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4648"/>
  </p:normalViewPr>
  <p:slideViewPr>
    <p:cSldViewPr snapToGrid="0">
      <p:cViewPr>
        <p:scale>
          <a:sx n="10" d="100"/>
          <a:sy n="10" d="100"/>
        </p:scale>
        <p:origin x="35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485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7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03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5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6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27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15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3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37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20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3632-6288-D34A-AFF3-8C720C1D466D}" type="datetimeFigureOut">
              <a:rPr lang="en-KR" smtClean="0"/>
              <a:t>2023/08/17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E07D-A0DD-4044-A9D7-66AD7C2FE74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1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203D77-7DB9-3A7D-10BC-69F8FECC7882}"/>
              </a:ext>
            </a:extLst>
          </p:cNvPr>
          <p:cNvSpPr/>
          <p:nvPr/>
        </p:nvSpPr>
        <p:spPr>
          <a:xfrm>
            <a:off x="10554705" y="84492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2BDA2B-8477-4A50-E292-73FD2A07DBC8}"/>
              </a:ext>
            </a:extLst>
          </p:cNvPr>
          <p:cNvSpPr/>
          <p:nvPr/>
        </p:nvSpPr>
        <p:spPr>
          <a:xfrm>
            <a:off x="12240448" y="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131F5B4-E506-16EE-AC0D-FA0669B8435F}"/>
              </a:ext>
            </a:extLst>
          </p:cNvPr>
          <p:cNvSpPr txBox="1">
            <a:spLocks/>
          </p:cNvSpPr>
          <p:nvPr/>
        </p:nvSpPr>
        <p:spPr>
          <a:xfrm>
            <a:off x="11245633" y="844924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+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CEB097-5AE2-46C6-8D9A-10BF74B75160}"/>
              </a:ext>
            </a:extLst>
          </p:cNvPr>
          <p:cNvSpPr/>
          <p:nvPr/>
        </p:nvSpPr>
        <p:spPr>
          <a:xfrm>
            <a:off x="12240448" y="117389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B0395E-DADC-4E51-025F-AACC26AF8F24}"/>
              </a:ext>
            </a:extLst>
          </p:cNvPr>
          <p:cNvSpPr/>
          <p:nvPr/>
        </p:nvSpPr>
        <p:spPr>
          <a:xfrm>
            <a:off x="12240448" y="229470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020244-146B-D9D4-54A0-F262DF4E9C6A}"/>
              </a:ext>
            </a:extLst>
          </p:cNvPr>
          <p:cNvSpPr/>
          <p:nvPr/>
        </p:nvSpPr>
        <p:spPr>
          <a:xfrm>
            <a:off x="12240448" y="344293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8E44A6-69FB-72DA-F2BF-A4D34F7CB1E6}"/>
              </a:ext>
            </a:extLst>
          </p:cNvPr>
          <p:cNvSpPr/>
          <p:nvPr/>
        </p:nvSpPr>
        <p:spPr>
          <a:xfrm>
            <a:off x="12313184" y="236720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D00A42-59A0-FEE6-245F-93E340C89585}"/>
              </a:ext>
            </a:extLst>
          </p:cNvPr>
          <p:cNvSpPr/>
          <p:nvPr/>
        </p:nvSpPr>
        <p:spPr>
          <a:xfrm>
            <a:off x="12313184" y="351638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173D86-8997-8ED5-3BAC-17A71AEF7A9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1141205" y="279112"/>
            <a:ext cx="1099243" cy="844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F96721-59B2-8428-94F5-D72B4E223B89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11141205" y="1124036"/>
            <a:ext cx="1099243" cy="32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7F3040-D398-1E2A-33C6-31F65602CE20}"/>
              </a:ext>
            </a:extLst>
          </p:cNvPr>
          <p:cNvCxnSpPr>
            <a:cxnSpLocks/>
            <a:stCxn id="466" idx="5"/>
            <a:endCxn id="50" idx="2"/>
          </p:cNvCxnSpPr>
          <p:nvPr/>
        </p:nvCxnSpPr>
        <p:spPr>
          <a:xfrm flipV="1">
            <a:off x="11055314" y="2573821"/>
            <a:ext cx="1185134" cy="39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A65F70-C929-9C9A-EF18-46E47DBCA3A6}"/>
              </a:ext>
            </a:extLst>
          </p:cNvPr>
          <p:cNvCxnSpPr>
            <a:cxnSpLocks/>
            <a:stCxn id="466" idx="5"/>
            <a:endCxn id="51" idx="2"/>
          </p:cNvCxnSpPr>
          <p:nvPr/>
        </p:nvCxnSpPr>
        <p:spPr>
          <a:xfrm>
            <a:off x="11055314" y="2973217"/>
            <a:ext cx="1185134" cy="748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F334EFBC-81E4-7991-71D3-E6F5D8A0A2F2}"/>
              </a:ext>
            </a:extLst>
          </p:cNvPr>
          <p:cNvSpPr txBox="1">
            <a:spLocks/>
          </p:cNvSpPr>
          <p:nvPr/>
        </p:nvSpPr>
        <p:spPr>
          <a:xfrm>
            <a:off x="11552760" y="125675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-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FC02EF4-5F1E-B658-23D9-89D9F82AE589}"/>
              </a:ext>
            </a:extLst>
          </p:cNvPr>
          <p:cNvSpPr txBox="1">
            <a:spLocks/>
          </p:cNvSpPr>
          <p:nvPr/>
        </p:nvSpPr>
        <p:spPr>
          <a:xfrm>
            <a:off x="11566720" y="2421634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Chalkboard SE" panose="03050602040202020205" pitchFamily="66" charset="77"/>
              </a:rPr>
              <a:t>*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DD4DCDD-10BB-FBAB-975A-202C5387EDBA}"/>
              </a:ext>
            </a:extLst>
          </p:cNvPr>
          <p:cNvSpPr txBox="1">
            <a:spLocks/>
          </p:cNvSpPr>
          <p:nvPr/>
        </p:nvSpPr>
        <p:spPr>
          <a:xfrm>
            <a:off x="11650482" y="3698642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/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9ACE26-49CD-7F9A-B24B-93B82242E46F}"/>
              </a:ext>
            </a:extLst>
          </p:cNvPr>
          <p:cNvSpPr/>
          <p:nvPr/>
        </p:nvSpPr>
        <p:spPr>
          <a:xfrm>
            <a:off x="12313184" y="124408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3EE06A-E109-847C-70E1-405505B54EDD}"/>
              </a:ext>
            </a:extLst>
          </p:cNvPr>
          <p:cNvSpPr/>
          <p:nvPr/>
        </p:nvSpPr>
        <p:spPr>
          <a:xfrm>
            <a:off x="12313184" y="6926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2EA1DD-5CEB-9F0E-4C5B-5F86BB2E0FE8}"/>
              </a:ext>
            </a:extLst>
          </p:cNvPr>
          <p:cNvSpPr/>
          <p:nvPr/>
        </p:nvSpPr>
        <p:spPr>
          <a:xfrm>
            <a:off x="11135339" y="798832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79B5ACE-826F-A2A8-F5C3-93DAF146631B}"/>
              </a:ext>
            </a:extLst>
          </p:cNvPr>
          <p:cNvSpPr/>
          <p:nvPr/>
        </p:nvSpPr>
        <p:spPr>
          <a:xfrm>
            <a:off x="13217732" y="741511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C8828B-020C-52CE-7FC7-22C269A4C77C}"/>
              </a:ext>
            </a:extLst>
          </p:cNvPr>
          <p:cNvSpPr/>
          <p:nvPr/>
        </p:nvSpPr>
        <p:spPr>
          <a:xfrm>
            <a:off x="13206552" y="859175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5C9E8F-E4D9-E615-9241-D2B6CB6ABA46}"/>
              </a:ext>
            </a:extLst>
          </p:cNvPr>
          <p:cNvSpPr/>
          <p:nvPr/>
        </p:nvSpPr>
        <p:spPr>
          <a:xfrm>
            <a:off x="13206552" y="973998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EB058E-A543-A363-9C01-1C324CA5E7BA}"/>
              </a:ext>
            </a:extLst>
          </p:cNvPr>
          <p:cNvSpPr/>
          <p:nvPr/>
        </p:nvSpPr>
        <p:spPr>
          <a:xfrm>
            <a:off x="13279288" y="866424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CF5E9E4-83A0-D0E3-DBB2-E4E1499412CA}"/>
              </a:ext>
            </a:extLst>
          </p:cNvPr>
          <p:cNvSpPr/>
          <p:nvPr/>
        </p:nvSpPr>
        <p:spPr>
          <a:xfrm>
            <a:off x="13279288" y="981342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991851-BB60-C104-839C-61C339D1C675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 flipV="1">
            <a:off x="11721839" y="7694229"/>
            <a:ext cx="1495893" cy="57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DD7AAD-6B3B-6533-BECD-6816A2C289F0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721839" y="8267433"/>
            <a:ext cx="1523238" cy="551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btitle 2">
            <a:extLst>
              <a:ext uri="{FF2B5EF4-FFF2-40B4-BE49-F238E27FC236}">
                <a16:creationId xmlns:a16="http://schemas.microsoft.com/office/drawing/2014/main" id="{AE4BF480-AC11-F7A6-BBA1-67E3FC41ECFA}"/>
              </a:ext>
            </a:extLst>
          </p:cNvPr>
          <p:cNvSpPr txBox="1">
            <a:spLocks/>
          </p:cNvSpPr>
          <p:nvPr/>
        </p:nvSpPr>
        <p:spPr>
          <a:xfrm>
            <a:off x="12400485" y="825870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\t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B8FA0-CF9A-7493-FF2B-1E72104E6773}"/>
              </a:ext>
            </a:extLst>
          </p:cNvPr>
          <p:cNvSpPr/>
          <p:nvPr/>
        </p:nvSpPr>
        <p:spPr>
          <a:xfrm>
            <a:off x="13290468" y="748438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F377EA-EB99-14D3-F62F-5F235A715FBA}"/>
              </a:ext>
            </a:extLst>
          </p:cNvPr>
          <p:cNvSpPr/>
          <p:nvPr/>
        </p:nvSpPr>
        <p:spPr>
          <a:xfrm>
            <a:off x="10073807" y="1313624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2E3D3B-A210-85F2-0A25-E320A96795EA}"/>
              </a:ext>
            </a:extLst>
          </p:cNvPr>
          <p:cNvSpPr/>
          <p:nvPr/>
        </p:nvSpPr>
        <p:spPr>
          <a:xfrm>
            <a:off x="11996851" y="1134668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90DAD88-8C0E-6DB9-8305-D6F726F834FD}"/>
              </a:ext>
            </a:extLst>
          </p:cNvPr>
          <p:cNvSpPr txBox="1">
            <a:spLocks/>
          </p:cNvSpPr>
          <p:nvPr/>
        </p:nvSpPr>
        <p:spPr>
          <a:xfrm>
            <a:off x="11002036" y="12191608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1E6D3C-EE1A-4227-1AFA-68AF03339F60}"/>
              </a:ext>
            </a:extLst>
          </p:cNvPr>
          <p:cNvSpPr/>
          <p:nvPr/>
        </p:nvSpPr>
        <p:spPr>
          <a:xfrm>
            <a:off x="11996851" y="1252057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E89475-A562-0A26-AFBD-4D4155F5A3FB}"/>
              </a:ext>
            </a:extLst>
          </p:cNvPr>
          <p:cNvSpPr/>
          <p:nvPr/>
        </p:nvSpPr>
        <p:spPr>
          <a:xfrm>
            <a:off x="11996851" y="136413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85C2C7-0D27-BF05-95F0-1C3E455806EC}"/>
              </a:ext>
            </a:extLst>
          </p:cNvPr>
          <p:cNvSpPr/>
          <p:nvPr/>
        </p:nvSpPr>
        <p:spPr>
          <a:xfrm>
            <a:off x="11996851" y="1478962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D4BC4D-47F3-A18F-95FA-566DAB8CC914}"/>
              </a:ext>
            </a:extLst>
          </p:cNvPr>
          <p:cNvSpPr/>
          <p:nvPr/>
        </p:nvSpPr>
        <p:spPr>
          <a:xfrm>
            <a:off x="13307821" y="1134668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940F5E2-FED4-3334-00BB-5B1C663E55CC}"/>
              </a:ext>
            </a:extLst>
          </p:cNvPr>
          <p:cNvSpPr/>
          <p:nvPr/>
        </p:nvSpPr>
        <p:spPr>
          <a:xfrm>
            <a:off x="13307821" y="1252410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5E27CB-2C38-C19E-2540-D8420833891D}"/>
              </a:ext>
            </a:extLst>
          </p:cNvPr>
          <p:cNvSpPr/>
          <p:nvPr/>
        </p:nvSpPr>
        <p:spPr>
          <a:xfrm>
            <a:off x="13290866" y="1364139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3ABF2AE-C07C-2965-B347-979D6C7E87FC}"/>
              </a:ext>
            </a:extLst>
          </p:cNvPr>
          <p:cNvSpPr/>
          <p:nvPr/>
        </p:nvSpPr>
        <p:spPr>
          <a:xfrm>
            <a:off x="13260969" y="1478358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F33FB47-243F-ADBD-61AA-60B3977C2DB8}"/>
              </a:ext>
            </a:extLst>
          </p:cNvPr>
          <p:cNvSpPr/>
          <p:nvPr/>
        </p:nvSpPr>
        <p:spPr>
          <a:xfrm>
            <a:off x="12069587" y="1371389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BFE59BE-C83D-1AFA-A917-B71DF913881C}"/>
              </a:ext>
            </a:extLst>
          </p:cNvPr>
          <p:cNvSpPr/>
          <p:nvPr/>
        </p:nvSpPr>
        <p:spPr>
          <a:xfrm>
            <a:off x="12069587" y="14863068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F3D7B9-4DB6-091C-049B-F5C1DF364BD9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10660307" y="11625796"/>
            <a:ext cx="1336544" cy="1789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09B500-4B2F-38E4-84F6-5780F3B4761B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10660307" y="12799690"/>
            <a:ext cx="1336544" cy="61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6B67EF-CB08-1BEB-2FCF-0E9DC05EC775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>
            <a:off x="10660307" y="13415360"/>
            <a:ext cx="1336544" cy="505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974CDF-766A-FC9C-5760-3C3C5F4E6A07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10660307" y="13415360"/>
            <a:ext cx="1336544" cy="165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B879B5BE-8D42-9686-8A6E-3E7281233A02}"/>
              </a:ext>
            </a:extLst>
          </p:cNvPr>
          <p:cNvSpPr txBox="1">
            <a:spLocks/>
          </p:cNvSpPr>
          <p:nvPr/>
        </p:nvSpPr>
        <p:spPr>
          <a:xfrm>
            <a:off x="11309163" y="12603437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!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85522F78-005B-91D0-591C-DE0290FA5E41}"/>
              </a:ext>
            </a:extLst>
          </p:cNvPr>
          <p:cNvSpPr txBox="1">
            <a:spLocks/>
          </p:cNvSpPr>
          <p:nvPr/>
        </p:nvSpPr>
        <p:spPr>
          <a:xfrm>
            <a:off x="11323123" y="13364274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&lt;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D986D3E-2A74-1C6D-97B1-55219410123B}"/>
              </a:ext>
            </a:extLst>
          </p:cNvPr>
          <p:cNvSpPr txBox="1">
            <a:spLocks/>
          </p:cNvSpPr>
          <p:nvPr/>
        </p:nvSpPr>
        <p:spPr>
          <a:xfrm>
            <a:off x="11406885" y="14104170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&gt;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14D080-F6BD-3D54-28EC-2536EA5FE7CF}"/>
              </a:ext>
            </a:extLst>
          </p:cNvPr>
          <p:cNvSpPr/>
          <p:nvPr/>
        </p:nvSpPr>
        <p:spPr>
          <a:xfrm>
            <a:off x="13371840" y="1142073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9E2A2A8-C1DC-502F-38E3-970E1CB85FE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>
            <a:off x="12583351" y="11625796"/>
            <a:ext cx="7244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ubtitle 2">
            <a:extLst>
              <a:ext uri="{FF2B5EF4-FFF2-40B4-BE49-F238E27FC236}">
                <a16:creationId xmlns:a16="http://schemas.microsoft.com/office/drawing/2014/main" id="{E8F605B6-4D57-C962-338C-A1B53F19BB89}"/>
              </a:ext>
            </a:extLst>
          </p:cNvPr>
          <p:cNvSpPr txBox="1">
            <a:spLocks/>
          </p:cNvSpPr>
          <p:nvPr/>
        </p:nvSpPr>
        <p:spPr>
          <a:xfrm>
            <a:off x="12809815" y="11319249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FB4110-6FA7-24D2-9D4B-2900FF953845}"/>
              </a:ext>
            </a:extLst>
          </p:cNvPr>
          <p:cNvSpPr/>
          <p:nvPr/>
        </p:nvSpPr>
        <p:spPr>
          <a:xfrm>
            <a:off x="13389888" y="1259485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226BC1-CBB9-9278-A89A-8CBB5FDA53E1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12583351" y="12799690"/>
            <a:ext cx="724470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BCDCC4B1-0F5C-3875-B3A7-95DBCDFF7048}"/>
              </a:ext>
            </a:extLst>
          </p:cNvPr>
          <p:cNvSpPr txBox="1">
            <a:spLocks/>
          </p:cNvSpPr>
          <p:nvPr/>
        </p:nvSpPr>
        <p:spPr>
          <a:xfrm>
            <a:off x="12809815" y="12443856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48A5A0-2544-8D02-EBD9-54571F3B0CD6}"/>
              </a:ext>
            </a:extLst>
          </p:cNvPr>
          <p:cNvSpPr/>
          <p:nvPr/>
        </p:nvSpPr>
        <p:spPr>
          <a:xfrm>
            <a:off x="13362456" y="13710420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B8F72F-F934-2956-4498-D9A4204B19DE}"/>
              </a:ext>
            </a:extLst>
          </p:cNvPr>
          <p:cNvSpPr/>
          <p:nvPr/>
        </p:nvSpPr>
        <p:spPr>
          <a:xfrm>
            <a:off x="13335024" y="14862564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C963D8-0AF8-C91B-F34F-825625761B6E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12583351" y="13920505"/>
            <a:ext cx="707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B9A5CDD-9EA4-344D-F094-025FA2DCC16D}"/>
              </a:ext>
            </a:extLst>
          </p:cNvPr>
          <p:cNvCxnSpPr>
            <a:cxnSpLocks/>
            <a:stCxn id="83" idx="6"/>
            <a:endCxn id="87" idx="2"/>
          </p:cNvCxnSpPr>
          <p:nvPr/>
        </p:nvCxnSpPr>
        <p:spPr>
          <a:xfrm flipV="1">
            <a:off x="12583351" y="15062700"/>
            <a:ext cx="677618" cy="6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ubtitle 2">
            <a:extLst>
              <a:ext uri="{FF2B5EF4-FFF2-40B4-BE49-F238E27FC236}">
                <a16:creationId xmlns:a16="http://schemas.microsoft.com/office/drawing/2014/main" id="{B6E3792D-ABCD-7B6C-6BA3-17F805371BA8}"/>
              </a:ext>
            </a:extLst>
          </p:cNvPr>
          <p:cNvSpPr txBox="1">
            <a:spLocks/>
          </p:cNvSpPr>
          <p:nvPr/>
        </p:nvSpPr>
        <p:spPr>
          <a:xfrm>
            <a:off x="12809815" y="13593579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0DDA561-21E8-A3A8-469B-4C6D87F87E06}"/>
              </a:ext>
            </a:extLst>
          </p:cNvPr>
          <p:cNvSpPr txBox="1">
            <a:spLocks/>
          </p:cNvSpPr>
          <p:nvPr/>
        </p:nvSpPr>
        <p:spPr>
          <a:xfrm>
            <a:off x="12809815" y="14716408"/>
            <a:ext cx="415939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5A17740-A908-9077-B259-0E05265F073A}"/>
              </a:ext>
            </a:extLst>
          </p:cNvPr>
          <p:cNvSpPr/>
          <p:nvPr/>
        </p:nvSpPr>
        <p:spPr>
          <a:xfrm>
            <a:off x="10273543" y="1856960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6FEDB4-0D11-8839-D862-EBB1B4CB7BCF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10860043" y="18848714"/>
            <a:ext cx="934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3B1E36B-4FDA-EF3F-5653-4C55B33F6BB5}"/>
              </a:ext>
            </a:extLst>
          </p:cNvPr>
          <p:cNvSpPr/>
          <p:nvPr/>
        </p:nvSpPr>
        <p:spPr>
          <a:xfrm>
            <a:off x="11794588" y="1856960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13F12E84-11D4-D814-8BEE-C2617AF45A57}"/>
              </a:ext>
            </a:extLst>
          </p:cNvPr>
          <p:cNvSpPr txBox="1">
            <a:spLocks/>
          </p:cNvSpPr>
          <p:nvPr/>
        </p:nvSpPr>
        <p:spPr>
          <a:xfrm>
            <a:off x="10929300" y="18370205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5A5BC6-0CC7-7247-3922-77A11EB983CA}"/>
              </a:ext>
            </a:extLst>
          </p:cNvPr>
          <p:cNvSpPr/>
          <p:nvPr/>
        </p:nvSpPr>
        <p:spPr>
          <a:xfrm>
            <a:off x="13711010" y="1688946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821CE2F-673E-5636-4675-6B52E9363D9A}"/>
              </a:ext>
            </a:extLst>
          </p:cNvPr>
          <p:cNvSpPr/>
          <p:nvPr/>
        </p:nvSpPr>
        <p:spPr>
          <a:xfrm>
            <a:off x="13786169" y="1696099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6BFAEA2D-D518-15BE-101D-A1C8B2F6C6D1}"/>
              </a:ext>
            </a:extLst>
          </p:cNvPr>
          <p:cNvCxnSpPr>
            <a:cxnSpLocks/>
            <a:stCxn id="113" idx="1"/>
            <a:endCxn id="113" idx="5"/>
          </p:cNvCxnSpPr>
          <p:nvPr/>
        </p:nvCxnSpPr>
        <p:spPr>
          <a:xfrm rot="16200000" flipH="1">
            <a:off x="13806898" y="16961213"/>
            <a:ext cx="394724" cy="414718"/>
          </a:xfrm>
          <a:prstGeom prst="curvedConnector5">
            <a:avLst>
              <a:gd name="adj1" fmla="val -102545"/>
              <a:gd name="adj2" fmla="val 242585"/>
              <a:gd name="adj3" fmla="val 121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2">
            <a:extLst>
              <a:ext uri="{FF2B5EF4-FFF2-40B4-BE49-F238E27FC236}">
                <a16:creationId xmlns:a16="http://schemas.microsoft.com/office/drawing/2014/main" id="{4C4DCEA3-8005-9867-1BCC-43D16D57552D}"/>
              </a:ext>
            </a:extLst>
          </p:cNvPr>
          <p:cNvSpPr txBox="1">
            <a:spLocks/>
          </p:cNvSpPr>
          <p:nvPr/>
        </p:nvSpPr>
        <p:spPr>
          <a:xfrm>
            <a:off x="12430145" y="17678227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0F778A74-211D-70E0-0B40-62355C68B34C}"/>
              </a:ext>
            </a:extLst>
          </p:cNvPr>
          <p:cNvSpPr txBox="1">
            <a:spLocks/>
          </p:cNvSpPr>
          <p:nvPr/>
        </p:nvSpPr>
        <p:spPr>
          <a:xfrm>
            <a:off x="12328422" y="19460977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8C25A10-7269-3028-CAB6-E9CA82DF459B}"/>
              </a:ext>
            </a:extLst>
          </p:cNvPr>
          <p:cNvSpPr/>
          <p:nvPr/>
        </p:nvSpPr>
        <p:spPr>
          <a:xfrm>
            <a:off x="13711010" y="1959042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B74ED75-0D5D-E305-DD1A-DAD0FBE3B28D}"/>
              </a:ext>
            </a:extLst>
          </p:cNvPr>
          <p:cNvSpPr/>
          <p:nvPr/>
        </p:nvSpPr>
        <p:spPr>
          <a:xfrm>
            <a:off x="13786169" y="19661962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6C053EB-37D0-890C-DE97-A9DDFD1786C0}"/>
              </a:ext>
            </a:extLst>
          </p:cNvPr>
          <p:cNvCxnSpPr>
            <a:cxnSpLocks/>
            <a:stCxn id="111" idx="6"/>
            <a:endCxn id="113" idx="3"/>
          </p:cNvCxnSpPr>
          <p:nvPr/>
        </p:nvCxnSpPr>
        <p:spPr>
          <a:xfrm flipV="1">
            <a:off x="12381088" y="17365934"/>
            <a:ext cx="1415813" cy="1482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268686-06AE-5EEC-A247-A5EF5FE23DFE}"/>
              </a:ext>
            </a:extLst>
          </p:cNvPr>
          <p:cNvCxnSpPr>
            <a:cxnSpLocks/>
            <a:stCxn id="111" idx="6"/>
            <a:endCxn id="118" idx="2"/>
          </p:cNvCxnSpPr>
          <p:nvPr/>
        </p:nvCxnSpPr>
        <p:spPr>
          <a:xfrm>
            <a:off x="12381088" y="18848714"/>
            <a:ext cx="1329922" cy="10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3B457D3-1045-BDFF-D50C-67DCEFC4D838}"/>
              </a:ext>
            </a:extLst>
          </p:cNvPr>
          <p:cNvCxnSpPr>
            <a:cxnSpLocks/>
            <a:stCxn id="119" idx="7"/>
            <a:endCxn id="113" idx="3"/>
          </p:cNvCxnSpPr>
          <p:nvPr/>
        </p:nvCxnSpPr>
        <p:spPr>
          <a:xfrm flipH="1" flipV="1">
            <a:off x="13796901" y="17365934"/>
            <a:ext cx="361573" cy="235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B95B8E-8B2A-A34A-D67B-73DE5C2E489F}"/>
              </a:ext>
            </a:extLst>
          </p:cNvPr>
          <p:cNvCxnSpPr>
            <a:cxnSpLocks/>
            <a:stCxn id="113" idx="5"/>
            <a:endCxn id="118" idx="2"/>
          </p:cNvCxnSpPr>
          <p:nvPr/>
        </p:nvCxnSpPr>
        <p:spPr>
          <a:xfrm flipH="1">
            <a:off x="13711010" y="17365934"/>
            <a:ext cx="500609" cy="2503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ubtitle 2">
            <a:extLst>
              <a:ext uri="{FF2B5EF4-FFF2-40B4-BE49-F238E27FC236}">
                <a16:creationId xmlns:a16="http://schemas.microsoft.com/office/drawing/2014/main" id="{D17600E9-9B4A-28C3-534F-45D3DB934D53}"/>
              </a:ext>
            </a:extLst>
          </p:cNvPr>
          <p:cNvSpPr txBox="1">
            <a:spLocks/>
          </p:cNvSpPr>
          <p:nvPr/>
        </p:nvSpPr>
        <p:spPr>
          <a:xfrm>
            <a:off x="14049937" y="18788859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1DA857CB-5456-0969-297D-50A31B67AB40}"/>
              </a:ext>
            </a:extLst>
          </p:cNvPr>
          <p:cNvSpPr txBox="1">
            <a:spLocks/>
          </p:cNvSpPr>
          <p:nvPr/>
        </p:nvSpPr>
        <p:spPr>
          <a:xfrm>
            <a:off x="13199144" y="18950149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3ECE8939-2615-9F38-5EC3-1E2E16170184}"/>
              </a:ext>
            </a:extLst>
          </p:cNvPr>
          <p:cNvSpPr txBox="1">
            <a:spLocks/>
          </p:cNvSpPr>
          <p:nvPr/>
        </p:nvSpPr>
        <p:spPr>
          <a:xfrm>
            <a:off x="14818220" y="16785789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32298B16-0A76-9839-D58E-08DC6ED6395C}"/>
              </a:ext>
            </a:extLst>
          </p:cNvPr>
          <p:cNvCxnSpPr>
            <a:cxnSpLocks/>
            <a:stCxn id="118" idx="6"/>
            <a:endCxn id="118" idx="3"/>
          </p:cNvCxnSpPr>
          <p:nvPr/>
        </p:nvCxnSpPr>
        <p:spPr>
          <a:xfrm flipH="1">
            <a:off x="13796901" y="19869539"/>
            <a:ext cx="500609" cy="197362"/>
          </a:xfrm>
          <a:prstGeom prst="curvedConnector4">
            <a:avLst>
              <a:gd name="adj1" fmla="val -45664"/>
              <a:gd name="adj2" fmla="val 2572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ubtitle 2">
            <a:extLst>
              <a:ext uri="{FF2B5EF4-FFF2-40B4-BE49-F238E27FC236}">
                <a16:creationId xmlns:a16="http://schemas.microsoft.com/office/drawing/2014/main" id="{C93A7A64-066D-6D11-43DF-DC4E3585DA7B}"/>
              </a:ext>
            </a:extLst>
          </p:cNvPr>
          <p:cNvSpPr txBox="1">
            <a:spLocks/>
          </p:cNvSpPr>
          <p:nvPr/>
        </p:nvSpPr>
        <p:spPr>
          <a:xfrm>
            <a:off x="14150605" y="20382767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490C068-8B04-2855-8026-BC325C3021B8}"/>
              </a:ext>
            </a:extLst>
          </p:cNvPr>
          <p:cNvSpPr/>
          <p:nvPr/>
        </p:nvSpPr>
        <p:spPr>
          <a:xfrm>
            <a:off x="11865090" y="18655283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FB001F9-9A45-5EA6-C283-C3F227DDDB95}"/>
              </a:ext>
            </a:extLst>
          </p:cNvPr>
          <p:cNvSpPr/>
          <p:nvPr/>
        </p:nvSpPr>
        <p:spPr>
          <a:xfrm>
            <a:off x="10002935" y="24159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EB35EA-AEE2-1B11-7737-82A97CD3B3CB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10589435" y="24438884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F5E25476-DB2F-1AFF-BC62-203E0C207FE1}"/>
              </a:ext>
            </a:extLst>
          </p:cNvPr>
          <p:cNvSpPr/>
          <p:nvPr/>
        </p:nvSpPr>
        <p:spPr>
          <a:xfrm>
            <a:off x="11121096" y="24159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49FF67EA-8B5D-D1C0-CC8A-AC10116A548B}"/>
              </a:ext>
            </a:extLst>
          </p:cNvPr>
          <p:cNvSpPr txBox="1">
            <a:spLocks/>
          </p:cNvSpPr>
          <p:nvPr/>
        </p:nvSpPr>
        <p:spPr>
          <a:xfrm>
            <a:off x="10718735" y="2415977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17CAC7F-0379-D791-BF23-51132FCBA25F}"/>
              </a:ext>
            </a:extLst>
          </p:cNvPr>
          <p:cNvSpPr/>
          <p:nvPr/>
        </p:nvSpPr>
        <p:spPr>
          <a:xfrm>
            <a:off x="15741222" y="241597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623CAF0-0372-F102-54F4-590C51F53F43}"/>
              </a:ext>
            </a:extLst>
          </p:cNvPr>
          <p:cNvSpPr/>
          <p:nvPr/>
        </p:nvSpPr>
        <p:spPr>
          <a:xfrm>
            <a:off x="13530052" y="2247326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799FF3-8465-29B3-8722-4967245A0A87}"/>
              </a:ext>
            </a:extLst>
          </p:cNvPr>
          <p:cNvSpPr/>
          <p:nvPr/>
        </p:nvSpPr>
        <p:spPr>
          <a:xfrm>
            <a:off x="13530052" y="25910176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6A8BB17-8D9C-0AD3-C0E7-4CCC42013367}"/>
              </a:ext>
            </a:extLst>
          </p:cNvPr>
          <p:cNvSpPr/>
          <p:nvPr/>
        </p:nvSpPr>
        <p:spPr>
          <a:xfrm>
            <a:off x="13530052" y="241367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5068894-9D8D-E83C-D639-42C35A135AE3}"/>
              </a:ext>
            </a:extLst>
          </p:cNvPr>
          <p:cNvSpPr/>
          <p:nvPr/>
        </p:nvSpPr>
        <p:spPr>
          <a:xfrm>
            <a:off x="15816381" y="2423130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38856225-590A-A331-3931-79FDEEC0E287}"/>
              </a:ext>
            </a:extLst>
          </p:cNvPr>
          <p:cNvCxnSpPr>
            <a:cxnSpLocks/>
            <a:stCxn id="132" idx="7"/>
            <a:endCxn id="134" idx="0"/>
          </p:cNvCxnSpPr>
          <p:nvPr/>
        </p:nvCxnSpPr>
        <p:spPr>
          <a:xfrm rot="5400000" flipH="1" flipV="1">
            <a:off x="13787213" y="21994264"/>
            <a:ext cx="81750" cy="4412767"/>
          </a:xfrm>
          <a:prstGeom prst="curvedConnector3">
            <a:avLst>
              <a:gd name="adj1" fmla="val 2878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ubtitle 2">
            <a:extLst>
              <a:ext uri="{FF2B5EF4-FFF2-40B4-BE49-F238E27FC236}">
                <a16:creationId xmlns:a16="http://schemas.microsoft.com/office/drawing/2014/main" id="{A7948F11-3130-D565-955D-65F93CD0A979}"/>
              </a:ext>
            </a:extLst>
          </p:cNvPr>
          <p:cNvSpPr txBox="1">
            <a:spLocks/>
          </p:cNvSpPr>
          <p:nvPr/>
        </p:nvSpPr>
        <p:spPr>
          <a:xfrm>
            <a:off x="13684436" y="2157203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331C180-C148-F7EF-0C02-45ACBD999E8B}"/>
              </a:ext>
            </a:extLst>
          </p:cNvPr>
          <p:cNvCxnSpPr>
            <a:cxnSpLocks/>
            <a:stCxn id="132" idx="6"/>
            <a:endCxn id="135" idx="2"/>
          </p:cNvCxnSpPr>
          <p:nvPr/>
        </p:nvCxnSpPr>
        <p:spPr>
          <a:xfrm flipV="1">
            <a:off x="11707596" y="22752380"/>
            <a:ext cx="1822456" cy="1686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13B02B-5CD9-52B3-98C6-A77A3A99E350}"/>
              </a:ext>
            </a:extLst>
          </p:cNvPr>
          <p:cNvCxnSpPr>
            <a:cxnSpLocks/>
            <a:stCxn id="132" idx="6"/>
            <a:endCxn id="137" idx="2"/>
          </p:cNvCxnSpPr>
          <p:nvPr/>
        </p:nvCxnSpPr>
        <p:spPr>
          <a:xfrm flipV="1">
            <a:off x="11707596" y="24415853"/>
            <a:ext cx="1822456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B6499C-9D6A-941A-C0E3-CF2B0BB0995B}"/>
              </a:ext>
            </a:extLst>
          </p:cNvPr>
          <p:cNvCxnSpPr>
            <a:cxnSpLocks/>
            <a:stCxn id="132" idx="6"/>
            <a:endCxn id="136" idx="2"/>
          </p:cNvCxnSpPr>
          <p:nvPr/>
        </p:nvCxnSpPr>
        <p:spPr>
          <a:xfrm>
            <a:off x="11707596" y="24438884"/>
            <a:ext cx="1822456" cy="1750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9FAE175-D04A-1252-2131-348E6CDCA0AF}"/>
              </a:ext>
            </a:extLst>
          </p:cNvPr>
          <p:cNvCxnSpPr>
            <a:cxnSpLocks/>
            <a:stCxn id="137" idx="6"/>
            <a:endCxn id="134" idx="2"/>
          </p:cNvCxnSpPr>
          <p:nvPr/>
        </p:nvCxnSpPr>
        <p:spPr>
          <a:xfrm>
            <a:off x="14116552" y="24415853"/>
            <a:ext cx="1624670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itle 2">
            <a:extLst>
              <a:ext uri="{FF2B5EF4-FFF2-40B4-BE49-F238E27FC236}">
                <a16:creationId xmlns:a16="http://schemas.microsoft.com/office/drawing/2014/main" id="{5E0EFE68-1632-73ED-79F9-B8F25AD9FB6E}"/>
              </a:ext>
            </a:extLst>
          </p:cNvPr>
          <p:cNvSpPr txBox="1">
            <a:spLocks/>
          </p:cNvSpPr>
          <p:nvPr/>
        </p:nvSpPr>
        <p:spPr>
          <a:xfrm>
            <a:off x="14931719" y="2415977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D40C1EDA-7564-4C1D-C9C5-E0726C3705A5}"/>
              </a:ext>
            </a:extLst>
          </p:cNvPr>
          <p:cNvSpPr txBox="1">
            <a:spLocks/>
          </p:cNvSpPr>
          <p:nvPr/>
        </p:nvSpPr>
        <p:spPr>
          <a:xfrm>
            <a:off x="11947328" y="23252735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47" name="Subtitle 2">
            <a:extLst>
              <a:ext uri="{FF2B5EF4-FFF2-40B4-BE49-F238E27FC236}">
                <a16:creationId xmlns:a16="http://schemas.microsoft.com/office/drawing/2014/main" id="{102E20C0-88F1-5F50-02A2-C0B7299AC005}"/>
              </a:ext>
            </a:extLst>
          </p:cNvPr>
          <p:cNvSpPr txBox="1">
            <a:spLocks/>
          </p:cNvSpPr>
          <p:nvPr/>
        </p:nvSpPr>
        <p:spPr>
          <a:xfrm>
            <a:off x="12055316" y="24374978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94BBA8-DA88-F585-80B8-E9BF34F63854}"/>
              </a:ext>
            </a:extLst>
          </p:cNvPr>
          <p:cNvCxnSpPr>
            <a:cxnSpLocks/>
            <a:stCxn id="137" idx="0"/>
            <a:endCxn id="135" idx="4"/>
          </p:cNvCxnSpPr>
          <p:nvPr/>
        </p:nvCxnSpPr>
        <p:spPr>
          <a:xfrm flipV="1">
            <a:off x="13823302" y="23031492"/>
            <a:ext cx="0" cy="1105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71B0846-1AA5-10F1-2A8B-2363A8DC6AB5}"/>
              </a:ext>
            </a:extLst>
          </p:cNvPr>
          <p:cNvCxnSpPr>
            <a:cxnSpLocks/>
            <a:stCxn id="136" idx="0"/>
            <a:endCxn id="137" idx="4"/>
          </p:cNvCxnSpPr>
          <p:nvPr/>
        </p:nvCxnSpPr>
        <p:spPr>
          <a:xfrm flipV="1">
            <a:off x="13823302" y="24694965"/>
            <a:ext cx="0" cy="121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A3C8153A-8248-02DA-C6ED-B5A094818D3B}"/>
              </a:ext>
            </a:extLst>
          </p:cNvPr>
          <p:cNvCxnSpPr>
            <a:cxnSpLocks/>
            <a:stCxn id="135" idx="6"/>
            <a:endCxn id="137" idx="6"/>
          </p:cNvCxnSpPr>
          <p:nvPr/>
        </p:nvCxnSpPr>
        <p:spPr>
          <a:xfrm>
            <a:off x="14116552" y="22752380"/>
            <a:ext cx="12700" cy="166347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6ED2BEC7-CC75-C04D-4C9A-154159C5FA2E}"/>
              </a:ext>
            </a:extLst>
          </p:cNvPr>
          <p:cNvCxnSpPr>
            <a:cxnSpLocks/>
            <a:stCxn id="135" idx="6"/>
            <a:endCxn id="136" idx="6"/>
          </p:cNvCxnSpPr>
          <p:nvPr/>
        </p:nvCxnSpPr>
        <p:spPr>
          <a:xfrm>
            <a:off x="14116552" y="22752380"/>
            <a:ext cx="12700" cy="3436908"/>
          </a:xfrm>
          <a:prstGeom prst="curvedConnector3">
            <a:avLst>
              <a:gd name="adj1" fmla="val 10411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2">
            <a:extLst>
              <a:ext uri="{FF2B5EF4-FFF2-40B4-BE49-F238E27FC236}">
                <a16:creationId xmlns:a16="http://schemas.microsoft.com/office/drawing/2014/main" id="{2AB39917-B802-0D25-96EA-0E3C3B02F58F}"/>
              </a:ext>
            </a:extLst>
          </p:cNvPr>
          <p:cNvSpPr txBox="1">
            <a:spLocks/>
          </p:cNvSpPr>
          <p:nvPr/>
        </p:nvSpPr>
        <p:spPr>
          <a:xfrm>
            <a:off x="13165610" y="2493273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5F8D01D7-4A07-3F2E-FBEA-E6947985E3A1}"/>
              </a:ext>
            </a:extLst>
          </p:cNvPr>
          <p:cNvSpPr txBox="1">
            <a:spLocks/>
          </p:cNvSpPr>
          <p:nvPr/>
        </p:nvSpPr>
        <p:spPr>
          <a:xfrm>
            <a:off x="13016933" y="23496885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311B890C-6283-30A9-4E8D-1F5D35FCA108}"/>
              </a:ext>
            </a:extLst>
          </p:cNvPr>
          <p:cNvSpPr txBox="1">
            <a:spLocks/>
          </p:cNvSpPr>
          <p:nvPr/>
        </p:nvSpPr>
        <p:spPr>
          <a:xfrm>
            <a:off x="14314270" y="2332514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55" name="Curved Connector 154">
            <a:extLst>
              <a:ext uri="{FF2B5EF4-FFF2-40B4-BE49-F238E27FC236}">
                <a16:creationId xmlns:a16="http://schemas.microsoft.com/office/drawing/2014/main" id="{04EB94C1-3AE7-2290-E009-8CAD739286DC}"/>
              </a:ext>
            </a:extLst>
          </p:cNvPr>
          <p:cNvCxnSpPr>
            <a:cxnSpLocks/>
            <a:stCxn id="137" idx="6"/>
            <a:endCxn id="136" idx="6"/>
          </p:cNvCxnSpPr>
          <p:nvPr/>
        </p:nvCxnSpPr>
        <p:spPr>
          <a:xfrm>
            <a:off x="14116552" y="24415853"/>
            <a:ext cx="12700" cy="17734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2556EF78-0B52-BC26-D1D4-0D411FC5E02A}"/>
              </a:ext>
            </a:extLst>
          </p:cNvPr>
          <p:cNvCxnSpPr>
            <a:cxnSpLocks/>
            <a:stCxn id="136" idx="7"/>
            <a:endCxn id="135" idx="4"/>
          </p:cNvCxnSpPr>
          <p:nvPr/>
        </p:nvCxnSpPr>
        <p:spPr>
          <a:xfrm rot="16200000" flipV="1">
            <a:off x="12446765" y="24408029"/>
            <a:ext cx="2960434" cy="207359"/>
          </a:xfrm>
          <a:prstGeom prst="curvedConnector3">
            <a:avLst>
              <a:gd name="adj1" fmla="val 778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ubtitle 2">
            <a:extLst>
              <a:ext uri="{FF2B5EF4-FFF2-40B4-BE49-F238E27FC236}">
                <a16:creationId xmlns:a16="http://schemas.microsoft.com/office/drawing/2014/main" id="{7F711F83-EEC2-FD85-3F24-12F122CE6D22}"/>
              </a:ext>
            </a:extLst>
          </p:cNvPr>
          <p:cNvSpPr txBox="1">
            <a:spLocks/>
          </p:cNvSpPr>
          <p:nvPr/>
        </p:nvSpPr>
        <p:spPr>
          <a:xfrm>
            <a:off x="13752110" y="23147339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5E1C7A7-6A95-0487-9ADA-CF0F71F9BAB7}"/>
              </a:ext>
            </a:extLst>
          </p:cNvPr>
          <p:cNvSpPr/>
          <p:nvPr/>
        </p:nvSpPr>
        <p:spPr>
          <a:xfrm>
            <a:off x="10049486" y="286779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6848CE-5ED6-EA02-8DEA-D73009137A11}"/>
              </a:ext>
            </a:extLst>
          </p:cNvPr>
          <p:cNvCxnSpPr>
            <a:cxnSpLocks/>
            <a:stCxn id="158" idx="6"/>
            <a:endCxn id="160" idx="2"/>
          </p:cNvCxnSpPr>
          <p:nvPr/>
        </p:nvCxnSpPr>
        <p:spPr>
          <a:xfrm>
            <a:off x="10635986" y="28957084"/>
            <a:ext cx="531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85729623-545C-4843-2858-CA733D675AA2}"/>
              </a:ext>
            </a:extLst>
          </p:cNvPr>
          <p:cNvSpPr/>
          <p:nvPr/>
        </p:nvSpPr>
        <p:spPr>
          <a:xfrm>
            <a:off x="11167647" y="286779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43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CB1E4049-1F7D-3D1A-F9E4-FCDD52F68711}"/>
              </a:ext>
            </a:extLst>
          </p:cNvPr>
          <p:cNvSpPr txBox="1">
            <a:spLocks/>
          </p:cNvSpPr>
          <p:nvPr/>
        </p:nvSpPr>
        <p:spPr>
          <a:xfrm>
            <a:off x="10765286" y="2867797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1E4F873-70C0-BD34-FAEF-A28D0FF588CD}"/>
              </a:ext>
            </a:extLst>
          </p:cNvPr>
          <p:cNvSpPr/>
          <p:nvPr/>
        </p:nvSpPr>
        <p:spPr>
          <a:xfrm>
            <a:off x="14187573" y="2867797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47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C8011B9-F759-1650-BAE7-5A45D08168A4}"/>
              </a:ext>
            </a:extLst>
          </p:cNvPr>
          <p:cNvSpPr/>
          <p:nvPr/>
        </p:nvSpPr>
        <p:spPr>
          <a:xfrm>
            <a:off x="12844450" y="2780674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44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29710C7-FDC9-1DCA-EBE8-7AD9455F4269}"/>
              </a:ext>
            </a:extLst>
          </p:cNvPr>
          <p:cNvSpPr/>
          <p:nvPr/>
        </p:nvSpPr>
        <p:spPr>
          <a:xfrm>
            <a:off x="12844450" y="2950313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46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FFFD996-A3BA-C5EC-DFFC-64F572E41546}"/>
              </a:ext>
            </a:extLst>
          </p:cNvPr>
          <p:cNvSpPr/>
          <p:nvPr/>
        </p:nvSpPr>
        <p:spPr>
          <a:xfrm>
            <a:off x="12844450" y="286549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45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8FD25C9-BFD8-4C93-C9B6-44C2097255C1}"/>
              </a:ext>
            </a:extLst>
          </p:cNvPr>
          <p:cNvSpPr/>
          <p:nvPr/>
        </p:nvSpPr>
        <p:spPr>
          <a:xfrm>
            <a:off x="14262732" y="2874950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ED9A337E-4A4B-43CA-343C-DFAD4AB4EA72}"/>
              </a:ext>
            </a:extLst>
          </p:cNvPr>
          <p:cNvCxnSpPr>
            <a:cxnSpLocks/>
            <a:stCxn id="160" idx="7"/>
            <a:endCxn id="162" idx="0"/>
          </p:cNvCxnSpPr>
          <p:nvPr/>
        </p:nvCxnSpPr>
        <p:spPr>
          <a:xfrm rot="5400000" flipH="1" flipV="1">
            <a:off x="13033664" y="27312564"/>
            <a:ext cx="81750" cy="2812567"/>
          </a:xfrm>
          <a:prstGeom prst="curvedConnector3">
            <a:avLst>
              <a:gd name="adj1" fmla="val 16019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ubtitle 2">
            <a:extLst>
              <a:ext uri="{FF2B5EF4-FFF2-40B4-BE49-F238E27FC236}">
                <a16:creationId xmlns:a16="http://schemas.microsoft.com/office/drawing/2014/main" id="{C6A66D06-178E-4756-5EF8-1DC926CAE273}"/>
              </a:ext>
            </a:extLst>
          </p:cNvPr>
          <p:cNvSpPr txBox="1">
            <a:spLocks/>
          </p:cNvSpPr>
          <p:nvPr/>
        </p:nvSpPr>
        <p:spPr>
          <a:xfrm>
            <a:off x="12973750" y="2713170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1954B6B-1D92-D54D-0931-AB05F0EBC88D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 flipV="1">
            <a:off x="11754147" y="28085856"/>
            <a:ext cx="1090303" cy="87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3D6A0B-A886-D6AD-5CF2-DC90A1EFB123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11754147" y="28934053"/>
            <a:ext cx="109030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4CEA367-0FE3-7FA9-2576-B92C9190B2B1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>
            <a:off x="11754147" y="28957084"/>
            <a:ext cx="1090303" cy="82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02C1E9-C134-B6F0-17F4-477563D58143}"/>
              </a:ext>
            </a:extLst>
          </p:cNvPr>
          <p:cNvCxnSpPr>
            <a:cxnSpLocks/>
            <a:stCxn id="165" idx="6"/>
            <a:endCxn id="162" idx="2"/>
          </p:cNvCxnSpPr>
          <p:nvPr/>
        </p:nvCxnSpPr>
        <p:spPr>
          <a:xfrm>
            <a:off x="13430950" y="28934053"/>
            <a:ext cx="756623" cy="2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Subtitle 2">
            <a:extLst>
              <a:ext uri="{FF2B5EF4-FFF2-40B4-BE49-F238E27FC236}">
                <a16:creationId xmlns:a16="http://schemas.microsoft.com/office/drawing/2014/main" id="{4211DA07-A906-A6E9-BD3C-E76A388BD96D}"/>
              </a:ext>
            </a:extLst>
          </p:cNvPr>
          <p:cNvSpPr txBox="1">
            <a:spLocks/>
          </p:cNvSpPr>
          <p:nvPr/>
        </p:nvSpPr>
        <p:spPr>
          <a:xfrm>
            <a:off x="13706153" y="28677972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'</a:t>
            </a: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55274CAD-6493-3A43-9EF6-6BE86C98FCA1}"/>
              </a:ext>
            </a:extLst>
          </p:cNvPr>
          <p:cNvSpPr txBox="1">
            <a:spLocks/>
          </p:cNvSpPr>
          <p:nvPr/>
        </p:nvSpPr>
        <p:spPr>
          <a:xfrm>
            <a:off x="11858795" y="28042661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letter</a:t>
            </a:r>
          </a:p>
        </p:txBody>
      </p:sp>
      <p:sp>
        <p:nvSpPr>
          <p:cNvPr id="175" name="Subtitle 2">
            <a:extLst>
              <a:ext uri="{FF2B5EF4-FFF2-40B4-BE49-F238E27FC236}">
                <a16:creationId xmlns:a16="http://schemas.microsoft.com/office/drawing/2014/main" id="{D366455F-7298-6213-DB07-1A9FA3329D72}"/>
              </a:ext>
            </a:extLst>
          </p:cNvPr>
          <p:cNvSpPr txBox="1">
            <a:spLocks/>
          </p:cNvSpPr>
          <p:nvPr/>
        </p:nvSpPr>
        <p:spPr>
          <a:xfrm>
            <a:off x="12101867" y="28893178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8A167C80-D42E-AB03-183E-9F990D2AF998}"/>
              </a:ext>
            </a:extLst>
          </p:cNvPr>
          <p:cNvSpPr txBox="1">
            <a:spLocks/>
          </p:cNvSpPr>
          <p:nvPr/>
        </p:nvSpPr>
        <p:spPr>
          <a:xfrm>
            <a:off x="12077647" y="29468656"/>
            <a:ext cx="1792206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FC497D-6841-CBC6-BF3F-1FA85F4E2176}"/>
              </a:ext>
            </a:extLst>
          </p:cNvPr>
          <p:cNvSpPr/>
          <p:nvPr/>
        </p:nvSpPr>
        <p:spPr>
          <a:xfrm>
            <a:off x="10069557" y="3251559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85EA42C-A3A2-DBEE-885F-4E65CC861C45}"/>
              </a:ext>
            </a:extLst>
          </p:cNvPr>
          <p:cNvSpPr/>
          <p:nvPr/>
        </p:nvSpPr>
        <p:spPr>
          <a:xfrm>
            <a:off x="12644419" y="3243250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51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023DBCB-E938-037F-B3B3-8DED20621744}"/>
              </a:ext>
            </a:extLst>
          </p:cNvPr>
          <p:cNvSpPr/>
          <p:nvPr/>
        </p:nvSpPr>
        <p:spPr>
          <a:xfrm>
            <a:off x="12197746" y="3389244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D451100-8736-8342-8BF2-6DA2D273B7D0}"/>
              </a:ext>
            </a:extLst>
          </p:cNvPr>
          <p:cNvSpPr/>
          <p:nvPr/>
        </p:nvSpPr>
        <p:spPr>
          <a:xfrm>
            <a:off x="14437513" y="32432500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DB60FD6-5D70-4C77-562C-08CCAC31AD4D}"/>
              </a:ext>
            </a:extLst>
          </p:cNvPr>
          <p:cNvCxnSpPr>
            <a:cxnSpLocks/>
            <a:stCxn id="178" idx="6"/>
            <a:endCxn id="188" idx="3"/>
          </p:cNvCxnSpPr>
          <p:nvPr/>
        </p:nvCxnSpPr>
        <p:spPr>
          <a:xfrm flipV="1">
            <a:off x="10656057" y="31485838"/>
            <a:ext cx="1994489" cy="130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1EB89E1-4106-A978-725E-D215E8D52D01}"/>
              </a:ext>
            </a:extLst>
          </p:cNvPr>
          <p:cNvCxnSpPr>
            <a:cxnSpLocks/>
            <a:stCxn id="178" idx="6"/>
            <a:endCxn id="179" idx="2"/>
          </p:cNvCxnSpPr>
          <p:nvPr/>
        </p:nvCxnSpPr>
        <p:spPr>
          <a:xfrm flipV="1">
            <a:off x="10656057" y="32711612"/>
            <a:ext cx="1988362" cy="8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EE5F30-D141-8841-ED97-0763C62F720E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10656057" y="32794710"/>
            <a:ext cx="1541689" cy="1376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ubtitle 2">
            <a:extLst>
              <a:ext uri="{FF2B5EF4-FFF2-40B4-BE49-F238E27FC236}">
                <a16:creationId xmlns:a16="http://schemas.microsoft.com/office/drawing/2014/main" id="{806B457E-7450-E7C6-2A2D-AE3645DE244D}"/>
              </a:ext>
            </a:extLst>
          </p:cNvPr>
          <p:cNvSpPr txBox="1">
            <a:spLocks/>
          </p:cNvSpPr>
          <p:nvPr/>
        </p:nvSpPr>
        <p:spPr>
          <a:xfrm>
            <a:off x="11173962" y="31780086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0</a:t>
            </a:r>
          </a:p>
        </p:txBody>
      </p:sp>
      <p:sp>
        <p:nvSpPr>
          <p:cNvPr id="186" name="Subtitle 2">
            <a:extLst>
              <a:ext uri="{FF2B5EF4-FFF2-40B4-BE49-F238E27FC236}">
                <a16:creationId xmlns:a16="http://schemas.microsoft.com/office/drawing/2014/main" id="{5D2D696C-AE81-0F76-51A4-F9D7B43EC2B5}"/>
              </a:ext>
            </a:extLst>
          </p:cNvPr>
          <p:cNvSpPr txBox="1">
            <a:spLocks/>
          </p:cNvSpPr>
          <p:nvPr/>
        </p:nvSpPr>
        <p:spPr>
          <a:xfrm>
            <a:off x="11437825" y="32319584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187" name="Subtitle 2">
            <a:extLst>
              <a:ext uri="{FF2B5EF4-FFF2-40B4-BE49-F238E27FC236}">
                <a16:creationId xmlns:a16="http://schemas.microsoft.com/office/drawing/2014/main" id="{C394267E-8A54-B5D8-5F00-56154208130C}"/>
              </a:ext>
            </a:extLst>
          </p:cNvPr>
          <p:cNvSpPr txBox="1">
            <a:spLocks/>
          </p:cNvSpPr>
          <p:nvPr/>
        </p:nvSpPr>
        <p:spPr>
          <a:xfrm>
            <a:off x="11135335" y="33531229"/>
            <a:ext cx="46716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-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AA883B7-49D4-3DB6-18C0-FF586160A90E}"/>
              </a:ext>
            </a:extLst>
          </p:cNvPr>
          <p:cNvSpPr/>
          <p:nvPr/>
        </p:nvSpPr>
        <p:spPr>
          <a:xfrm>
            <a:off x="12564655" y="3100936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B69BA09-FFA2-02C1-DDDD-BA4D32402F40}"/>
              </a:ext>
            </a:extLst>
          </p:cNvPr>
          <p:cNvSpPr/>
          <p:nvPr/>
        </p:nvSpPr>
        <p:spPr>
          <a:xfrm>
            <a:off x="12644419" y="31080899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6C37A776-359F-F402-10EA-8F185725B372}"/>
              </a:ext>
            </a:extLst>
          </p:cNvPr>
          <p:cNvCxnSpPr>
            <a:cxnSpLocks/>
            <a:stCxn id="181" idx="0"/>
            <a:endCxn id="181" idx="5"/>
          </p:cNvCxnSpPr>
          <p:nvPr/>
        </p:nvCxnSpPr>
        <p:spPr>
          <a:xfrm rot="16200000" flipH="1">
            <a:off x="14596205" y="32567058"/>
            <a:ext cx="476474" cy="207359"/>
          </a:xfrm>
          <a:prstGeom prst="curvedConnector5">
            <a:avLst>
              <a:gd name="adj1" fmla="val -47977"/>
              <a:gd name="adj2" fmla="val 334960"/>
              <a:gd name="adj3" fmla="val 1117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2">
            <a:extLst>
              <a:ext uri="{FF2B5EF4-FFF2-40B4-BE49-F238E27FC236}">
                <a16:creationId xmlns:a16="http://schemas.microsoft.com/office/drawing/2014/main" id="{FD46875B-A982-A130-8425-127A799E8301}"/>
              </a:ext>
            </a:extLst>
          </p:cNvPr>
          <p:cNvSpPr txBox="1">
            <a:spLocks/>
          </p:cNvSpPr>
          <p:nvPr/>
        </p:nvSpPr>
        <p:spPr>
          <a:xfrm>
            <a:off x="13404340" y="32307482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7F550CB-7FF7-1D07-8AD0-2FEA5530DF05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>
            <a:off x="13230919" y="32711612"/>
            <a:ext cx="12065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EB78603-FC37-703C-85E2-84F180303168}"/>
              </a:ext>
            </a:extLst>
          </p:cNvPr>
          <p:cNvCxnSpPr>
            <a:cxnSpLocks/>
            <a:stCxn id="180" idx="0"/>
            <a:endCxn id="179" idx="4"/>
          </p:cNvCxnSpPr>
          <p:nvPr/>
        </p:nvCxnSpPr>
        <p:spPr>
          <a:xfrm flipV="1">
            <a:off x="12490996" y="32990724"/>
            <a:ext cx="446673" cy="901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Subtitle 2">
            <a:extLst>
              <a:ext uri="{FF2B5EF4-FFF2-40B4-BE49-F238E27FC236}">
                <a16:creationId xmlns:a16="http://schemas.microsoft.com/office/drawing/2014/main" id="{AB6D77A6-7F03-2259-8D74-83194D059A34}"/>
              </a:ext>
            </a:extLst>
          </p:cNvPr>
          <p:cNvSpPr txBox="1">
            <a:spLocks/>
          </p:cNvSpPr>
          <p:nvPr/>
        </p:nvSpPr>
        <p:spPr>
          <a:xfrm>
            <a:off x="12564655" y="33526436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digit_</a:t>
            </a:r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6AF2AD0B-EE24-F2F8-8850-3FBC83AB5FBE}"/>
              </a:ext>
            </a:extLst>
          </p:cNvPr>
          <p:cNvSpPr txBox="1">
            <a:spLocks/>
          </p:cNvSpPr>
          <p:nvPr/>
        </p:nvSpPr>
        <p:spPr>
          <a:xfrm>
            <a:off x="15111220" y="31972202"/>
            <a:ext cx="1519842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digit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2906F1-2108-79AD-FDC1-39626B2399EB}"/>
              </a:ext>
            </a:extLst>
          </p:cNvPr>
          <p:cNvSpPr/>
          <p:nvPr/>
        </p:nvSpPr>
        <p:spPr>
          <a:xfrm>
            <a:off x="14515260" y="32499795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C4C2078-F8EE-C297-B579-5129375BB127}"/>
              </a:ext>
            </a:extLst>
          </p:cNvPr>
          <p:cNvSpPr/>
          <p:nvPr/>
        </p:nvSpPr>
        <p:spPr>
          <a:xfrm>
            <a:off x="8394469" y="359981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E10C27B-2987-2E72-C52F-08C050D61AF5}"/>
              </a:ext>
            </a:extLst>
          </p:cNvPr>
          <p:cNvCxnSpPr>
            <a:cxnSpLocks/>
            <a:stCxn id="199" idx="6"/>
            <a:endCxn id="467" idx="3"/>
          </p:cNvCxnSpPr>
          <p:nvPr/>
        </p:nvCxnSpPr>
        <p:spPr>
          <a:xfrm flipV="1">
            <a:off x="8980969" y="2191553"/>
            <a:ext cx="818969" cy="16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A100A02-287D-0651-CCBD-42B7A0C78125}"/>
              </a:ext>
            </a:extLst>
          </p:cNvPr>
          <p:cNvCxnSpPr>
            <a:cxnSpLocks/>
            <a:stCxn id="199" idx="4"/>
            <a:endCxn id="63" idx="2"/>
          </p:cNvCxnSpPr>
          <p:nvPr/>
        </p:nvCxnSpPr>
        <p:spPr>
          <a:xfrm>
            <a:off x="8687719" y="4158035"/>
            <a:ext cx="2447620" cy="410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71D563ED-7350-D932-BF69-79D9AB619102}"/>
              </a:ext>
            </a:extLst>
          </p:cNvPr>
          <p:cNvSpPr/>
          <p:nvPr/>
        </p:nvSpPr>
        <p:spPr>
          <a:xfrm>
            <a:off x="7333765" y="76597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64EEFEA-5A0E-2EB2-D023-FF34C74BB0A9}"/>
              </a:ext>
            </a:extLst>
          </p:cNvPr>
          <p:cNvCxnSpPr>
            <a:cxnSpLocks/>
            <a:stCxn id="211" idx="6"/>
            <a:endCxn id="199" idx="4"/>
          </p:cNvCxnSpPr>
          <p:nvPr/>
        </p:nvCxnSpPr>
        <p:spPr>
          <a:xfrm flipV="1">
            <a:off x="7920265" y="4158035"/>
            <a:ext cx="767454" cy="3780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F94F212-D905-51CA-0895-92A0842C40F8}"/>
              </a:ext>
            </a:extLst>
          </p:cNvPr>
          <p:cNvCxnSpPr>
            <a:cxnSpLocks/>
            <a:stCxn id="211" idx="6"/>
            <a:endCxn id="78" idx="2"/>
          </p:cNvCxnSpPr>
          <p:nvPr/>
        </p:nvCxnSpPr>
        <p:spPr>
          <a:xfrm>
            <a:off x="7920265" y="7938859"/>
            <a:ext cx="2153542" cy="5476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D6B8E8E6-2DB5-774A-937B-021506E1C4B8}"/>
              </a:ext>
            </a:extLst>
          </p:cNvPr>
          <p:cNvSpPr/>
          <p:nvPr/>
        </p:nvSpPr>
        <p:spPr>
          <a:xfrm>
            <a:off x="5918757" y="1315536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9A8304D-CAEF-8CC3-883A-442AADD68DFF}"/>
              </a:ext>
            </a:extLst>
          </p:cNvPr>
          <p:cNvCxnSpPr>
            <a:cxnSpLocks/>
            <a:stCxn id="218" idx="6"/>
            <a:endCxn id="211" idx="4"/>
          </p:cNvCxnSpPr>
          <p:nvPr/>
        </p:nvCxnSpPr>
        <p:spPr>
          <a:xfrm flipV="1">
            <a:off x="6505257" y="8217971"/>
            <a:ext cx="1121758" cy="5216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171BF28-48EB-0872-A37A-BC23AA7AA7DA}"/>
              </a:ext>
            </a:extLst>
          </p:cNvPr>
          <p:cNvCxnSpPr>
            <a:cxnSpLocks/>
            <a:stCxn id="218" idx="6"/>
            <a:endCxn id="109" idx="2"/>
          </p:cNvCxnSpPr>
          <p:nvPr/>
        </p:nvCxnSpPr>
        <p:spPr>
          <a:xfrm>
            <a:off x="6505257" y="13434473"/>
            <a:ext cx="3768286" cy="541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A4D6F954-5256-C1D7-42E3-32B60B563E49}"/>
              </a:ext>
            </a:extLst>
          </p:cNvPr>
          <p:cNvSpPr/>
          <p:nvPr/>
        </p:nvSpPr>
        <p:spPr>
          <a:xfrm>
            <a:off x="4876838" y="1811150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2B70151-122A-F723-6DFD-1ACC3867466F}"/>
              </a:ext>
            </a:extLst>
          </p:cNvPr>
          <p:cNvCxnSpPr>
            <a:cxnSpLocks/>
            <a:stCxn id="228" idx="7"/>
            <a:endCxn id="218" idx="4"/>
          </p:cNvCxnSpPr>
          <p:nvPr/>
        </p:nvCxnSpPr>
        <p:spPr>
          <a:xfrm flipV="1">
            <a:off x="5377447" y="13713585"/>
            <a:ext cx="834560" cy="4479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C6EF953-B432-4185-059A-0FD27F376D3A}"/>
              </a:ext>
            </a:extLst>
          </p:cNvPr>
          <p:cNvCxnSpPr>
            <a:cxnSpLocks/>
            <a:stCxn id="228" idx="6"/>
            <a:endCxn id="130" idx="2"/>
          </p:cNvCxnSpPr>
          <p:nvPr/>
        </p:nvCxnSpPr>
        <p:spPr>
          <a:xfrm>
            <a:off x="5463338" y="18390620"/>
            <a:ext cx="4539597" cy="6048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87D3BF4-8B43-E4CE-1385-949407485B61}"/>
              </a:ext>
            </a:extLst>
          </p:cNvPr>
          <p:cNvSpPr/>
          <p:nvPr/>
        </p:nvSpPr>
        <p:spPr>
          <a:xfrm>
            <a:off x="3642398" y="2251824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D68FF50-C33E-A16C-EBCB-FC191044FCE7}"/>
              </a:ext>
            </a:extLst>
          </p:cNvPr>
          <p:cNvCxnSpPr>
            <a:cxnSpLocks/>
            <a:stCxn id="239" idx="5"/>
            <a:endCxn id="158" idx="2"/>
          </p:cNvCxnSpPr>
          <p:nvPr/>
        </p:nvCxnSpPr>
        <p:spPr>
          <a:xfrm>
            <a:off x="4143007" y="22994723"/>
            <a:ext cx="5906479" cy="5962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7893D40-0B49-E2DB-1486-6CAEC5DBDF1C}"/>
              </a:ext>
            </a:extLst>
          </p:cNvPr>
          <p:cNvCxnSpPr>
            <a:cxnSpLocks/>
            <a:stCxn id="239" idx="7"/>
            <a:endCxn id="228" idx="4"/>
          </p:cNvCxnSpPr>
          <p:nvPr/>
        </p:nvCxnSpPr>
        <p:spPr>
          <a:xfrm flipV="1">
            <a:off x="4143007" y="18669732"/>
            <a:ext cx="1027081" cy="3930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94625E19-15C2-AE29-60C1-791EFB5C59D2}"/>
              </a:ext>
            </a:extLst>
          </p:cNvPr>
          <p:cNvSpPr/>
          <p:nvPr/>
        </p:nvSpPr>
        <p:spPr>
          <a:xfrm>
            <a:off x="2462532" y="2671622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0D33D9B-47A2-65B1-FBE3-B1EF055C2205}"/>
              </a:ext>
            </a:extLst>
          </p:cNvPr>
          <p:cNvCxnSpPr>
            <a:cxnSpLocks/>
            <a:stCxn id="249" idx="5"/>
            <a:endCxn id="178" idx="2"/>
          </p:cNvCxnSpPr>
          <p:nvPr/>
        </p:nvCxnSpPr>
        <p:spPr>
          <a:xfrm>
            <a:off x="2963141" y="27192695"/>
            <a:ext cx="7106416" cy="5602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71265D7-44C0-B183-0906-FBF2C2E023AA}"/>
              </a:ext>
            </a:extLst>
          </p:cNvPr>
          <p:cNvCxnSpPr>
            <a:cxnSpLocks/>
            <a:stCxn id="249" idx="7"/>
            <a:endCxn id="239" idx="4"/>
          </p:cNvCxnSpPr>
          <p:nvPr/>
        </p:nvCxnSpPr>
        <p:spPr>
          <a:xfrm flipV="1">
            <a:off x="2963141" y="23076473"/>
            <a:ext cx="972507" cy="3721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B53F5366-65D8-5F4F-4819-29CF86AAA5B7}"/>
              </a:ext>
            </a:extLst>
          </p:cNvPr>
          <p:cNvSpPr/>
          <p:nvPr/>
        </p:nvSpPr>
        <p:spPr>
          <a:xfrm>
            <a:off x="17499260" y="371343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3BB02BA-9581-AB5B-51F5-08BF32795A52}"/>
              </a:ext>
            </a:extLst>
          </p:cNvPr>
          <p:cNvCxnSpPr>
            <a:cxnSpLocks/>
            <a:stCxn id="47" idx="5"/>
            <a:endCxn id="509" idx="2"/>
          </p:cNvCxnSpPr>
          <p:nvPr/>
        </p:nvCxnSpPr>
        <p:spPr>
          <a:xfrm>
            <a:off x="12741057" y="476474"/>
            <a:ext cx="3282869" cy="1517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6558DA0-C117-0A78-2B45-2C2F32140FF2}"/>
              </a:ext>
            </a:extLst>
          </p:cNvPr>
          <p:cNvCxnSpPr>
            <a:cxnSpLocks/>
            <a:stCxn id="49" idx="6"/>
            <a:endCxn id="509" idx="2"/>
          </p:cNvCxnSpPr>
          <p:nvPr/>
        </p:nvCxnSpPr>
        <p:spPr>
          <a:xfrm>
            <a:off x="12826948" y="1453006"/>
            <a:ext cx="3196978" cy="541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8795DB-28BE-9526-FCCE-09A561950AE5}"/>
              </a:ext>
            </a:extLst>
          </p:cNvPr>
          <p:cNvCxnSpPr>
            <a:cxnSpLocks/>
            <a:stCxn id="50" idx="6"/>
            <a:endCxn id="509" idx="2"/>
          </p:cNvCxnSpPr>
          <p:nvPr/>
        </p:nvCxnSpPr>
        <p:spPr>
          <a:xfrm flipV="1">
            <a:off x="12826948" y="1994191"/>
            <a:ext cx="3196978" cy="579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07BDF8C-FEA1-4313-8562-5BA427DF1B3C}"/>
              </a:ext>
            </a:extLst>
          </p:cNvPr>
          <p:cNvCxnSpPr>
            <a:cxnSpLocks/>
            <a:stCxn id="51" idx="6"/>
            <a:endCxn id="509" idx="2"/>
          </p:cNvCxnSpPr>
          <p:nvPr/>
        </p:nvCxnSpPr>
        <p:spPr>
          <a:xfrm flipV="1">
            <a:off x="12826948" y="1994191"/>
            <a:ext cx="3196978" cy="1727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86FDB35-2637-4CCE-4451-0B98CABD90CA}"/>
              </a:ext>
            </a:extLst>
          </p:cNvPr>
          <p:cNvCxnSpPr>
            <a:cxnSpLocks/>
            <a:stCxn id="64" idx="6"/>
            <a:endCxn id="273" idx="2"/>
          </p:cNvCxnSpPr>
          <p:nvPr/>
        </p:nvCxnSpPr>
        <p:spPr>
          <a:xfrm flipV="1">
            <a:off x="13804232" y="3992547"/>
            <a:ext cx="3695028" cy="3701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6CCD1AB-DD5A-B4FE-F289-9C4C3E1B9CB9}"/>
              </a:ext>
            </a:extLst>
          </p:cNvPr>
          <p:cNvCxnSpPr>
            <a:cxnSpLocks/>
            <a:stCxn id="66" idx="6"/>
            <a:endCxn id="273" idx="2"/>
          </p:cNvCxnSpPr>
          <p:nvPr/>
        </p:nvCxnSpPr>
        <p:spPr>
          <a:xfrm flipV="1">
            <a:off x="13793052" y="3992547"/>
            <a:ext cx="3706208" cy="4878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14F61948-7159-D9AF-8100-C12AA05D4803}"/>
              </a:ext>
            </a:extLst>
          </p:cNvPr>
          <p:cNvCxnSpPr>
            <a:cxnSpLocks/>
            <a:stCxn id="67" idx="7"/>
            <a:endCxn id="273" idx="2"/>
          </p:cNvCxnSpPr>
          <p:nvPr/>
        </p:nvCxnSpPr>
        <p:spPr>
          <a:xfrm flipV="1">
            <a:off x="13707161" y="3992547"/>
            <a:ext cx="3792099" cy="5829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FEA5CCDD-9E5B-B40A-8A55-85BB9774E4EA}"/>
              </a:ext>
            </a:extLst>
          </p:cNvPr>
          <p:cNvSpPr/>
          <p:nvPr/>
        </p:nvSpPr>
        <p:spPr>
          <a:xfrm>
            <a:off x="19321614" y="1117267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28CEF6F-AA46-814E-56D5-1A4A7B3E426A}"/>
              </a:ext>
            </a:extLst>
          </p:cNvPr>
          <p:cNvCxnSpPr>
            <a:cxnSpLocks/>
            <a:stCxn id="273" idx="5"/>
            <a:endCxn id="305" idx="0"/>
          </p:cNvCxnSpPr>
          <p:nvPr/>
        </p:nvCxnSpPr>
        <p:spPr>
          <a:xfrm>
            <a:off x="17999869" y="4189909"/>
            <a:ext cx="1614995" cy="6982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798024A-BC15-88EC-8399-B241127290FB}"/>
              </a:ext>
            </a:extLst>
          </p:cNvPr>
          <p:cNvCxnSpPr>
            <a:cxnSpLocks/>
            <a:stCxn id="84" idx="6"/>
            <a:endCxn id="305" idx="2"/>
          </p:cNvCxnSpPr>
          <p:nvPr/>
        </p:nvCxnSpPr>
        <p:spPr>
          <a:xfrm flipV="1">
            <a:off x="13894321" y="11451787"/>
            <a:ext cx="5427293" cy="1740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C24F35F-8E03-32AF-780D-9A430ECFA405}"/>
              </a:ext>
            </a:extLst>
          </p:cNvPr>
          <p:cNvCxnSpPr>
            <a:cxnSpLocks/>
            <a:stCxn id="85" idx="5"/>
            <a:endCxn id="305" idx="2"/>
          </p:cNvCxnSpPr>
          <p:nvPr/>
        </p:nvCxnSpPr>
        <p:spPr>
          <a:xfrm flipV="1">
            <a:off x="13808430" y="11451787"/>
            <a:ext cx="5513184" cy="1548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898F457-C0C8-5B0D-FC70-FF22FBFC9C7E}"/>
              </a:ext>
            </a:extLst>
          </p:cNvPr>
          <p:cNvCxnSpPr>
            <a:cxnSpLocks/>
            <a:stCxn id="86" idx="6"/>
            <a:endCxn id="305" idx="2"/>
          </p:cNvCxnSpPr>
          <p:nvPr/>
        </p:nvCxnSpPr>
        <p:spPr>
          <a:xfrm flipV="1">
            <a:off x="13877366" y="11451787"/>
            <a:ext cx="5444248" cy="2468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6884E785-5ACF-6953-4327-3DC0113BA50A}"/>
              </a:ext>
            </a:extLst>
          </p:cNvPr>
          <p:cNvCxnSpPr>
            <a:cxnSpLocks/>
            <a:stCxn id="87" idx="6"/>
            <a:endCxn id="305" idx="2"/>
          </p:cNvCxnSpPr>
          <p:nvPr/>
        </p:nvCxnSpPr>
        <p:spPr>
          <a:xfrm flipV="1">
            <a:off x="13847469" y="11451787"/>
            <a:ext cx="5474145" cy="3610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B998D40C-7317-31B9-44DD-31CF688F31A8}"/>
              </a:ext>
            </a:extLst>
          </p:cNvPr>
          <p:cNvSpPr/>
          <p:nvPr/>
        </p:nvSpPr>
        <p:spPr>
          <a:xfrm>
            <a:off x="20714985" y="15623758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5EC57C9F-A1B6-09EE-B616-21FDA2412373}"/>
              </a:ext>
            </a:extLst>
          </p:cNvPr>
          <p:cNvCxnSpPr>
            <a:cxnSpLocks/>
            <a:stCxn id="305" idx="4"/>
            <a:endCxn id="331" idx="1"/>
          </p:cNvCxnSpPr>
          <p:nvPr/>
        </p:nvCxnSpPr>
        <p:spPr>
          <a:xfrm>
            <a:off x="19614864" y="11730899"/>
            <a:ext cx="1186012" cy="39746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24263818-EDB2-83DB-8D7B-FFF6A956ED41}"/>
              </a:ext>
            </a:extLst>
          </p:cNvPr>
          <p:cNvCxnSpPr>
            <a:cxnSpLocks/>
            <a:stCxn id="113" idx="6"/>
            <a:endCxn id="331" idx="2"/>
          </p:cNvCxnSpPr>
          <p:nvPr/>
        </p:nvCxnSpPr>
        <p:spPr>
          <a:xfrm flipV="1">
            <a:off x="14297510" y="15902870"/>
            <a:ext cx="6417475" cy="126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F98D87D8-E702-18F0-A235-E913CEF6CDE6}"/>
              </a:ext>
            </a:extLst>
          </p:cNvPr>
          <p:cNvCxnSpPr>
            <a:cxnSpLocks/>
            <a:stCxn id="118" idx="6"/>
            <a:endCxn id="331" idx="2"/>
          </p:cNvCxnSpPr>
          <p:nvPr/>
        </p:nvCxnSpPr>
        <p:spPr>
          <a:xfrm flipV="1">
            <a:off x="14297510" y="15902870"/>
            <a:ext cx="6417475" cy="3966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E6A4E148-5D93-B79C-7D4D-320D3B20310F}"/>
              </a:ext>
            </a:extLst>
          </p:cNvPr>
          <p:cNvSpPr/>
          <p:nvPr/>
        </p:nvSpPr>
        <p:spPr>
          <a:xfrm>
            <a:off x="21453539" y="20934312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41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696E06B-EAFE-8EAA-CAB9-295C57D6302C}"/>
              </a:ext>
            </a:extLst>
          </p:cNvPr>
          <p:cNvCxnSpPr>
            <a:cxnSpLocks/>
            <a:stCxn id="331" idx="4"/>
            <a:endCxn id="352" idx="0"/>
          </p:cNvCxnSpPr>
          <p:nvPr/>
        </p:nvCxnSpPr>
        <p:spPr>
          <a:xfrm>
            <a:off x="21008235" y="16181982"/>
            <a:ext cx="738554" cy="4752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67DDDAAE-75E8-A406-DB7E-83ED0DCBEA30}"/>
              </a:ext>
            </a:extLst>
          </p:cNvPr>
          <p:cNvCxnSpPr>
            <a:cxnSpLocks/>
            <a:stCxn id="134" idx="6"/>
            <a:endCxn id="352" idx="2"/>
          </p:cNvCxnSpPr>
          <p:nvPr/>
        </p:nvCxnSpPr>
        <p:spPr>
          <a:xfrm flipV="1">
            <a:off x="16327722" y="21213424"/>
            <a:ext cx="5125817" cy="3225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7BFF1879-7F80-7EE8-F01F-323FF66CC262}"/>
              </a:ext>
            </a:extLst>
          </p:cNvPr>
          <p:cNvSpPr/>
          <p:nvPr/>
        </p:nvSpPr>
        <p:spPr>
          <a:xfrm>
            <a:off x="22687388" y="26007254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48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293A0A95-B424-D50F-C32E-93E49A4AAF23}"/>
              </a:ext>
            </a:extLst>
          </p:cNvPr>
          <p:cNvCxnSpPr>
            <a:cxnSpLocks/>
            <a:stCxn id="352" idx="4"/>
            <a:endCxn id="362" idx="0"/>
          </p:cNvCxnSpPr>
          <p:nvPr/>
        </p:nvCxnSpPr>
        <p:spPr>
          <a:xfrm>
            <a:off x="21746789" y="21492536"/>
            <a:ext cx="1233849" cy="4514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FEFE769-4945-CB54-51BC-6D4B65CFD4F4}"/>
              </a:ext>
            </a:extLst>
          </p:cNvPr>
          <p:cNvCxnSpPr>
            <a:cxnSpLocks/>
            <a:stCxn id="162" idx="6"/>
            <a:endCxn id="362" idx="2"/>
          </p:cNvCxnSpPr>
          <p:nvPr/>
        </p:nvCxnSpPr>
        <p:spPr>
          <a:xfrm flipV="1">
            <a:off x="14774073" y="26286366"/>
            <a:ext cx="7913315" cy="2670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62F5EC12-2088-3FD7-96EC-7131F164C5A6}"/>
              </a:ext>
            </a:extLst>
          </p:cNvPr>
          <p:cNvSpPr/>
          <p:nvPr/>
        </p:nvSpPr>
        <p:spPr>
          <a:xfrm>
            <a:off x="23571308" y="30190847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EB695118-09DB-4EBC-8E58-969C1CFC7AB6}"/>
              </a:ext>
            </a:extLst>
          </p:cNvPr>
          <p:cNvCxnSpPr>
            <a:cxnSpLocks/>
            <a:stCxn id="362" idx="4"/>
            <a:endCxn id="373" idx="0"/>
          </p:cNvCxnSpPr>
          <p:nvPr/>
        </p:nvCxnSpPr>
        <p:spPr>
          <a:xfrm>
            <a:off x="22980638" y="26565478"/>
            <a:ext cx="883920" cy="3625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4978A9F-624D-CC77-4F21-F0B4C7BBA472}"/>
              </a:ext>
            </a:extLst>
          </p:cNvPr>
          <p:cNvCxnSpPr>
            <a:cxnSpLocks/>
            <a:stCxn id="181" idx="6"/>
            <a:endCxn id="373" idx="2"/>
          </p:cNvCxnSpPr>
          <p:nvPr/>
        </p:nvCxnSpPr>
        <p:spPr>
          <a:xfrm flipV="1">
            <a:off x="15024013" y="30469959"/>
            <a:ext cx="8547295" cy="2241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Oval 393">
            <a:extLst>
              <a:ext uri="{FF2B5EF4-FFF2-40B4-BE49-F238E27FC236}">
                <a16:creationId xmlns:a16="http://schemas.microsoft.com/office/drawing/2014/main" id="{CD9D0A85-FF5F-D395-0CEA-A631103BAC0B}"/>
              </a:ext>
            </a:extLst>
          </p:cNvPr>
          <p:cNvSpPr/>
          <p:nvPr/>
        </p:nvSpPr>
        <p:spPr>
          <a:xfrm>
            <a:off x="12105178" y="350264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395" name="Subtitle 2">
            <a:extLst>
              <a:ext uri="{FF2B5EF4-FFF2-40B4-BE49-F238E27FC236}">
                <a16:creationId xmlns:a16="http://schemas.microsoft.com/office/drawing/2014/main" id="{5545960A-623C-AE13-ABD5-99DCBA610EC6}"/>
              </a:ext>
            </a:extLst>
          </p:cNvPr>
          <p:cNvSpPr txBox="1">
            <a:spLocks/>
          </p:cNvSpPr>
          <p:nvPr/>
        </p:nvSpPr>
        <p:spPr>
          <a:xfrm>
            <a:off x="11793942" y="34974118"/>
            <a:ext cx="498943" cy="629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=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D240C745-00E7-7665-5BF7-D5F855063519}"/>
              </a:ext>
            </a:extLst>
          </p:cNvPr>
          <p:cNvSpPr/>
          <p:nvPr/>
        </p:nvSpPr>
        <p:spPr>
          <a:xfrm>
            <a:off x="11202984" y="3502643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C2736D45-BF3B-1D27-C697-DC0FB26BB96F}"/>
              </a:ext>
            </a:extLst>
          </p:cNvPr>
          <p:cNvCxnSpPr>
            <a:cxnSpLocks/>
            <a:stCxn id="396" idx="6"/>
            <a:endCxn id="394" idx="2"/>
          </p:cNvCxnSpPr>
          <p:nvPr/>
        </p:nvCxnSpPr>
        <p:spPr>
          <a:xfrm>
            <a:off x="11789484" y="35305543"/>
            <a:ext cx="315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3A1B6642-B56E-F829-B1D4-1E9A3589ADEF}"/>
              </a:ext>
            </a:extLst>
          </p:cNvPr>
          <p:cNvSpPr/>
          <p:nvPr/>
        </p:nvSpPr>
        <p:spPr>
          <a:xfrm>
            <a:off x="1342855" y="32400441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B0682958-903A-37B8-742D-A6236707DAFE}"/>
              </a:ext>
            </a:extLst>
          </p:cNvPr>
          <p:cNvCxnSpPr>
            <a:cxnSpLocks/>
            <a:stCxn id="399" idx="5"/>
            <a:endCxn id="396" idx="2"/>
          </p:cNvCxnSpPr>
          <p:nvPr/>
        </p:nvCxnSpPr>
        <p:spPr>
          <a:xfrm>
            <a:off x="1843464" y="32876915"/>
            <a:ext cx="9359520" cy="2428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B670EE9-265C-D249-0407-A2DADA73F41A}"/>
              </a:ext>
            </a:extLst>
          </p:cNvPr>
          <p:cNvCxnSpPr>
            <a:cxnSpLocks/>
            <a:stCxn id="399" idx="7"/>
            <a:endCxn id="249" idx="4"/>
          </p:cNvCxnSpPr>
          <p:nvPr/>
        </p:nvCxnSpPr>
        <p:spPr>
          <a:xfrm flipV="1">
            <a:off x="1843464" y="27274445"/>
            <a:ext cx="912318" cy="52077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565C5A84-4616-9AFF-BB8C-A00681CFFA92}"/>
              </a:ext>
            </a:extLst>
          </p:cNvPr>
          <p:cNvSpPr/>
          <p:nvPr/>
        </p:nvSpPr>
        <p:spPr>
          <a:xfrm>
            <a:off x="24532600" y="32638385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2809B6B-D14F-29E1-33DD-F4475A551DB8}"/>
              </a:ext>
            </a:extLst>
          </p:cNvPr>
          <p:cNvCxnSpPr>
            <a:cxnSpLocks/>
            <a:stCxn id="394" idx="6"/>
            <a:endCxn id="405" idx="2"/>
          </p:cNvCxnSpPr>
          <p:nvPr/>
        </p:nvCxnSpPr>
        <p:spPr>
          <a:xfrm flipV="1">
            <a:off x="12691678" y="32917497"/>
            <a:ext cx="11840922" cy="2388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B9862762-8804-01EE-BDC4-694B2A9148C7}"/>
              </a:ext>
            </a:extLst>
          </p:cNvPr>
          <p:cNvSpPr/>
          <p:nvPr/>
        </p:nvSpPr>
        <p:spPr>
          <a:xfrm>
            <a:off x="12167939" y="35097966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65AFBED0-4701-391E-AF67-D2E82C1E6FE4}"/>
              </a:ext>
            </a:extLst>
          </p:cNvPr>
          <p:cNvCxnSpPr>
            <a:cxnSpLocks/>
            <a:stCxn id="373" idx="4"/>
            <a:endCxn id="405" idx="0"/>
          </p:cNvCxnSpPr>
          <p:nvPr/>
        </p:nvCxnSpPr>
        <p:spPr>
          <a:xfrm>
            <a:off x="23864558" y="30749071"/>
            <a:ext cx="961292" cy="18893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6CA2835C-A2CB-A6E2-D5B9-D40AD9CDCCE8}"/>
              </a:ext>
            </a:extLst>
          </p:cNvPr>
          <p:cNvSpPr/>
          <p:nvPr/>
        </p:nvSpPr>
        <p:spPr>
          <a:xfrm>
            <a:off x="12713034" y="32507027"/>
            <a:ext cx="436182" cy="4151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20" name="Curved Connector 419">
            <a:extLst>
              <a:ext uri="{FF2B5EF4-FFF2-40B4-BE49-F238E27FC236}">
                <a16:creationId xmlns:a16="http://schemas.microsoft.com/office/drawing/2014/main" id="{CDB58B69-8D12-401D-2B0D-3E4AB10F4892}"/>
              </a:ext>
            </a:extLst>
          </p:cNvPr>
          <p:cNvCxnSpPr>
            <a:cxnSpLocks/>
            <a:stCxn id="82" idx="7"/>
            <a:endCxn id="305" idx="2"/>
          </p:cNvCxnSpPr>
          <p:nvPr/>
        </p:nvCxnSpPr>
        <p:spPr>
          <a:xfrm rot="5400000" flipH="1" flipV="1">
            <a:off x="14773859" y="9175388"/>
            <a:ext cx="2271356" cy="682415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urved Connector 437">
            <a:extLst>
              <a:ext uri="{FF2B5EF4-FFF2-40B4-BE49-F238E27FC236}">
                <a16:creationId xmlns:a16="http://schemas.microsoft.com/office/drawing/2014/main" id="{6840D755-71BA-059D-81A3-E9637C5CD409}"/>
              </a:ext>
            </a:extLst>
          </p:cNvPr>
          <p:cNvCxnSpPr>
            <a:cxnSpLocks/>
            <a:stCxn id="83" idx="5"/>
            <a:endCxn id="305" idx="2"/>
          </p:cNvCxnSpPr>
          <p:nvPr/>
        </p:nvCxnSpPr>
        <p:spPr>
          <a:xfrm rot="5400000" flipH="1" flipV="1">
            <a:off x="14002382" y="9946865"/>
            <a:ext cx="3814310" cy="6824154"/>
          </a:xfrm>
          <a:prstGeom prst="curvedConnector4">
            <a:avLst>
              <a:gd name="adj1" fmla="val -5993"/>
              <a:gd name="adj2" fmla="val 506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6CD1F7E3-7D3C-731D-2AE0-B68F1E944121}"/>
              </a:ext>
            </a:extLst>
          </p:cNvPr>
          <p:cNvCxnSpPr>
            <a:cxnSpLocks/>
            <a:stCxn id="111" idx="6"/>
            <a:endCxn id="331" idx="2"/>
          </p:cNvCxnSpPr>
          <p:nvPr/>
        </p:nvCxnSpPr>
        <p:spPr>
          <a:xfrm flipV="1">
            <a:off x="12381088" y="15902870"/>
            <a:ext cx="8333897" cy="2945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urved Connector 447">
            <a:extLst>
              <a:ext uri="{FF2B5EF4-FFF2-40B4-BE49-F238E27FC236}">
                <a16:creationId xmlns:a16="http://schemas.microsoft.com/office/drawing/2014/main" id="{715B5296-3A75-C860-E3D3-F5442949FCA8}"/>
              </a:ext>
            </a:extLst>
          </p:cNvPr>
          <p:cNvCxnSpPr>
            <a:cxnSpLocks/>
            <a:stCxn id="179" idx="7"/>
            <a:endCxn id="373" idx="2"/>
          </p:cNvCxnSpPr>
          <p:nvPr/>
        </p:nvCxnSpPr>
        <p:spPr>
          <a:xfrm rot="5400000" flipH="1" flipV="1">
            <a:off x="17336023" y="26278965"/>
            <a:ext cx="2044291" cy="104262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1216813-BA9A-F96A-5436-FCC3027236A4}"/>
              </a:ext>
            </a:extLst>
          </p:cNvPr>
          <p:cNvCxnSpPr>
            <a:cxnSpLocks/>
            <a:stCxn id="188" idx="6"/>
            <a:endCxn id="373" idx="2"/>
          </p:cNvCxnSpPr>
          <p:nvPr/>
        </p:nvCxnSpPr>
        <p:spPr>
          <a:xfrm flipV="1">
            <a:off x="13151155" y="30469959"/>
            <a:ext cx="10420153" cy="818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E407D58E-444E-5DA5-BC39-BB9A1900419D}"/>
              </a:ext>
            </a:extLst>
          </p:cNvPr>
          <p:cNvCxnSpPr>
            <a:cxnSpLocks/>
            <a:stCxn id="63" idx="6"/>
            <a:endCxn id="67" idx="1"/>
          </p:cNvCxnSpPr>
          <p:nvPr/>
        </p:nvCxnSpPr>
        <p:spPr>
          <a:xfrm>
            <a:off x="11721839" y="8267433"/>
            <a:ext cx="1570604" cy="1554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Subtitle 2">
            <a:extLst>
              <a:ext uri="{FF2B5EF4-FFF2-40B4-BE49-F238E27FC236}">
                <a16:creationId xmlns:a16="http://schemas.microsoft.com/office/drawing/2014/main" id="{E5349715-CC0A-2E46-8229-848EF35FD72F}"/>
              </a:ext>
            </a:extLst>
          </p:cNvPr>
          <p:cNvSpPr txBox="1">
            <a:spLocks/>
          </p:cNvSpPr>
          <p:nvPr/>
        </p:nvSpPr>
        <p:spPr>
          <a:xfrm>
            <a:off x="12441008" y="8853703"/>
            <a:ext cx="1067551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Chalkboard SE" panose="03050602040202020205" pitchFamily="66" charset="77"/>
              </a:rPr>
              <a:t>\n</a:t>
            </a:r>
            <a:endParaRPr lang="en-US" sz="2000" dirty="0">
              <a:latin typeface="Chalkboard SE" panose="03050602040202020205" pitchFamily="66" charset="77"/>
            </a:endParaRPr>
          </a:p>
        </p:txBody>
      </p:sp>
      <p:cxnSp>
        <p:nvCxnSpPr>
          <p:cNvPr id="518" name="Curved Connector 517">
            <a:extLst>
              <a:ext uri="{FF2B5EF4-FFF2-40B4-BE49-F238E27FC236}">
                <a16:creationId xmlns:a16="http://schemas.microsoft.com/office/drawing/2014/main" id="{05311AC4-A7B4-B11D-68AA-90DBC18CF964}"/>
              </a:ext>
            </a:extLst>
          </p:cNvPr>
          <p:cNvCxnSpPr>
            <a:cxnSpLocks/>
            <a:stCxn id="135" idx="0"/>
            <a:endCxn id="134" idx="1"/>
          </p:cNvCxnSpPr>
          <p:nvPr/>
        </p:nvCxnSpPr>
        <p:spPr>
          <a:xfrm rot="16200000" flipH="1">
            <a:off x="13941080" y="22355490"/>
            <a:ext cx="1768254" cy="2003811"/>
          </a:xfrm>
          <a:prstGeom prst="curvedConnector3">
            <a:avLst>
              <a:gd name="adj1" fmla="val -10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urved Connector 523">
            <a:extLst>
              <a:ext uri="{FF2B5EF4-FFF2-40B4-BE49-F238E27FC236}">
                <a16:creationId xmlns:a16="http://schemas.microsoft.com/office/drawing/2014/main" id="{05DE36D8-D09E-2391-1AFD-B7E1B222C24D}"/>
              </a:ext>
            </a:extLst>
          </p:cNvPr>
          <p:cNvCxnSpPr>
            <a:cxnSpLocks/>
            <a:stCxn id="136" idx="5"/>
            <a:endCxn id="134" idx="4"/>
          </p:cNvCxnSpPr>
          <p:nvPr/>
        </p:nvCxnSpPr>
        <p:spPr>
          <a:xfrm rot="5400000" flipH="1" flipV="1">
            <a:off x="14198239" y="24550417"/>
            <a:ext cx="1668654" cy="2003811"/>
          </a:xfrm>
          <a:prstGeom prst="curvedConnector3">
            <a:avLst>
              <a:gd name="adj1" fmla="val -8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Subtitle 2">
            <a:extLst>
              <a:ext uri="{FF2B5EF4-FFF2-40B4-BE49-F238E27FC236}">
                <a16:creationId xmlns:a16="http://schemas.microsoft.com/office/drawing/2014/main" id="{A28519FF-7A6D-C9A0-36FA-562F29B03C62}"/>
              </a:ext>
            </a:extLst>
          </p:cNvPr>
          <p:cNvSpPr txBox="1">
            <a:spLocks/>
          </p:cNvSpPr>
          <p:nvPr/>
        </p:nvSpPr>
        <p:spPr>
          <a:xfrm>
            <a:off x="14079103" y="22256831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529" name="Subtitle 2">
            <a:extLst>
              <a:ext uri="{FF2B5EF4-FFF2-40B4-BE49-F238E27FC236}">
                <a16:creationId xmlns:a16="http://schemas.microsoft.com/office/drawing/2014/main" id="{48234523-4864-58C7-2310-C356D81F5A39}"/>
              </a:ext>
            </a:extLst>
          </p:cNvPr>
          <p:cNvSpPr txBox="1">
            <a:spLocks/>
          </p:cNvSpPr>
          <p:nvPr/>
        </p:nvSpPr>
        <p:spPr>
          <a:xfrm>
            <a:off x="15413633" y="26248063"/>
            <a:ext cx="457200" cy="55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halkboard SE" panose="03050602040202020205" pitchFamily="66" charset="77"/>
              </a:rPr>
              <a:t>"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FD7E45B-104D-386C-A87A-27297EC9753C}"/>
              </a:ext>
            </a:extLst>
          </p:cNvPr>
          <p:cNvSpPr/>
          <p:nvPr/>
        </p:nvSpPr>
        <p:spPr>
          <a:xfrm>
            <a:off x="10554705" y="2496743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8FBD628-2238-40F6-C92B-09CE7913BB31}"/>
              </a:ext>
            </a:extLst>
          </p:cNvPr>
          <p:cNvSpPr/>
          <p:nvPr/>
        </p:nvSpPr>
        <p:spPr>
          <a:xfrm>
            <a:off x="9714047" y="171507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4C66B72F-B461-9A29-F600-3ABFB1D10221}"/>
              </a:ext>
            </a:extLst>
          </p:cNvPr>
          <p:cNvCxnSpPr>
            <a:cxnSpLocks/>
            <a:stCxn id="467" idx="7"/>
            <a:endCxn id="46" idx="3"/>
          </p:cNvCxnSpPr>
          <p:nvPr/>
        </p:nvCxnSpPr>
        <p:spPr>
          <a:xfrm flipV="1">
            <a:off x="10214656" y="1321398"/>
            <a:ext cx="425940" cy="475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D1EBC41F-83CB-DC41-DE57-9E3F3FC1FADF}"/>
              </a:ext>
            </a:extLst>
          </p:cNvPr>
          <p:cNvCxnSpPr>
            <a:cxnSpLocks/>
            <a:stCxn id="467" idx="5"/>
            <a:endCxn id="466" idx="1"/>
          </p:cNvCxnSpPr>
          <p:nvPr/>
        </p:nvCxnSpPr>
        <p:spPr>
          <a:xfrm>
            <a:off x="10214656" y="2191553"/>
            <a:ext cx="425940" cy="386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Oval 508">
            <a:extLst>
              <a:ext uri="{FF2B5EF4-FFF2-40B4-BE49-F238E27FC236}">
                <a16:creationId xmlns:a16="http://schemas.microsoft.com/office/drawing/2014/main" id="{51D8FD2F-ED56-C635-FA89-0019A40EAEE2}"/>
              </a:ext>
            </a:extLst>
          </p:cNvPr>
          <p:cNvSpPr/>
          <p:nvPr/>
        </p:nvSpPr>
        <p:spPr>
          <a:xfrm>
            <a:off x="16023926" y="1715079"/>
            <a:ext cx="586500" cy="558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95469A-F25F-169D-2ED6-74473FED3EA1}"/>
              </a:ext>
            </a:extLst>
          </p:cNvPr>
          <p:cNvCxnSpPr>
            <a:cxnSpLocks/>
            <a:stCxn id="509" idx="5"/>
            <a:endCxn id="273" idx="0"/>
          </p:cNvCxnSpPr>
          <p:nvPr/>
        </p:nvCxnSpPr>
        <p:spPr>
          <a:xfrm>
            <a:off x="16524535" y="2191553"/>
            <a:ext cx="1267975" cy="1521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2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55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4487</TotalTime>
  <Words>107</Words>
  <Application>Microsoft Macintosh PowerPoint</Application>
  <PresentationFormat>Custom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regular expressions</dc:title>
  <dc:creator>박영재</dc:creator>
  <cp:lastModifiedBy>박영재</cp:lastModifiedBy>
  <cp:revision>780</cp:revision>
  <dcterms:created xsi:type="dcterms:W3CDTF">2023-08-06T06:11:15Z</dcterms:created>
  <dcterms:modified xsi:type="dcterms:W3CDTF">2023-08-17T07:21:43Z</dcterms:modified>
</cp:coreProperties>
</file>