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8"/>
  </p:notesMasterIdLst>
  <p:sldIdLst>
    <p:sldId id="397" r:id="rId2"/>
    <p:sldId id="381" r:id="rId3"/>
    <p:sldId id="384" r:id="rId4"/>
    <p:sldId id="382" r:id="rId5"/>
    <p:sldId id="383" r:id="rId6"/>
    <p:sldId id="385" r:id="rId7"/>
    <p:sldId id="388" r:id="rId8"/>
    <p:sldId id="386" r:id="rId9"/>
    <p:sldId id="387" r:id="rId10"/>
    <p:sldId id="389" r:id="rId11"/>
    <p:sldId id="390" r:id="rId12"/>
    <p:sldId id="391" r:id="rId13"/>
    <p:sldId id="392" r:id="rId14"/>
    <p:sldId id="393" r:id="rId15"/>
    <p:sldId id="394" r:id="rId16"/>
    <p:sldId id="3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rabiul rabiul" initials="mrr" lastIdx="2" clrIdx="0">
    <p:extLst>
      <p:ext uri="{19B8F6BF-5375-455C-9EA6-DF929625EA0E}">
        <p15:presenceInfo xmlns:p15="http://schemas.microsoft.com/office/powerpoint/2012/main" userId="567737cf14ab2c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3"/>
    <a:srgbClr val="B6863F"/>
    <a:srgbClr val="B6863E"/>
    <a:srgbClr val="E5E6E8"/>
    <a:srgbClr val="3E3B7C"/>
    <a:srgbClr val="B69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1" autoAdjust="0"/>
  </p:normalViewPr>
  <p:slideViewPr>
    <p:cSldViewPr snapToGrid="0">
      <p:cViewPr varScale="1">
        <p:scale>
          <a:sx n="80" d="100"/>
          <a:sy n="80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rabiul rabiul" userId="567737cf14ab2cfe" providerId="LiveId" clId="{8A81EB5E-74C8-44DC-80F5-4F83A252D86C}"/>
    <pc:docChg chg="undo custSel modSld">
      <pc:chgData name="md rabiul rabiul" userId="567737cf14ab2cfe" providerId="LiveId" clId="{8A81EB5E-74C8-44DC-80F5-4F83A252D86C}" dt="2023-09-17T13:05:04.930" v="98" actId="404"/>
      <pc:docMkLst>
        <pc:docMk/>
      </pc:docMkLst>
      <pc:sldChg chg="addSp delSp modSp mod">
        <pc:chgData name="md rabiul rabiul" userId="567737cf14ab2cfe" providerId="LiveId" clId="{8A81EB5E-74C8-44DC-80F5-4F83A252D86C}" dt="2023-09-17T13:05:04.930" v="98" actId="404"/>
        <pc:sldMkLst>
          <pc:docMk/>
          <pc:sldMk cId="1497829930" sldId="336"/>
        </pc:sldMkLst>
        <pc:spChg chg="mod">
          <ac:chgData name="md rabiul rabiul" userId="567737cf14ab2cfe" providerId="LiveId" clId="{8A81EB5E-74C8-44DC-80F5-4F83A252D86C}" dt="2023-09-17T13:05:04.930" v="98" actId="404"/>
          <ac:spMkLst>
            <pc:docMk/>
            <pc:sldMk cId="1497829930" sldId="336"/>
            <ac:spMk id="3" creationId="{9A437BE6-79B2-68A1-D049-7CA3014ED0EA}"/>
          </ac:spMkLst>
        </pc:spChg>
        <pc:spChg chg="mod">
          <ac:chgData name="md rabiul rabiul" userId="567737cf14ab2cfe" providerId="LiveId" clId="{8A81EB5E-74C8-44DC-80F5-4F83A252D86C}" dt="2023-09-17T12:53:53.776" v="9" actId="1076"/>
          <ac:spMkLst>
            <pc:docMk/>
            <pc:sldMk cId="1497829930" sldId="336"/>
            <ac:spMk id="8" creationId="{4BF4EDE8-8D54-E277-5362-771D23B3208A}"/>
          </ac:spMkLst>
        </pc:spChg>
        <pc:spChg chg="mod">
          <ac:chgData name="md rabiul rabiul" userId="567737cf14ab2cfe" providerId="LiveId" clId="{8A81EB5E-74C8-44DC-80F5-4F83A252D86C}" dt="2023-09-17T12:58:21.295" v="41" actId="1076"/>
          <ac:spMkLst>
            <pc:docMk/>
            <pc:sldMk cId="1497829930" sldId="336"/>
            <ac:spMk id="13" creationId="{00000000-0000-0000-0000-000000000000}"/>
          </ac:spMkLst>
        </pc:spChg>
        <pc:spChg chg="add del mod">
          <ac:chgData name="md rabiul rabiul" userId="567737cf14ab2cfe" providerId="LiveId" clId="{8A81EB5E-74C8-44DC-80F5-4F83A252D86C}" dt="2023-09-17T13:01:12.459" v="69" actId="478"/>
          <ac:spMkLst>
            <pc:docMk/>
            <pc:sldMk cId="1497829930" sldId="336"/>
            <ac:spMk id="15" creationId="{05205B51-4025-8D41-E847-ED6D5DF91FD6}"/>
          </ac:spMkLst>
        </pc:spChg>
        <pc:spChg chg="add del mod">
          <ac:chgData name="md rabiul rabiul" userId="567737cf14ab2cfe" providerId="LiveId" clId="{8A81EB5E-74C8-44DC-80F5-4F83A252D86C}" dt="2023-09-17T13:04:49.047" v="96" actId="1076"/>
          <ac:spMkLst>
            <pc:docMk/>
            <pc:sldMk cId="1497829930" sldId="336"/>
            <ac:spMk id="16" creationId="{EB374CE4-2AEB-6E8C-D199-C9BDDB5A46EF}"/>
          </ac:spMkLst>
        </pc:spChg>
        <pc:picChg chg="add mod modCrop">
          <ac:chgData name="md rabiul rabiul" userId="567737cf14ab2cfe" providerId="LiveId" clId="{8A81EB5E-74C8-44DC-80F5-4F83A252D86C}" dt="2023-09-17T13:02:46.164" v="93" actId="1076"/>
          <ac:picMkLst>
            <pc:docMk/>
            <pc:sldMk cId="1497829930" sldId="336"/>
            <ac:picMk id="6" creationId="{478518E3-76AA-B83A-94B5-8199D2949ED9}"/>
          </ac:picMkLst>
        </pc:picChg>
        <pc:picChg chg="del">
          <ac:chgData name="md rabiul rabiul" userId="567737cf14ab2cfe" providerId="LiveId" clId="{8A81EB5E-74C8-44DC-80F5-4F83A252D86C}" dt="2023-09-17T12:53:01.921" v="1" actId="478"/>
          <ac:picMkLst>
            <pc:docMk/>
            <pc:sldMk cId="1497829930" sldId="336"/>
            <ac:picMk id="9" creationId="{9EC18346-636C-E451-127D-E6853648A121}"/>
          </ac:picMkLst>
        </pc:picChg>
        <pc:picChg chg="add del mod ord">
          <ac:chgData name="md rabiul rabiul" userId="567737cf14ab2cfe" providerId="LiveId" clId="{8A81EB5E-74C8-44DC-80F5-4F83A252D86C}" dt="2023-09-17T13:00:05.253" v="51" actId="478"/>
          <ac:picMkLst>
            <pc:docMk/>
            <pc:sldMk cId="1497829930" sldId="336"/>
            <ac:picMk id="11" creationId="{0A07254E-DDBD-03CC-DCCA-0D099309EC4F}"/>
          </ac:picMkLst>
        </pc:picChg>
        <pc:picChg chg="add del mod">
          <ac:chgData name="md rabiul rabiul" userId="567737cf14ab2cfe" providerId="LiveId" clId="{8A81EB5E-74C8-44DC-80F5-4F83A252D86C}" dt="2023-09-17T13:00:23.053" v="56" actId="478"/>
          <ac:picMkLst>
            <pc:docMk/>
            <pc:sldMk cId="1497829930" sldId="336"/>
            <ac:picMk id="14" creationId="{1189FB55-48DA-2D1E-D317-15E39DC144E7}"/>
          </ac:picMkLst>
        </pc:picChg>
        <pc:cxnChg chg="mod">
          <ac:chgData name="md rabiul rabiul" userId="567737cf14ab2cfe" providerId="LiveId" clId="{8A81EB5E-74C8-44DC-80F5-4F83A252D86C}" dt="2023-09-17T12:53:56.776" v="10" actId="1076"/>
          <ac:cxnSpMkLst>
            <pc:docMk/>
            <pc:sldMk cId="1497829930" sldId="336"/>
            <ac:cxnSpMk id="7" creationId="{1C712708-AF2D-257F-0354-33A1B36B9B06}"/>
          </ac:cxnSpMkLst>
        </pc:cxnChg>
      </pc:sldChg>
    </pc:docChg>
  </pc:docChgLst>
  <pc:docChgLst>
    <pc:chgData name="md rabiul rabiul" userId="567737cf14ab2cfe" providerId="LiveId" clId="{D8E7FC50-1FFC-4586-AA81-97C15F9226F2}"/>
    <pc:docChg chg="custSel modSld sldOrd">
      <pc:chgData name="md rabiul rabiul" userId="567737cf14ab2cfe" providerId="LiveId" clId="{D8E7FC50-1FFC-4586-AA81-97C15F9226F2}" dt="2023-09-04T15:47:20.730" v="30" actId="1076"/>
      <pc:docMkLst>
        <pc:docMk/>
      </pc:docMkLst>
      <pc:sldChg chg="modSp">
        <pc:chgData name="md rabiul rabiul" userId="567737cf14ab2cfe" providerId="LiveId" clId="{D8E7FC50-1FFC-4586-AA81-97C15F9226F2}" dt="2023-08-26T06:54:22.143" v="2" actId="339"/>
        <pc:sldMkLst>
          <pc:docMk/>
          <pc:sldMk cId="365213252" sldId="264"/>
        </pc:sldMkLst>
        <pc:spChg chg="mod">
          <ac:chgData name="md rabiul rabiul" userId="567737cf14ab2cfe" providerId="LiveId" clId="{D8E7FC50-1FFC-4586-AA81-97C15F9226F2}" dt="2023-08-26T06:54:22.143" v="2" actId="339"/>
          <ac:spMkLst>
            <pc:docMk/>
            <pc:sldMk cId="365213252" sldId="264"/>
            <ac:spMk id="97" creationId="{7AFFDD81-4038-23C8-2DE6-8B37D24BA0B7}"/>
          </ac:spMkLst>
        </pc:spChg>
        <pc:spChg chg="mod">
          <ac:chgData name="md rabiul rabiul" userId="567737cf14ab2cfe" providerId="LiveId" clId="{D8E7FC50-1FFC-4586-AA81-97C15F9226F2}" dt="2023-08-26T06:54:17.518" v="1" actId="339"/>
          <ac:spMkLst>
            <pc:docMk/>
            <pc:sldMk cId="365213252" sldId="264"/>
            <ac:spMk id="99" creationId="{D197B1D6-7702-2326-D879-9A9FDEC27C2D}"/>
          </ac:spMkLst>
        </pc:spChg>
        <pc:spChg chg="mod">
          <ac:chgData name="md rabiul rabiul" userId="567737cf14ab2cfe" providerId="LiveId" clId="{D8E7FC50-1FFC-4586-AA81-97C15F9226F2}" dt="2023-08-26T06:54:12.519" v="0" actId="339"/>
          <ac:spMkLst>
            <pc:docMk/>
            <pc:sldMk cId="365213252" sldId="264"/>
            <ac:spMk id="101" creationId="{C787DB50-01E9-62D6-DF0E-4858507970D5}"/>
          </ac:spMkLst>
        </pc:spChg>
      </pc:sldChg>
      <pc:sldChg chg="modSp mod">
        <pc:chgData name="md rabiul rabiul" userId="567737cf14ab2cfe" providerId="LiveId" clId="{D8E7FC50-1FFC-4586-AA81-97C15F9226F2}" dt="2023-09-04T15:08:19.157" v="14" actId="113"/>
        <pc:sldMkLst>
          <pc:docMk/>
          <pc:sldMk cId="3133390102" sldId="337"/>
        </pc:sldMkLst>
        <pc:spChg chg="mod">
          <ac:chgData name="md rabiul rabiul" userId="567737cf14ab2cfe" providerId="LiveId" clId="{D8E7FC50-1FFC-4586-AA81-97C15F9226F2}" dt="2023-09-04T15:08:19.157" v="14" actId="113"/>
          <ac:spMkLst>
            <pc:docMk/>
            <pc:sldMk cId="3133390102" sldId="337"/>
            <ac:spMk id="68" creationId="{16352060-9142-9784-1948-1E294646FBCC}"/>
          </ac:spMkLst>
        </pc:spChg>
      </pc:sldChg>
      <pc:sldChg chg="modSp mod">
        <pc:chgData name="md rabiul rabiul" userId="567737cf14ab2cfe" providerId="LiveId" clId="{D8E7FC50-1FFC-4586-AA81-97C15F9226F2}" dt="2023-08-26T06:55:10.822" v="10" actId="14100"/>
        <pc:sldMkLst>
          <pc:docMk/>
          <pc:sldMk cId="2133780377" sldId="345"/>
        </pc:sldMkLst>
        <pc:spChg chg="mod">
          <ac:chgData name="md rabiul rabiul" userId="567737cf14ab2cfe" providerId="LiveId" clId="{D8E7FC50-1FFC-4586-AA81-97C15F9226F2}" dt="2023-08-26T06:55:10.822" v="10" actId="14100"/>
          <ac:spMkLst>
            <pc:docMk/>
            <pc:sldMk cId="2133780377" sldId="345"/>
            <ac:spMk id="6" creationId="{774E5801-6294-B281-86FE-0B1BE9C860FE}"/>
          </ac:spMkLst>
        </pc:spChg>
        <pc:spChg chg="mod">
          <ac:chgData name="md rabiul rabiul" userId="567737cf14ab2cfe" providerId="LiveId" clId="{D8E7FC50-1FFC-4586-AA81-97C15F9226F2}" dt="2023-08-26T06:55:07.442" v="9" actId="14100"/>
          <ac:spMkLst>
            <pc:docMk/>
            <pc:sldMk cId="2133780377" sldId="345"/>
            <ac:spMk id="7" creationId="{39A15CE6-E5FD-A445-244B-101147811899}"/>
          </ac:spMkLst>
        </pc:spChg>
      </pc:sldChg>
      <pc:sldChg chg="modSp mod">
        <pc:chgData name="md rabiul rabiul" userId="567737cf14ab2cfe" providerId="LiveId" clId="{D8E7FC50-1FFC-4586-AA81-97C15F9226F2}" dt="2023-08-26T06:55:01.996" v="8" actId="14100"/>
        <pc:sldMkLst>
          <pc:docMk/>
          <pc:sldMk cId="3166580253" sldId="361"/>
        </pc:sldMkLst>
        <pc:spChg chg="mod">
          <ac:chgData name="md rabiul rabiul" userId="567737cf14ab2cfe" providerId="LiveId" clId="{D8E7FC50-1FFC-4586-AA81-97C15F9226F2}" dt="2023-08-26T06:55:01.996" v="8" actId="14100"/>
          <ac:spMkLst>
            <pc:docMk/>
            <pc:sldMk cId="3166580253" sldId="361"/>
            <ac:spMk id="4" creationId="{781F15AC-8931-EECA-BAD0-D6214AF8F04F}"/>
          </ac:spMkLst>
        </pc:spChg>
      </pc:sldChg>
      <pc:sldChg chg="modSp mod ord">
        <pc:chgData name="md rabiul rabiul" userId="567737cf14ab2cfe" providerId="LiveId" clId="{D8E7FC50-1FFC-4586-AA81-97C15F9226F2}" dt="2023-09-04T15:45:00.797" v="20" actId="20577"/>
        <pc:sldMkLst>
          <pc:docMk/>
          <pc:sldMk cId="2214201048" sldId="364"/>
        </pc:sldMkLst>
        <pc:spChg chg="mod">
          <ac:chgData name="md rabiul rabiul" userId="567737cf14ab2cfe" providerId="LiveId" clId="{D8E7FC50-1FFC-4586-AA81-97C15F9226F2}" dt="2023-08-26T06:55:25.948" v="12" actId="14100"/>
          <ac:spMkLst>
            <pc:docMk/>
            <pc:sldMk cId="2214201048" sldId="364"/>
            <ac:spMk id="2" creationId="{1ECB8ACA-7C48-D07F-CFAF-E0D1C5768C70}"/>
          </ac:spMkLst>
        </pc:spChg>
        <pc:spChg chg="mod">
          <ac:chgData name="md rabiul rabiul" userId="567737cf14ab2cfe" providerId="LiveId" clId="{D8E7FC50-1FFC-4586-AA81-97C15F9226F2}" dt="2023-09-04T15:44:24.311" v="17" actId="20577"/>
          <ac:spMkLst>
            <pc:docMk/>
            <pc:sldMk cId="2214201048" sldId="364"/>
            <ac:spMk id="21" creationId="{6A8AFB6A-1FD5-9B66-58D7-0B5E6D1D5193}"/>
          </ac:spMkLst>
        </pc:spChg>
        <pc:spChg chg="mod">
          <ac:chgData name="md rabiul rabiul" userId="567737cf14ab2cfe" providerId="LiveId" clId="{D8E7FC50-1FFC-4586-AA81-97C15F9226F2}" dt="2023-09-04T15:45:00.797" v="20" actId="20577"/>
          <ac:spMkLst>
            <pc:docMk/>
            <pc:sldMk cId="2214201048" sldId="364"/>
            <ac:spMk id="24" creationId="{F288BA0E-0654-A408-5106-F9A4A95BA13A}"/>
          </ac:spMkLst>
        </pc:spChg>
      </pc:sldChg>
      <pc:sldChg chg="modSp mod">
        <pc:chgData name="md rabiul rabiul" userId="567737cf14ab2cfe" providerId="LiveId" clId="{D8E7FC50-1FFC-4586-AA81-97C15F9226F2}" dt="2023-08-26T06:54:45.524" v="4" actId="14100"/>
        <pc:sldMkLst>
          <pc:docMk/>
          <pc:sldMk cId="386180599" sldId="372"/>
        </pc:sldMkLst>
        <pc:spChg chg="mod">
          <ac:chgData name="md rabiul rabiul" userId="567737cf14ab2cfe" providerId="LiveId" clId="{D8E7FC50-1FFC-4586-AA81-97C15F9226F2}" dt="2023-08-26T06:54:45.524" v="4" actId="14100"/>
          <ac:spMkLst>
            <pc:docMk/>
            <pc:sldMk cId="386180599" sldId="372"/>
            <ac:spMk id="9" creationId="{CD65A750-316C-B971-4E10-6B3B89C43492}"/>
          </ac:spMkLst>
        </pc:spChg>
      </pc:sldChg>
      <pc:sldChg chg="modSp mod">
        <pc:chgData name="md rabiul rabiul" userId="567737cf14ab2cfe" providerId="LiveId" clId="{D8E7FC50-1FFC-4586-AA81-97C15F9226F2}" dt="2023-09-04T15:44:29.535" v="19" actId="20577"/>
        <pc:sldMkLst>
          <pc:docMk/>
          <pc:sldMk cId="41184616" sldId="373"/>
        </pc:sldMkLst>
        <pc:spChg chg="mod">
          <ac:chgData name="md rabiul rabiul" userId="567737cf14ab2cfe" providerId="LiveId" clId="{D8E7FC50-1FFC-4586-AA81-97C15F9226F2}" dt="2023-08-26T06:55:22.667" v="11" actId="14100"/>
          <ac:spMkLst>
            <pc:docMk/>
            <pc:sldMk cId="41184616" sldId="373"/>
            <ac:spMk id="3" creationId="{8E0EA222-AAEE-8EE2-B1E0-6CA2C7170790}"/>
          </ac:spMkLst>
        </pc:spChg>
        <pc:spChg chg="mod">
          <ac:chgData name="md rabiul rabiul" userId="567737cf14ab2cfe" providerId="LiveId" clId="{D8E7FC50-1FFC-4586-AA81-97C15F9226F2}" dt="2023-09-04T15:44:29.535" v="19" actId="20577"/>
          <ac:spMkLst>
            <pc:docMk/>
            <pc:sldMk cId="41184616" sldId="373"/>
            <ac:spMk id="9" creationId="{1DF51B06-9CC8-DB22-D6E5-3553FB4681DE}"/>
          </ac:spMkLst>
        </pc:spChg>
      </pc:sldChg>
      <pc:sldChg chg="modSp mod">
        <pc:chgData name="md rabiul rabiul" userId="567737cf14ab2cfe" providerId="LiveId" clId="{D8E7FC50-1FFC-4586-AA81-97C15F9226F2}" dt="2023-08-26T06:54:53.581" v="6" actId="14100"/>
        <pc:sldMkLst>
          <pc:docMk/>
          <pc:sldMk cId="901470708" sldId="375"/>
        </pc:sldMkLst>
        <pc:spChg chg="mod">
          <ac:chgData name="md rabiul rabiul" userId="567737cf14ab2cfe" providerId="LiveId" clId="{D8E7FC50-1FFC-4586-AA81-97C15F9226F2}" dt="2023-08-26T06:54:53.581" v="6" actId="14100"/>
          <ac:spMkLst>
            <pc:docMk/>
            <pc:sldMk cId="901470708" sldId="375"/>
            <ac:spMk id="3" creationId="{E8F83DAA-3C76-48CB-9918-D7A1F071ED9C}"/>
          </ac:spMkLst>
        </pc:spChg>
      </pc:sldChg>
      <pc:sldChg chg="addSp modSp mod">
        <pc:chgData name="md rabiul rabiul" userId="567737cf14ab2cfe" providerId="LiveId" clId="{D8E7FC50-1FFC-4586-AA81-97C15F9226F2}" dt="2023-09-04T15:47:04.720" v="26" actId="255"/>
        <pc:sldMkLst>
          <pc:docMk/>
          <pc:sldMk cId="2854879592" sldId="377"/>
        </pc:sldMkLst>
        <pc:spChg chg="add mod">
          <ac:chgData name="md rabiul rabiul" userId="567737cf14ab2cfe" providerId="LiveId" clId="{D8E7FC50-1FFC-4586-AA81-97C15F9226F2}" dt="2023-09-04T15:46:43.998" v="23" actId="255"/>
          <ac:spMkLst>
            <pc:docMk/>
            <pc:sldMk cId="2854879592" sldId="377"/>
            <ac:spMk id="8" creationId="{FD3BE72B-7733-1E76-6C7E-337FA3BFA4EC}"/>
          </ac:spMkLst>
        </pc:spChg>
        <pc:spChg chg="add mod">
          <ac:chgData name="md rabiul rabiul" userId="567737cf14ab2cfe" providerId="LiveId" clId="{D8E7FC50-1FFC-4586-AA81-97C15F9226F2}" dt="2023-09-04T15:46:43.998" v="23" actId="255"/>
          <ac:spMkLst>
            <pc:docMk/>
            <pc:sldMk cId="2854879592" sldId="377"/>
            <ac:spMk id="9" creationId="{1DFC9A93-5D03-6F59-018C-4613BE9C4618}"/>
          </ac:spMkLst>
        </pc:spChg>
        <pc:spChg chg="add mod">
          <ac:chgData name="md rabiul rabiul" userId="567737cf14ab2cfe" providerId="LiveId" clId="{D8E7FC50-1FFC-4586-AA81-97C15F9226F2}" dt="2023-09-04T15:47:00.129" v="25" actId="255"/>
          <ac:spMkLst>
            <pc:docMk/>
            <pc:sldMk cId="2854879592" sldId="377"/>
            <ac:spMk id="10" creationId="{2F69A377-8086-8ACF-DF24-757FA66A893A}"/>
          </ac:spMkLst>
        </pc:spChg>
        <pc:spChg chg="add mod">
          <ac:chgData name="md rabiul rabiul" userId="567737cf14ab2cfe" providerId="LiveId" clId="{D8E7FC50-1FFC-4586-AA81-97C15F9226F2}" dt="2023-09-04T15:47:04.720" v="26" actId="255"/>
          <ac:spMkLst>
            <pc:docMk/>
            <pc:sldMk cId="2854879592" sldId="377"/>
            <ac:spMk id="11" creationId="{A576EDC7-3BFE-2838-7A12-085159300F47}"/>
          </ac:spMkLst>
        </pc:spChg>
        <pc:grpChg chg="add mod">
          <ac:chgData name="md rabiul rabiul" userId="567737cf14ab2cfe" providerId="LiveId" clId="{D8E7FC50-1FFC-4586-AA81-97C15F9226F2}" dt="2023-09-04T15:46:49.208" v="24" actId="14100"/>
          <ac:grpSpMkLst>
            <pc:docMk/>
            <pc:sldMk cId="2854879592" sldId="377"/>
            <ac:grpSpMk id="2" creationId="{87F296F4-DB9E-9A44-DF9E-DD8D78960360}"/>
          </ac:grpSpMkLst>
        </pc:grpChg>
      </pc:sldChg>
      <pc:sldChg chg="addSp modSp mod">
        <pc:chgData name="md rabiul rabiul" userId="567737cf14ab2cfe" providerId="LiveId" clId="{D8E7FC50-1FFC-4586-AA81-97C15F9226F2}" dt="2023-09-04T15:47:15.467" v="28" actId="1076"/>
        <pc:sldMkLst>
          <pc:docMk/>
          <pc:sldMk cId="3524061291" sldId="378"/>
        </pc:sldMkLst>
        <pc:spChg chg="mod">
          <ac:chgData name="md rabiul rabiul" userId="567737cf14ab2cfe" providerId="LiveId" clId="{D8E7FC50-1FFC-4586-AA81-97C15F9226F2}" dt="2023-09-04T15:47:12.322" v="27"/>
          <ac:spMkLst>
            <pc:docMk/>
            <pc:sldMk cId="3524061291" sldId="378"/>
            <ac:spMk id="8" creationId="{DC3C9D31-76BE-43B5-3E1A-2DF6D3701961}"/>
          </ac:spMkLst>
        </pc:spChg>
        <pc:spChg chg="mod">
          <ac:chgData name="md rabiul rabiul" userId="567737cf14ab2cfe" providerId="LiveId" clId="{D8E7FC50-1FFC-4586-AA81-97C15F9226F2}" dt="2023-09-04T15:47:12.322" v="27"/>
          <ac:spMkLst>
            <pc:docMk/>
            <pc:sldMk cId="3524061291" sldId="378"/>
            <ac:spMk id="9" creationId="{EAFC137E-F497-BFEE-5646-A856596F1389}"/>
          </ac:spMkLst>
        </pc:spChg>
        <pc:spChg chg="mod">
          <ac:chgData name="md rabiul rabiul" userId="567737cf14ab2cfe" providerId="LiveId" clId="{D8E7FC50-1FFC-4586-AA81-97C15F9226F2}" dt="2023-09-04T15:47:12.322" v="27"/>
          <ac:spMkLst>
            <pc:docMk/>
            <pc:sldMk cId="3524061291" sldId="378"/>
            <ac:spMk id="10" creationId="{D4F6DBFA-9724-1592-80E8-2B7C695E5428}"/>
          </ac:spMkLst>
        </pc:spChg>
        <pc:spChg chg="mod">
          <ac:chgData name="md rabiul rabiul" userId="567737cf14ab2cfe" providerId="LiveId" clId="{D8E7FC50-1FFC-4586-AA81-97C15F9226F2}" dt="2023-09-04T15:47:12.322" v="27"/>
          <ac:spMkLst>
            <pc:docMk/>
            <pc:sldMk cId="3524061291" sldId="378"/>
            <ac:spMk id="11" creationId="{684D3670-D280-A20D-172C-069516DF3580}"/>
          </ac:spMkLst>
        </pc:spChg>
        <pc:grpChg chg="add mod">
          <ac:chgData name="md rabiul rabiul" userId="567737cf14ab2cfe" providerId="LiveId" clId="{D8E7FC50-1FFC-4586-AA81-97C15F9226F2}" dt="2023-09-04T15:47:15.467" v="28" actId="1076"/>
          <ac:grpSpMkLst>
            <pc:docMk/>
            <pc:sldMk cId="3524061291" sldId="378"/>
            <ac:grpSpMk id="2" creationId="{BB3C3F88-C925-BC58-2EA7-386B79332590}"/>
          </ac:grpSpMkLst>
        </pc:grpChg>
      </pc:sldChg>
      <pc:sldChg chg="addSp modSp mod">
        <pc:chgData name="md rabiul rabiul" userId="567737cf14ab2cfe" providerId="LiveId" clId="{D8E7FC50-1FFC-4586-AA81-97C15F9226F2}" dt="2023-09-04T15:47:20.730" v="30" actId="1076"/>
        <pc:sldMkLst>
          <pc:docMk/>
          <pc:sldMk cId="1950578279" sldId="379"/>
        </pc:sldMkLst>
        <pc:spChg chg="mod">
          <ac:chgData name="md rabiul rabiul" userId="567737cf14ab2cfe" providerId="LiveId" clId="{D8E7FC50-1FFC-4586-AA81-97C15F9226F2}" dt="2023-09-04T15:47:18.052" v="29"/>
          <ac:spMkLst>
            <pc:docMk/>
            <pc:sldMk cId="1950578279" sldId="379"/>
            <ac:spMk id="8" creationId="{8B7BA35E-6B7B-5078-34EF-314A01F299A8}"/>
          </ac:spMkLst>
        </pc:spChg>
        <pc:spChg chg="mod">
          <ac:chgData name="md rabiul rabiul" userId="567737cf14ab2cfe" providerId="LiveId" clId="{D8E7FC50-1FFC-4586-AA81-97C15F9226F2}" dt="2023-09-04T15:47:18.052" v="29"/>
          <ac:spMkLst>
            <pc:docMk/>
            <pc:sldMk cId="1950578279" sldId="379"/>
            <ac:spMk id="9" creationId="{AC1399C9-4E40-0046-AEA5-960EE77A099E}"/>
          </ac:spMkLst>
        </pc:spChg>
        <pc:spChg chg="mod">
          <ac:chgData name="md rabiul rabiul" userId="567737cf14ab2cfe" providerId="LiveId" clId="{D8E7FC50-1FFC-4586-AA81-97C15F9226F2}" dt="2023-09-04T15:47:18.052" v="29"/>
          <ac:spMkLst>
            <pc:docMk/>
            <pc:sldMk cId="1950578279" sldId="379"/>
            <ac:spMk id="10" creationId="{1259256D-B640-D20D-DD05-D40CDEE2FB2B}"/>
          </ac:spMkLst>
        </pc:spChg>
        <pc:spChg chg="mod">
          <ac:chgData name="md rabiul rabiul" userId="567737cf14ab2cfe" providerId="LiveId" clId="{D8E7FC50-1FFC-4586-AA81-97C15F9226F2}" dt="2023-09-04T15:47:18.052" v="29"/>
          <ac:spMkLst>
            <pc:docMk/>
            <pc:sldMk cId="1950578279" sldId="379"/>
            <ac:spMk id="11" creationId="{4805BA55-8AB3-9871-A6DC-FE5690306032}"/>
          </ac:spMkLst>
        </pc:spChg>
        <pc:grpChg chg="add mod">
          <ac:chgData name="md rabiul rabiul" userId="567737cf14ab2cfe" providerId="LiveId" clId="{D8E7FC50-1FFC-4586-AA81-97C15F9226F2}" dt="2023-09-04T15:47:20.730" v="30" actId="1076"/>
          <ac:grpSpMkLst>
            <pc:docMk/>
            <pc:sldMk cId="1950578279" sldId="379"/>
            <ac:grpSpMk id="2" creationId="{EC804051-B108-A59F-3291-A153EFB76EBA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y%20of%20Oulu\MSC\1st%20Year\1st%20Period\Affective%20Computing\Project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139509355484613E-2"/>
          <c:y val="5.2074726137297168E-2"/>
          <c:w val="0.75282937808344763"/>
          <c:h val="0.761369983964173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Sheet1!$D$9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Sheet1!$C$10:$C$13</c:f>
              <c:strCache>
                <c:ptCount val="4"/>
                <c:pt idx="1">
                  <c:v>LSTM</c:v>
                </c:pt>
                <c:pt idx="2">
                  <c:v>CRNN</c:v>
                </c:pt>
                <c:pt idx="3">
                  <c:v>FCNN</c:v>
                </c:pt>
              </c:strCache>
            </c:strRef>
          </c:cat>
          <c:val>
            <c:numRef>
              <c:f>Sheet1!$D$10:$D$13</c:f>
              <c:numCache>
                <c:formatCode>General</c:formatCode>
                <c:ptCount val="4"/>
                <c:pt idx="1">
                  <c:v>98</c:v>
                </c:pt>
                <c:pt idx="2">
                  <c:v>99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A-4F6C-89ED-1792622E29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815439"/>
        <c:axId val="1058221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Sheet1!$E$9</c15:sqref>
                        </c15:formulaRef>
                      </c:ext>
                    </c:extLst>
                    <c:strCache>
                      <c:ptCount val="1"/>
                      <c:pt idx="0">
                        <c:v>Precision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Sheet1!$E$10:$E$13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98</c:v>
                      </c:pt>
                      <c:pt idx="2">
                        <c:v>99</c:v>
                      </c:pt>
                      <c:pt idx="3">
                        <c:v>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E8A-4F6C-89ED-1792622E29C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Sheet1!$F$10:$F$13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99</c:v>
                      </c:pt>
                      <c:pt idx="2">
                        <c:v>98</c:v>
                      </c:pt>
                      <c:pt idx="3">
                        <c:v>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E8A-4F6C-89ED-1792622E29C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Sheet1!$G$9</c15:sqref>
                        </c15:formulaRef>
                      </c:ext>
                    </c:extLst>
                    <c:strCache>
                      <c:ptCount val="1"/>
                      <c:pt idx="0">
                        <c:v>Recall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Sheet1!$G$10:$G$13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99</c:v>
                      </c:pt>
                      <c:pt idx="2">
                        <c:v>98</c:v>
                      </c:pt>
                      <c:pt idx="3">
                        <c:v>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E8A-4F6C-89ED-1792622E29C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Sheet1!$H$10:$H$13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98</c:v>
                      </c:pt>
                      <c:pt idx="2">
                        <c:v>99</c:v>
                      </c:pt>
                      <c:pt idx="3">
                        <c:v>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E8A-4F6C-89ED-1792622E29C0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Sheet1!$I$9</c15:sqref>
                        </c15:formulaRef>
                      </c:ext>
                    </c:extLst>
                    <c:strCache>
                      <c:ptCount val="1"/>
                      <c:pt idx="0">
                        <c:v>F1-score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Sheet1!$I$10:$I$13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98</c:v>
                      </c:pt>
                      <c:pt idx="2">
                        <c:v>99</c:v>
                      </c:pt>
                      <c:pt idx="3">
                        <c:v>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E8A-4F6C-89ED-1792622E29C0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5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Sheet1!$C$10:$C$13</c15:sqref>
                        </c15:formulaRef>
                      </c:ext>
                    </c:extLst>
                    <c:strCache>
                      <c:ptCount val="4"/>
                      <c:pt idx="1">
                        <c:v>LSTM</c:v>
                      </c:pt>
                      <c:pt idx="2">
                        <c:v>CRNN</c:v>
                      </c:pt>
                      <c:pt idx="3">
                        <c:v>FCNN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Sheet1!$J$10:$J$13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98</c:v>
                      </c:pt>
                      <c:pt idx="2">
                        <c:v>99</c:v>
                      </c:pt>
                      <c:pt idx="3">
                        <c:v>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E8A-4F6C-89ED-1792622E29C0}"/>
                  </c:ext>
                </c:extLst>
              </c15:ser>
            </c15:filteredBarSeries>
          </c:ext>
        </c:extLst>
      </c:barChart>
      <c:catAx>
        <c:axId val="10581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22159"/>
        <c:crosses val="autoZero"/>
        <c:auto val="1"/>
        <c:lblAlgn val="ctr"/>
        <c:lblOffset val="100"/>
        <c:noMultiLvlLbl val="0"/>
      </c:catAx>
      <c:valAx>
        <c:axId val="1058221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15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5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CBE6C-2937-481D-B7E1-C8CC7ADD088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AA25B-50C1-47EF-AEC4-48E696CFF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72E1-8D5E-AEF3-7A4C-04A0718CC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8DE5A-20CE-724D-4437-90E868A5C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CC85-E309-ADD7-0658-3DF8FCCE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C619-FA2F-45BC-BD82-02880A5B07E7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1705-BBAB-E910-1534-23ACC389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12B8-0FF7-80BA-7389-038C441F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6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949A-BE15-CC60-66AF-7E84336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B44D8-CC34-E29E-0953-0F8543A9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4351-FEC8-64C2-C66C-B99DA407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663F-EF22-4A5B-A1A7-F267DE0F962B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FF9-3E99-664E-26AB-D637DB7F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6E1C-9EAD-2812-D1F9-3706CBF7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DE344-AB14-3B25-3AF3-6709C8BEA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EC3CE-B359-C3AB-EA28-DF6B476E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00A1-190E-7EEF-4766-05AF94BE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9DD3-E46C-4520-970C-DC98B4AF52D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525A-902E-2AAC-FCDC-9106FD66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95C5-E7BF-CE66-1ED3-D7DE37B1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99CB-576B-D2D5-6828-0D86AE4C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2EBA-E725-C3E4-B40C-17BCAD2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B40D-4917-6FC6-E2E2-BE4D9EC1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AC69-5548-492C-882B-C52674F022A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9C50-C947-C3C2-B672-308B7839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F810-7E6E-620B-3DE1-04F6FE93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EC0D-9CFD-9354-4879-F24CCE79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9FE5D-9FD2-0A3F-1D15-858BEC53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71C6-265B-4460-3363-1285B77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709E-6352-4B6C-8100-15690EF56167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4646-8185-ED60-A18D-A24806FB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9FC9-5A77-EC60-7FEB-0DB87D9A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0FA7-0973-8EE3-D47A-380061BA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8073-C348-0ECC-F542-FC41E5ED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05DD1-A427-B26A-5424-8CC72A8D5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7704C-1C8F-E8F7-17E2-F10DB23A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F74-C88E-4FD5-8738-AB9B63007F6A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4714-5C1C-CFC8-B0CC-9DF03FE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0A56-8CF9-A870-3677-1D2D604E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0F2-4FE3-8182-59FC-EEDE1E16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C162-3AB2-0223-9F94-6B808DA8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80CE-3139-CD8D-1223-EFC38D32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F2931-A535-D039-3770-FDCBE3EDD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A52A3-E986-8A34-D759-3AF7C3DA5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897CC-1A2D-FD64-8D5E-92A08862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EFC2-F9F6-4309-9A7E-57862802B9F4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14034-CA66-F154-785C-4CA21686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7C074-2E54-5A98-DCEF-E0E20AFC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4B65-D8AA-4111-8D26-D2258671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C445-5A78-1D9A-3CB1-4A273274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3336-CA00-49BB-86D3-E6CB1903A447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15C4D-F57F-54CB-AA43-D448871F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32C4-152E-3C14-2D91-954E1C5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6D073-2F71-3864-EF4F-E17265F6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62F9-8C80-4292-93BD-33A7DE6E2996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A8AFF-A34C-EA7B-D882-9E985738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7FBA8-9FC1-808D-8D50-EE5B0637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76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D1E8-9A24-B1F6-E2BA-A2FA6AF6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E98-0D1D-BDB9-3645-E99DBC41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BC74-3B92-9F69-D6DE-F580D96D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8CB4-C210-26E4-D02B-5015BD5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338-9865-4140-8508-D3F70988B23E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0C31-6B2A-F104-589C-84D08CEE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9E42D-3657-1C5A-C78F-60EBC8BE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7AA1-2073-7D38-B189-38667CFB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EE8C-C29B-31CF-25FA-27E8619C1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3FDC2-D53E-5A58-A81F-FED31F487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F768-3A57-D5C8-F1BB-1D141826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96B1-8A08-4283-BB94-992DCB551CEB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59A4-55BA-3CA1-B21F-F30E2D8D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FE98-A393-5177-C8A2-E5FFDAC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9432-0E06-EF42-D26E-ABB9856E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7F85-87A3-F1FB-257D-DC78F901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4D62-8E96-152B-DCCE-AF637DD22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779F-CAFB-4CEC-A6AC-913097D0E870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6D5-ED99-A71E-645E-A53B551BD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B3D1-2337-D336-A850-5CD1EBA2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EF17-D474-49DB-8ABD-B5BC8831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cil2018.ilconf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21EC12-96B7-CE79-5BD0-1BCD386A0701}"/>
              </a:ext>
            </a:extLst>
          </p:cNvPr>
          <p:cNvCxnSpPr>
            <a:cxnSpLocks/>
          </p:cNvCxnSpPr>
          <p:nvPr/>
        </p:nvCxnSpPr>
        <p:spPr>
          <a:xfrm>
            <a:off x="4491416" y="-1"/>
            <a:ext cx="0" cy="15544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32CFA69-F668-6952-9FC1-F8190A026E26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0DCA55-2A51-9596-AED3-C55D12027376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9801934D-4944-627F-27A8-F9F802736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8432DC61-254F-16F7-F597-4754A615DB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" name="Freeform 7">
                <a:extLst>
                  <a:ext uri="{FF2B5EF4-FFF2-40B4-BE49-F238E27FC236}">
                    <a16:creationId xmlns:a16="http://schemas.microsoft.com/office/drawing/2014/main" id="{355E6457-5C98-86E5-E5DD-7938BA6E8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49E2F701-0A8B-9669-2732-A405E5BA9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4B902A63-51D3-AA72-EB36-B6A1352B68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54B987B-748E-820C-1D47-F8E49D6CB7FB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114A8-D254-ECAC-D1A2-ECFE64E7BBD1}"/>
              </a:ext>
            </a:extLst>
          </p:cNvPr>
          <p:cNvGrpSpPr/>
          <p:nvPr/>
        </p:nvGrpSpPr>
        <p:grpSpPr>
          <a:xfrm>
            <a:off x="8183449" y="0"/>
            <a:ext cx="1077358" cy="3287723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E09D6C-A3A6-3B5E-551D-289533163945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F2FAC7A4-364F-6C52-5496-9FB7597CBD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CB19B642-E58D-0EFF-7F15-0216D69293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77D73D7A-B1E5-F48C-322D-D5F2D7375D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96D494B9-7EA6-15AE-16C6-30F8AA0CF9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C16DEB5-0089-FEC6-BC12-21937E3C61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5788E3-2A74-9FE0-C562-DBB49FE67F39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ADA483-DB4F-3814-92A4-6F148498F0FC}"/>
              </a:ext>
            </a:extLst>
          </p:cNvPr>
          <p:cNvGrpSpPr/>
          <p:nvPr/>
        </p:nvGrpSpPr>
        <p:grpSpPr>
          <a:xfrm>
            <a:off x="5917421" y="0"/>
            <a:ext cx="902225" cy="2650842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B32E682-4E94-1AAA-A6E8-FAF9E8DCCABE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E217D707-715B-37D4-1637-4398B6B99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5FF38B77-E479-753C-9C0B-9E0E898506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A493607B-7B7B-2013-801B-C2A68AE49C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2452746B-5770-CF2C-9DBE-AE0BE549F5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91197BF4-0D88-58DE-9933-0C1CAAEDDF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9D3573-DFC6-546E-305B-0AF6097F28C4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DC0975-B4D6-AA51-5D22-A94DBCA7E380}"/>
              </a:ext>
            </a:extLst>
          </p:cNvPr>
          <p:cNvGrpSpPr/>
          <p:nvPr/>
        </p:nvGrpSpPr>
        <p:grpSpPr>
          <a:xfrm>
            <a:off x="10051446" y="0"/>
            <a:ext cx="851340" cy="2391914"/>
            <a:chOff x="9427175" y="0"/>
            <a:chExt cx="851340" cy="2391914"/>
          </a:xfrm>
          <a:solidFill>
            <a:schemeClr val="tx1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D3F967-B62E-C52E-B157-06BB59B535D8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  <a:grpFill/>
          </p:grpSpPr>
          <p:sp>
            <p:nvSpPr>
              <p:cNvPr id="31" name="Freeform 5">
                <a:extLst>
                  <a:ext uri="{FF2B5EF4-FFF2-40B4-BE49-F238E27FC236}">
                    <a16:creationId xmlns:a16="http://schemas.microsoft.com/office/drawing/2014/main" id="{F28F1ABA-A5B0-CEC7-CBB6-CFD9DFA10D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A1770441-3339-CA31-8648-1F46A73101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62391D1-3841-6EDB-C074-AFC9E4FC60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80CCAE8F-E5EB-184D-E719-0C892D0E63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61D05F6D-95EB-541C-87C5-1ACA6C3375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71D3E-5319-04D7-F00B-ECAB8EC076F2}"/>
                </a:ext>
              </a:extLst>
            </p:cNvPr>
            <p:cNvCxnSpPr>
              <a:cxnSpLocks/>
            </p:cNvCxnSpPr>
            <p:nvPr/>
          </p:nvCxnSpPr>
          <p:spPr>
            <a:xfrm>
              <a:off x="9852845" y="0"/>
              <a:ext cx="12817" cy="1017849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D57A60-6D9E-CB68-848E-8CC60F8E1D9C}"/>
              </a:ext>
            </a:extLst>
          </p:cNvPr>
          <p:cNvGrpSpPr/>
          <p:nvPr/>
        </p:nvGrpSpPr>
        <p:grpSpPr>
          <a:xfrm>
            <a:off x="3389152" y="1538920"/>
            <a:ext cx="2203483" cy="2687684"/>
            <a:chOff x="3389152" y="2224726"/>
            <a:chExt cx="2203483" cy="2687684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69235AD-A6C0-C7C6-5A93-4DBA4E26DFE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426A40D-52DD-0EFF-4D2A-3EB24B62E93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4FF416EB-4FE4-8DDD-3205-10A18EE2A03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F01C64D-7F1E-D0E9-B4B5-CF6E72C0045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CDFCB90-B5D6-04C3-2AAF-36BE09C737E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AA538046-952D-D0B1-5BB2-4B89A5A1C64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D3E8CE1B-BBB5-B89D-48E9-03F4A4348D2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52913995-C7F8-11C7-9588-F280F73F3A6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3164F24-D0FF-6E84-D136-41E16BE7C38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313C7F-96E3-3D3A-8131-3C8D5509F44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61B3D56-3232-5D42-9BE4-FC8ACC2DF8B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E94FA898-02D1-1A16-C21E-5F7133F23B0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9875CB1-DCD9-027A-9A0E-7433FBAC5F0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88B79B74-A96E-9CF9-8667-28119DB6980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DAF4A76-E2D1-1AD0-0498-58615B132C80}"/>
              </a:ext>
            </a:extLst>
          </p:cNvPr>
          <p:cNvSpPr txBox="1"/>
          <p:nvPr/>
        </p:nvSpPr>
        <p:spPr>
          <a:xfrm>
            <a:off x="2923426" y="4333206"/>
            <a:ext cx="744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AI vs. AI</a:t>
            </a:r>
            <a:r>
              <a:rPr lang="en-US" sz="3600" b="1" dirty="0"/>
              <a:t>: Detecting Deepfake Voices</a:t>
            </a:r>
          </a:p>
          <a:p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EB4FB7E-08CD-8F56-C53F-F2CFEF24A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85106" y="199248"/>
            <a:ext cx="1214540" cy="121454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F77E628-9979-5838-2A7F-74B7088980DE}"/>
              </a:ext>
            </a:extLst>
          </p:cNvPr>
          <p:cNvGrpSpPr/>
          <p:nvPr/>
        </p:nvGrpSpPr>
        <p:grpSpPr>
          <a:xfrm>
            <a:off x="1570816" y="5207252"/>
            <a:ext cx="457200" cy="457200"/>
            <a:chOff x="3603513" y="1782425"/>
            <a:chExt cx="2076450" cy="207645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D50698-036B-49AE-27EE-0902582796A0}"/>
                </a:ext>
              </a:extLst>
            </p:cNvPr>
            <p:cNvSpPr/>
            <p:nvPr/>
          </p:nvSpPr>
          <p:spPr>
            <a:xfrm>
              <a:off x="3603513" y="1782425"/>
              <a:ext cx="2076450" cy="2076450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FC3BDF4-201E-F474-A2AF-69CD3631F4F7}"/>
                </a:ext>
              </a:extLst>
            </p:cNvPr>
            <p:cNvGrpSpPr/>
            <p:nvPr/>
          </p:nvGrpSpPr>
          <p:grpSpPr>
            <a:xfrm>
              <a:off x="4032396" y="2036920"/>
              <a:ext cx="1222118" cy="1604578"/>
              <a:chOff x="4933899" y="2636401"/>
              <a:chExt cx="911585" cy="1196866"/>
            </a:xfrm>
            <a:solidFill>
              <a:schemeClr val="bg1"/>
            </a:solidFill>
          </p:grpSpPr>
          <p:sp>
            <p:nvSpPr>
              <p:cNvPr id="65" name="Freeform 7">
                <a:extLst>
                  <a:ext uri="{FF2B5EF4-FFF2-40B4-BE49-F238E27FC236}">
                    <a16:creationId xmlns:a16="http://schemas.microsoft.com/office/drawing/2014/main" id="{53678CA1-E4F2-1CAA-5F61-89D00F171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899" y="3236474"/>
                <a:ext cx="911585" cy="596793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8">
                <a:extLst>
                  <a:ext uri="{FF2B5EF4-FFF2-40B4-BE49-F238E27FC236}">
                    <a16:creationId xmlns:a16="http://schemas.microsoft.com/office/drawing/2014/main" id="{81479C68-98C0-0D80-3C56-5B2C185F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53" y="2636401"/>
                <a:ext cx="603351" cy="60007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9">
                <a:extLst>
                  <a:ext uri="{FF2B5EF4-FFF2-40B4-BE49-F238E27FC236}">
                    <a16:creationId xmlns:a16="http://schemas.microsoft.com/office/drawing/2014/main" id="{1EAAFD5D-52AB-3C36-8609-DBDDAF6C9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111" y="3370915"/>
                <a:ext cx="124605" cy="236094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92EB7CA6-3AAF-2FCE-4646-82F407F84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3785" y="3262706"/>
                <a:ext cx="91814" cy="75420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A38CB6-553C-4117-3FBD-885D76A2AD77}"/>
              </a:ext>
            </a:extLst>
          </p:cNvPr>
          <p:cNvGrpSpPr/>
          <p:nvPr/>
        </p:nvGrpSpPr>
        <p:grpSpPr>
          <a:xfrm>
            <a:off x="9469582" y="5207252"/>
            <a:ext cx="457200" cy="457200"/>
            <a:chOff x="9220200" y="1782425"/>
            <a:chExt cx="2076450" cy="207645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9C41A6E-1686-3903-C93B-56459371B8BE}"/>
                </a:ext>
              </a:extLst>
            </p:cNvPr>
            <p:cNvSpPr/>
            <p:nvPr/>
          </p:nvSpPr>
          <p:spPr>
            <a:xfrm>
              <a:off x="9220200" y="1782425"/>
              <a:ext cx="2076450" cy="2076450"/>
            </a:xfrm>
            <a:prstGeom prst="ellipse">
              <a:avLst/>
            </a:prstGeom>
            <a:solidFill>
              <a:schemeClr val="accent5"/>
            </a:solidFill>
            <a:ln w="1270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CB4489-7D1C-D748-D079-28069967C4DA}"/>
                </a:ext>
              </a:extLst>
            </p:cNvPr>
            <p:cNvGrpSpPr/>
            <p:nvPr/>
          </p:nvGrpSpPr>
          <p:grpSpPr>
            <a:xfrm>
              <a:off x="9649083" y="2036920"/>
              <a:ext cx="1222118" cy="1604578"/>
              <a:chOff x="4933899" y="2636401"/>
              <a:chExt cx="911585" cy="1196866"/>
            </a:xfrm>
            <a:solidFill>
              <a:schemeClr val="bg1"/>
            </a:solidFill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9D6CA7D-0344-9152-188D-8E1FE40AE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899" y="3236474"/>
                <a:ext cx="911585" cy="596793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">
                <a:extLst>
                  <a:ext uri="{FF2B5EF4-FFF2-40B4-BE49-F238E27FC236}">
                    <a16:creationId xmlns:a16="http://schemas.microsoft.com/office/drawing/2014/main" id="{AC8B6092-A56E-17FA-D035-0F6B35AF5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53" y="2636401"/>
                <a:ext cx="603351" cy="60007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879459B3-5266-A296-3470-90CFA4C23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111" y="3370915"/>
                <a:ext cx="124605" cy="236094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0">
                <a:extLst>
                  <a:ext uri="{FF2B5EF4-FFF2-40B4-BE49-F238E27FC236}">
                    <a16:creationId xmlns:a16="http://schemas.microsoft.com/office/drawing/2014/main" id="{1AEAE9E3-08D6-B937-B96B-D2968C4C4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3785" y="3262706"/>
                <a:ext cx="91814" cy="75420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55F212C-9977-AADA-33C1-ED15C62312D4}"/>
              </a:ext>
            </a:extLst>
          </p:cNvPr>
          <p:cNvSpPr txBox="1"/>
          <p:nvPr/>
        </p:nvSpPr>
        <p:spPr>
          <a:xfrm>
            <a:off x="1007227" y="5825346"/>
            <a:ext cx="344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 Rabiul Hasan</a:t>
            </a:r>
          </a:p>
          <a:p>
            <a:r>
              <a:rPr lang="en-US" dirty="0"/>
              <a:t>2410234</a:t>
            </a:r>
          </a:p>
          <a:p>
            <a:r>
              <a:rPr lang="en-US" dirty="0"/>
              <a:t>Dept. of CSE, University of Oulu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F5256B-02AE-8BDA-47A0-147D0D53051B}"/>
              </a:ext>
            </a:extLst>
          </p:cNvPr>
          <p:cNvGrpSpPr/>
          <p:nvPr/>
        </p:nvGrpSpPr>
        <p:grpSpPr>
          <a:xfrm>
            <a:off x="5419351" y="5207252"/>
            <a:ext cx="457200" cy="457200"/>
            <a:chOff x="3603513" y="1782425"/>
            <a:chExt cx="2076450" cy="207645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B441B5-A6D6-2B81-5C28-075F50DF063D}"/>
                </a:ext>
              </a:extLst>
            </p:cNvPr>
            <p:cNvSpPr/>
            <p:nvPr/>
          </p:nvSpPr>
          <p:spPr>
            <a:xfrm>
              <a:off x="3603513" y="1782425"/>
              <a:ext cx="2076450" cy="2076450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56E97ED-0C63-0405-1D91-B628FBEF1488}"/>
                </a:ext>
              </a:extLst>
            </p:cNvPr>
            <p:cNvGrpSpPr/>
            <p:nvPr/>
          </p:nvGrpSpPr>
          <p:grpSpPr>
            <a:xfrm>
              <a:off x="4032396" y="2036920"/>
              <a:ext cx="1222118" cy="1604578"/>
              <a:chOff x="4933899" y="2636401"/>
              <a:chExt cx="911585" cy="1196866"/>
            </a:xfrm>
            <a:solidFill>
              <a:schemeClr val="bg1"/>
            </a:solidFill>
          </p:grpSpPr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76E2446A-225D-E26F-ED44-64B216D9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899" y="3236474"/>
                <a:ext cx="911585" cy="596793"/>
              </a:xfrm>
              <a:custGeom>
                <a:avLst/>
                <a:gdLst>
                  <a:gd name="T0" fmla="*/ 70 w 138"/>
                  <a:gd name="T1" fmla="*/ 73 h 90"/>
                  <a:gd name="T2" fmla="*/ 94 w 138"/>
                  <a:gd name="T3" fmla="*/ 0 h 90"/>
                  <a:gd name="T4" fmla="*/ 111 w 138"/>
                  <a:gd name="T5" fmla="*/ 5 h 90"/>
                  <a:gd name="T6" fmla="*/ 123 w 138"/>
                  <a:gd name="T7" fmla="*/ 10 h 90"/>
                  <a:gd name="T8" fmla="*/ 133 w 138"/>
                  <a:gd name="T9" fmla="*/ 21 h 90"/>
                  <a:gd name="T10" fmla="*/ 138 w 138"/>
                  <a:gd name="T11" fmla="*/ 53 h 90"/>
                  <a:gd name="T12" fmla="*/ 135 w 138"/>
                  <a:gd name="T13" fmla="*/ 58 h 90"/>
                  <a:gd name="T14" fmla="*/ 90 w 138"/>
                  <a:gd name="T15" fmla="*/ 83 h 90"/>
                  <a:gd name="T16" fmla="*/ 3 w 138"/>
                  <a:gd name="T17" fmla="*/ 59 h 90"/>
                  <a:gd name="T18" fmla="*/ 1 w 138"/>
                  <a:gd name="T19" fmla="*/ 52 h 90"/>
                  <a:gd name="T20" fmla="*/ 4 w 138"/>
                  <a:gd name="T21" fmla="*/ 23 h 90"/>
                  <a:gd name="T22" fmla="*/ 15 w 138"/>
                  <a:gd name="T23" fmla="*/ 10 h 90"/>
                  <a:gd name="T24" fmla="*/ 30 w 138"/>
                  <a:gd name="T25" fmla="*/ 5 h 90"/>
                  <a:gd name="T26" fmla="*/ 39 w 138"/>
                  <a:gd name="T27" fmla="*/ 2 h 90"/>
                  <a:gd name="T28" fmla="*/ 47 w 138"/>
                  <a:gd name="T29" fmla="*/ 6 h 90"/>
                  <a:gd name="T30" fmla="*/ 60 w 138"/>
                  <a:gd name="T31" fmla="*/ 49 h 90"/>
                  <a:gd name="T32" fmla="*/ 67 w 138"/>
                  <a:gd name="T33" fmla="*/ 69 h 90"/>
                  <a:gd name="T34" fmla="*/ 69 w 138"/>
                  <a:gd name="T35" fmla="*/ 74 h 90"/>
                  <a:gd name="T36" fmla="*/ 70 w 138"/>
                  <a:gd name="T37" fmla="*/ 7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90">
                    <a:moveTo>
                      <a:pt x="70" y="73"/>
                    </a:moveTo>
                    <a:cubicBezTo>
                      <a:pt x="78" y="49"/>
                      <a:pt x="86" y="25"/>
                      <a:pt x="94" y="0"/>
                    </a:cubicBezTo>
                    <a:cubicBezTo>
                      <a:pt x="100" y="2"/>
                      <a:pt x="105" y="3"/>
                      <a:pt x="111" y="5"/>
                    </a:cubicBezTo>
                    <a:cubicBezTo>
                      <a:pt x="115" y="7"/>
                      <a:pt x="119" y="8"/>
                      <a:pt x="123" y="10"/>
                    </a:cubicBezTo>
                    <a:cubicBezTo>
                      <a:pt x="128" y="12"/>
                      <a:pt x="132" y="16"/>
                      <a:pt x="133" y="21"/>
                    </a:cubicBezTo>
                    <a:cubicBezTo>
                      <a:pt x="135" y="31"/>
                      <a:pt x="137" y="42"/>
                      <a:pt x="138" y="53"/>
                    </a:cubicBezTo>
                    <a:cubicBezTo>
                      <a:pt x="138" y="55"/>
                      <a:pt x="137" y="57"/>
                      <a:pt x="135" y="58"/>
                    </a:cubicBezTo>
                    <a:cubicBezTo>
                      <a:pt x="122" y="70"/>
                      <a:pt x="108" y="79"/>
                      <a:pt x="90" y="83"/>
                    </a:cubicBezTo>
                    <a:cubicBezTo>
                      <a:pt x="57" y="90"/>
                      <a:pt x="28" y="82"/>
                      <a:pt x="3" y="59"/>
                    </a:cubicBezTo>
                    <a:cubicBezTo>
                      <a:pt x="2" y="58"/>
                      <a:pt x="0" y="55"/>
                      <a:pt x="1" y="52"/>
                    </a:cubicBezTo>
                    <a:cubicBezTo>
                      <a:pt x="1" y="43"/>
                      <a:pt x="3" y="33"/>
                      <a:pt x="4" y="23"/>
                    </a:cubicBezTo>
                    <a:cubicBezTo>
                      <a:pt x="5" y="17"/>
                      <a:pt x="9" y="12"/>
                      <a:pt x="15" y="10"/>
                    </a:cubicBezTo>
                    <a:cubicBezTo>
                      <a:pt x="20" y="8"/>
                      <a:pt x="25" y="7"/>
                      <a:pt x="30" y="5"/>
                    </a:cubicBezTo>
                    <a:cubicBezTo>
                      <a:pt x="33" y="4"/>
                      <a:pt x="36" y="3"/>
                      <a:pt x="39" y="2"/>
                    </a:cubicBezTo>
                    <a:cubicBezTo>
                      <a:pt x="45" y="0"/>
                      <a:pt x="45" y="1"/>
                      <a:pt x="47" y="6"/>
                    </a:cubicBezTo>
                    <a:cubicBezTo>
                      <a:pt x="51" y="20"/>
                      <a:pt x="56" y="34"/>
                      <a:pt x="60" y="49"/>
                    </a:cubicBezTo>
                    <a:cubicBezTo>
                      <a:pt x="63" y="55"/>
                      <a:pt x="65" y="62"/>
                      <a:pt x="67" y="69"/>
                    </a:cubicBezTo>
                    <a:cubicBezTo>
                      <a:pt x="68" y="71"/>
                      <a:pt x="68" y="72"/>
                      <a:pt x="69" y="74"/>
                    </a:cubicBezTo>
                    <a:cubicBezTo>
                      <a:pt x="69" y="74"/>
                      <a:pt x="70" y="74"/>
                      <a:pt x="70" y="7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EDEEA551-9654-64FB-F5B3-1085BF358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53" y="2636401"/>
                <a:ext cx="603351" cy="600073"/>
              </a:xfrm>
              <a:custGeom>
                <a:avLst/>
                <a:gdLst>
                  <a:gd name="T0" fmla="*/ 44 w 91"/>
                  <a:gd name="T1" fmla="*/ 0 h 91"/>
                  <a:gd name="T2" fmla="*/ 72 w 91"/>
                  <a:gd name="T3" fmla="*/ 13 h 91"/>
                  <a:gd name="T4" fmla="*/ 75 w 91"/>
                  <a:gd name="T5" fmla="*/ 17 h 91"/>
                  <a:gd name="T6" fmla="*/ 83 w 91"/>
                  <a:gd name="T7" fmla="*/ 32 h 91"/>
                  <a:gd name="T8" fmla="*/ 77 w 91"/>
                  <a:gd name="T9" fmla="*/ 56 h 91"/>
                  <a:gd name="T10" fmla="*/ 74 w 91"/>
                  <a:gd name="T11" fmla="*/ 59 h 91"/>
                  <a:gd name="T12" fmla="*/ 64 w 91"/>
                  <a:gd name="T13" fmla="*/ 76 h 91"/>
                  <a:gd name="T14" fmla="*/ 25 w 91"/>
                  <a:gd name="T15" fmla="*/ 77 h 91"/>
                  <a:gd name="T16" fmla="*/ 15 w 91"/>
                  <a:gd name="T17" fmla="*/ 60 h 91"/>
                  <a:gd name="T18" fmla="*/ 10 w 91"/>
                  <a:gd name="T19" fmla="*/ 56 h 91"/>
                  <a:gd name="T20" fmla="*/ 1 w 91"/>
                  <a:gd name="T21" fmla="*/ 44 h 91"/>
                  <a:gd name="T22" fmla="*/ 9 w 91"/>
                  <a:gd name="T23" fmla="*/ 29 h 91"/>
                  <a:gd name="T24" fmla="*/ 12 w 91"/>
                  <a:gd name="T25" fmla="*/ 23 h 91"/>
                  <a:gd name="T26" fmla="*/ 29 w 91"/>
                  <a:gd name="T27" fmla="*/ 3 h 91"/>
                  <a:gd name="T28" fmla="*/ 44 w 91"/>
                  <a:gd name="T2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91">
                    <a:moveTo>
                      <a:pt x="44" y="0"/>
                    </a:moveTo>
                    <a:cubicBezTo>
                      <a:pt x="56" y="0"/>
                      <a:pt x="66" y="3"/>
                      <a:pt x="72" y="13"/>
                    </a:cubicBezTo>
                    <a:cubicBezTo>
                      <a:pt x="73" y="14"/>
                      <a:pt x="74" y="16"/>
                      <a:pt x="75" y="17"/>
                    </a:cubicBezTo>
                    <a:cubicBezTo>
                      <a:pt x="77" y="23"/>
                      <a:pt x="78" y="28"/>
                      <a:pt x="83" y="32"/>
                    </a:cubicBezTo>
                    <a:cubicBezTo>
                      <a:pt x="91" y="38"/>
                      <a:pt x="86" y="53"/>
                      <a:pt x="77" y="56"/>
                    </a:cubicBezTo>
                    <a:cubicBezTo>
                      <a:pt x="76" y="57"/>
                      <a:pt x="75" y="58"/>
                      <a:pt x="74" y="59"/>
                    </a:cubicBezTo>
                    <a:cubicBezTo>
                      <a:pt x="70" y="65"/>
                      <a:pt x="68" y="71"/>
                      <a:pt x="64" y="76"/>
                    </a:cubicBezTo>
                    <a:cubicBezTo>
                      <a:pt x="52" y="90"/>
                      <a:pt x="38" y="91"/>
                      <a:pt x="25" y="77"/>
                    </a:cubicBezTo>
                    <a:cubicBezTo>
                      <a:pt x="21" y="72"/>
                      <a:pt x="17" y="67"/>
                      <a:pt x="15" y="60"/>
                    </a:cubicBezTo>
                    <a:cubicBezTo>
                      <a:pt x="15" y="58"/>
                      <a:pt x="13" y="56"/>
                      <a:pt x="10" y="56"/>
                    </a:cubicBezTo>
                    <a:cubicBezTo>
                      <a:pt x="4" y="55"/>
                      <a:pt x="2" y="50"/>
                      <a:pt x="1" y="44"/>
                    </a:cubicBezTo>
                    <a:cubicBezTo>
                      <a:pt x="0" y="37"/>
                      <a:pt x="2" y="33"/>
                      <a:pt x="9" y="29"/>
                    </a:cubicBezTo>
                    <a:cubicBezTo>
                      <a:pt x="11" y="28"/>
                      <a:pt x="12" y="25"/>
                      <a:pt x="12" y="23"/>
                    </a:cubicBezTo>
                    <a:cubicBezTo>
                      <a:pt x="15" y="14"/>
                      <a:pt x="19" y="6"/>
                      <a:pt x="29" y="3"/>
                    </a:cubicBezTo>
                    <a:cubicBezTo>
                      <a:pt x="34" y="2"/>
                      <a:pt x="39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50059C27-FDCC-F9B7-A616-8D9DA433D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4111" y="3370915"/>
                <a:ext cx="124605" cy="236094"/>
              </a:xfrm>
              <a:custGeom>
                <a:avLst/>
                <a:gdLst>
                  <a:gd name="T0" fmla="*/ 6 w 19"/>
                  <a:gd name="T1" fmla="*/ 0 h 36"/>
                  <a:gd name="T2" fmla="*/ 14 w 19"/>
                  <a:gd name="T3" fmla="*/ 0 h 36"/>
                  <a:gd name="T4" fmla="*/ 10 w 19"/>
                  <a:gd name="T5" fmla="*/ 36 h 36"/>
                  <a:gd name="T6" fmla="*/ 6 w 1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36">
                    <a:moveTo>
                      <a:pt x="6" y="0"/>
                    </a:moveTo>
                    <a:cubicBezTo>
                      <a:pt x="8" y="0"/>
                      <a:pt x="11" y="0"/>
                      <a:pt x="14" y="0"/>
                    </a:cubicBezTo>
                    <a:cubicBezTo>
                      <a:pt x="19" y="12"/>
                      <a:pt x="16" y="24"/>
                      <a:pt x="10" y="36"/>
                    </a:cubicBezTo>
                    <a:cubicBezTo>
                      <a:pt x="5" y="24"/>
                      <a:pt x="0" y="13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832C9E91-2CA1-7DDB-1358-C0D560564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3785" y="3262706"/>
                <a:ext cx="91814" cy="75420"/>
              </a:xfrm>
              <a:custGeom>
                <a:avLst/>
                <a:gdLst>
                  <a:gd name="T0" fmla="*/ 14 w 14"/>
                  <a:gd name="T1" fmla="*/ 0 h 11"/>
                  <a:gd name="T2" fmla="*/ 14 w 14"/>
                  <a:gd name="T3" fmla="*/ 11 h 11"/>
                  <a:gd name="T4" fmla="*/ 0 w 14"/>
                  <a:gd name="T5" fmla="*/ 11 h 11"/>
                  <a:gd name="T6" fmla="*/ 0 w 14"/>
                  <a:gd name="T7" fmla="*/ 0 h 11"/>
                  <a:gd name="T8" fmla="*/ 14 w 1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0"/>
                    </a:moveTo>
                    <a:cubicBezTo>
                      <a:pt x="14" y="4"/>
                      <a:pt x="14" y="7"/>
                      <a:pt x="14" y="11"/>
                    </a:cubicBezTo>
                    <a:cubicBezTo>
                      <a:pt x="10" y="11"/>
                      <a:pt x="5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4" y="0"/>
                      <a:pt x="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E8B8034-BFB6-0095-F139-0BBF24179560}"/>
              </a:ext>
            </a:extLst>
          </p:cNvPr>
          <p:cNvSpPr txBox="1"/>
          <p:nvPr/>
        </p:nvSpPr>
        <p:spPr>
          <a:xfrm>
            <a:off x="4888697" y="5831783"/>
            <a:ext cx="344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Abu Taher</a:t>
            </a:r>
          </a:p>
          <a:p>
            <a:r>
              <a:rPr lang="en-US" dirty="0"/>
              <a:t>2410233</a:t>
            </a:r>
          </a:p>
          <a:p>
            <a:r>
              <a:rPr lang="en-US" dirty="0"/>
              <a:t>Dept. of CSE, University of Oulu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35253D-0580-9DBE-0285-15C6CD639B8B}"/>
              </a:ext>
            </a:extLst>
          </p:cNvPr>
          <p:cNvSpPr txBox="1"/>
          <p:nvPr/>
        </p:nvSpPr>
        <p:spPr>
          <a:xfrm>
            <a:off x="8911824" y="5825346"/>
            <a:ext cx="344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Yushun</a:t>
            </a:r>
            <a:r>
              <a:rPr lang="en-US" dirty="0"/>
              <a:t> Xiao</a:t>
            </a:r>
          </a:p>
          <a:p>
            <a:r>
              <a:rPr lang="en-US" dirty="0"/>
              <a:t>Researcher</a:t>
            </a:r>
          </a:p>
          <a:p>
            <a:r>
              <a:rPr lang="en-US" dirty="0"/>
              <a:t>Machine vision and signal analysis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D9D0E5-F48D-DEA7-CFC6-92EBB7F1657E}"/>
              </a:ext>
            </a:extLst>
          </p:cNvPr>
          <p:cNvCxnSpPr/>
          <p:nvPr/>
        </p:nvCxnSpPr>
        <p:spPr>
          <a:xfrm>
            <a:off x="1101660" y="5825346"/>
            <a:ext cx="145907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30EEC3-A274-3934-CE50-AA588EBB5B51}"/>
              </a:ext>
            </a:extLst>
          </p:cNvPr>
          <p:cNvCxnSpPr/>
          <p:nvPr/>
        </p:nvCxnSpPr>
        <p:spPr>
          <a:xfrm>
            <a:off x="4958217" y="5825346"/>
            <a:ext cx="145907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E23CAD-BC20-C1F1-1648-9D1A412D4AC9}"/>
              </a:ext>
            </a:extLst>
          </p:cNvPr>
          <p:cNvCxnSpPr/>
          <p:nvPr/>
        </p:nvCxnSpPr>
        <p:spPr>
          <a:xfrm>
            <a:off x="8982574" y="5828319"/>
            <a:ext cx="145907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7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DD40CF-5062-F37D-0B99-5110F2FA7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175758"/>
              </p:ext>
            </p:extLst>
          </p:nvPr>
        </p:nvGraphicFramePr>
        <p:xfrm>
          <a:off x="1524001" y="1476374"/>
          <a:ext cx="8067674" cy="4183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8AC7BC6-5438-F6C9-D65F-C6F1B68862B4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3C38B-D8DC-456F-596C-D45D9CB18FE3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DCDB37-3F4B-14A4-7A26-B32B581E0A59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04B3E05-1BD8-A768-2058-5DBB246A153A}"/>
              </a:ext>
            </a:extLst>
          </p:cNvPr>
          <p:cNvSpPr/>
          <p:nvPr/>
        </p:nvSpPr>
        <p:spPr>
          <a:xfrm>
            <a:off x="0" y="775296"/>
            <a:ext cx="10744202" cy="384560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E0C42-E929-DFF3-722A-54E0026205B3}"/>
              </a:ext>
            </a:extLst>
          </p:cNvPr>
          <p:cNvSpPr txBox="1"/>
          <p:nvPr/>
        </p:nvSpPr>
        <p:spPr>
          <a:xfrm>
            <a:off x="0" y="722145"/>
            <a:ext cx="10001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Accuracy Comparison of LSTM, CRNN and FCNN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73ABC-3A44-90A6-B4BE-0C28BB27CC54}"/>
              </a:ext>
            </a:extLst>
          </p:cNvPr>
          <p:cNvSpPr txBox="1"/>
          <p:nvPr/>
        </p:nvSpPr>
        <p:spPr>
          <a:xfrm>
            <a:off x="3029362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Accuracy comparison  of LSTM, CRNN and FCNN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8F8CE-FD53-F755-A6C8-54A65094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6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6"/>
    </mc:Choice>
    <mc:Fallback xmlns="">
      <p:transition spd="slow" advTm="137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42EBEF-0721-59D7-3BB1-E649DA7D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250811"/>
            <a:ext cx="11077575" cy="51236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C3C9B0-6737-D650-98BE-BAC8CEBC0682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8729B-4F53-BB5A-C546-26872450C7C2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3923C6-6E3D-9016-B0D3-29733D955746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AADCCDC-3AA4-707B-ADBD-37D369FC0E89}"/>
              </a:ext>
            </a:extLst>
          </p:cNvPr>
          <p:cNvSpPr/>
          <p:nvPr/>
        </p:nvSpPr>
        <p:spPr>
          <a:xfrm>
            <a:off x="0" y="775296"/>
            <a:ext cx="10744202" cy="384560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5833A-5CD8-E3C3-52C3-6000B1BC552C}"/>
              </a:ext>
            </a:extLst>
          </p:cNvPr>
          <p:cNvSpPr txBox="1"/>
          <p:nvPr/>
        </p:nvSpPr>
        <p:spPr>
          <a:xfrm>
            <a:off x="0" y="722145"/>
            <a:ext cx="10001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Precision Comparison of LSTM, CRNN and FCNN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E42D1-E13E-5D22-B15F-8430B86BDAF3}"/>
              </a:ext>
            </a:extLst>
          </p:cNvPr>
          <p:cNvSpPr txBox="1"/>
          <p:nvPr/>
        </p:nvSpPr>
        <p:spPr>
          <a:xfrm>
            <a:off x="3029362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Precision comparison  of LSTM, CRNN and FCNN models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DACB968-5723-F9EF-1151-A9F831B4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5133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0E94A-C08D-5910-A264-8BA50190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" y="1250811"/>
            <a:ext cx="11280321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8604547-0B7E-2AFC-C383-EF0D464CAEE2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CB9A00-0A28-BC66-964E-4B2657538E61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8007B1-2430-C09A-33D5-9C0F025DFF80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A21A76-5ADC-3565-9F1F-468FF1D9E40E}"/>
              </a:ext>
            </a:extLst>
          </p:cNvPr>
          <p:cNvSpPr/>
          <p:nvPr/>
        </p:nvSpPr>
        <p:spPr>
          <a:xfrm>
            <a:off x="0" y="775296"/>
            <a:ext cx="10744202" cy="384560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3AE68-4878-73C1-B1BE-A543F64D4CE3}"/>
              </a:ext>
            </a:extLst>
          </p:cNvPr>
          <p:cNvSpPr txBox="1"/>
          <p:nvPr/>
        </p:nvSpPr>
        <p:spPr>
          <a:xfrm>
            <a:off x="0" y="722145"/>
            <a:ext cx="10001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Recall Comparison of LSTM, CRNN and FCNN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29D99-6D5F-9F2F-FDAB-058BFDA79DD0}"/>
              </a:ext>
            </a:extLst>
          </p:cNvPr>
          <p:cNvSpPr txBox="1"/>
          <p:nvPr/>
        </p:nvSpPr>
        <p:spPr>
          <a:xfrm>
            <a:off x="3029362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7: Recall comparison  of LSTM, CRNN and FCNN models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F880759-DD17-7745-6735-97C9F8B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0529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A97E3-6326-6761-B6E9-8A84CBAC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1091293"/>
            <a:ext cx="10963275" cy="56292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122E64F-420B-D1D9-BFD3-C6176E610C60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AEB1BE-A2A2-0C29-B925-03DCB9E9B9E4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0E56A9-0A9D-4CDB-23A6-253F860D23B7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16E64E0-C290-17A5-7C3C-0250F0AD19A1}"/>
              </a:ext>
            </a:extLst>
          </p:cNvPr>
          <p:cNvSpPr/>
          <p:nvPr/>
        </p:nvSpPr>
        <p:spPr>
          <a:xfrm>
            <a:off x="0" y="775296"/>
            <a:ext cx="10744202" cy="384560"/>
          </a:xfrm>
          <a:prstGeom prst="homePlate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A15BB-6A2A-CA2B-AF04-DD33A12DE702}"/>
              </a:ext>
            </a:extLst>
          </p:cNvPr>
          <p:cNvSpPr txBox="1"/>
          <p:nvPr/>
        </p:nvSpPr>
        <p:spPr>
          <a:xfrm>
            <a:off x="0" y="722145"/>
            <a:ext cx="10001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F1-score Comparison of LSTM, CRNN and FCNN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6BA71-1D4B-E672-F2E8-1D91129A76A7}"/>
              </a:ext>
            </a:extLst>
          </p:cNvPr>
          <p:cNvSpPr txBox="1"/>
          <p:nvPr/>
        </p:nvSpPr>
        <p:spPr>
          <a:xfrm>
            <a:off x="3029362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8: F1-score comparison  of LSTM, CRNN and FCNN models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A868612-9186-C90F-EFA8-14DFBD0A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4629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6DB7341-7D0F-32B8-1D7A-4310FFA5BC30}"/>
              </a:ext>
            </a:extLst>
          </p:cNvPr>
          <p:cNvSpPr/>
          <p:nvPr/>
        </p:nvSpPr>
        <p:spPr>
          <a:xfrm>
            <a:off x="5700340" y="2829927"/>
            <a:ext cx="2103120" cy="3878631"/>
          </a:xfrm>
          <a:prstGeom prst="rect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B8624-F04B-E565-6307-0012BDBD9833}"/>
              </a:ext>
            </a:extLst>
          </p:cNvPr>
          <p:cNvSpPr/>
          <p:nvPr/>
        </p:nvSpPr>
        <p:spPr>
          <a:xfrm>
            <a:off x="3137062" y="901641"/>
            <a:ext cx="2103120" cy="338328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C6171E-9F06-4F3F-8513-3705203FD26C}"/>
              </a:ext>
            </a:extLst>
          </p:cNvPr>
          <p:cNvSpPr/>
          <p:nvPr/>
        </p:nvSpPr>
        <p:spPr>
          <a:xfrm>
            <a:off x="3126127" y="2676788"/>
            <a:ext cx="2099733" cy="1921933"/>
          </a:xfrm>
          <a:prstGeom prst="roundRect">
            <a:avLst>
              <a:gd name="adj" fmla="val 10059"/>
            </a:avLst>
          </a:prstGeom>
          <a:solidFill>
            <a:schemeClr val="accent4"/>
          </a:solidFill>
          <a:ln>
            <a:solidFill>
              <a:schemeClr val="bg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815D8B3-F3B9-4C8E-975C-FAACA5B60B5C}"/>
              </a:ext>
            </a:extLst>
          </p:cNvPr>
          <p:cNvSpPr/>
          <p:nvPr/>
        </p:nvSpPr>
        <p:spPr>
          <a:xfrm>
            <a:off x="5687950" y="2691854"/>
            <a:ext cx="2099733" cy="1921933"/>
          </a:xfrm>
          <a:prstGeom prst="roundRect">
            <a:avLst>
              <a:gd name="adj" fmla="val 10059"/>
            </a:avLst>
          </a:prstGeom>
          <a:ln>
            <a:solidFill>
              <a:schemeClr val="bg2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80AC219-D899-41F8-8863-7C4D77CFA23A}"/>
              </a:ext>
            </a:extLst>
          </p:cNvPr>
          <p:cNvGrpSpPr/>
          <p:nvPr/>
        </p:nvGrpSpPr>
        <p:grpSpPr>
          <a:xfrm>
            <a:off x="3656780" y="3128185"/>
            <a:ext cx="1009399" cy="1009154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BD135E5D-E1BA-454E-87FD-CA776611F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AF092885-5FB7-4457-A7E0-05E129914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CEC46462-3580-4AFE-9F4B-1E69104F7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38F13ED7-046E-4872-897B-7E3AC0937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2338CE-FAF0-4966-A0A8-1FB44D09AC60}"/>
              </a:ext>
            </a:extLst>
          </p:cNvPr>
          <p:cNvGrpSpPr/>
          <p:nvPr/>
        </p:nvGrpSpPr>
        <p:grpSpPr>
          <a:xfrm>
            <a:off x="6424845" y="3275978"/>
            <a:ext cx="616010" cy="610361"/>
            <a:chOff x="2840038" y="3103563"/>
            <a:chExt cx="1733551" cy="1746251"/>
          </a:xfrm>
          <a:solidFill>
            <a:schemeClr val="tx1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B96542C-ECA7-41A2-8C3C-B50A6A87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4963" y="3103563"/>
              <a:ext cx="760413" cy="877888"/>
            </a:xfrm>
            <a:custGeom>
              <a:avLst/>
              <a:gdLst>
                <a:gd name="T0" fmla="*/ 26 w 238"/>
                <a:gd name="T1" fmla="*/ 275 h 275"/>
                <a:gd name="T2" fmla="*/ 4 w 238"/>
                <a:gd name="T3" fmla="*/ 197 h 275"/>
                <a:gd name="T4" fmla="*/ 41 w 238"/>
                <a:gd name="T5" fmla="*/ 123 h 275"/>
                <a:gd name="T6" fmla="*/ 91 w 238"/>
                <a:gd name="T7" fmla="*/ 71 h 275"/>
                <a:gd name="T8" fmla="*/ 93 w 238"/>
                <a:gd name="T9" fmla="*/ 69 h 275"/>
                <a:gd name="T10" fmla="*/ 109 w 238"/>
                <a:gd name="T11" fmla="*/ 63 h 275"/>
                <a:gd name="T12" fmla="*/ 155 w 238"/>
                <a:gd name="T13" fmla="*/ 28 h 275"/>
                <a:gd name="T14" fmla="*/ 160 w 238"/>
                <a:gd name="T15" fmla="*/ 20 h 275"/>
                <a:gd name="T16" fmla="*/ 174 w 238"/>
                <a:gd name="T17" fmla="*/ 5 h 275"/>
                <a:gd name="T18" fmla="*/ 193 w 238"/>
                <a:gd name="T19" fmla="*/ 5 h 275"/>
                <a:gd name="T20" fmla="*/ 234 w 238"/>
                <a:gd name="T21" fmla="*/ 46 h 275"/>
                <a:gd name="T22" fmla="*/ 234 w 238"/>
                <a:gd name="T23" fmla="*/ 60 h 275"/>
                <a:gd name="T24" fmla="*/ 214 w 238"/>
                <a:gd name="T25" fmla="*/ 83 h 275"/>
                <a:gd name="T26" fmla="*/ 200 w 238"/>
                <a:gd name="T27" fmla="*/ 88 h 275"/>
                <a:gd name="T28" fmla="*/ 177 w 238"/>
                <a:gd name="T29" fmla="*/ 141 h 275"/>
                <a:gd name="T30" fmla="*/ 183 w 238"/>
                <a:gd name="T31" fmla="*/ 159 h 275"/>
                <a:gd name="T32" fmla="*/ 182 w 238"/>
                <a:gd name="T33" fmla="*/ 164 h 275"/>
                <a:gd name="T34" fmla="*/ 137 w 238"/>
                <a:gd name="T35" fmla="*/ 209 h 275"/>
                <a:gd name="T36" fmla="*/ 132 w 238"/>
                <a:gd name="T37" fmla="*/ 210 h 275"/>
                <a:gd name="T38" fmla="*/ 105 w 238"/>
                <a:gd name="T39" fmla="*/ 193 h 275"/>
                <a:gd name="T40" fmla="*/ 61 w 238"/>
                <a:gd name="T41" fmla="*/ 187 h 275"/>
                <a:gd name="T42" fmla="*/ 39 w 238"/>
                <a:gd name="T43" fmla="*/ 207 h 275"/>
                <a:gd name="T44" fmla="*/ 26 w 238"/>
                <a:gd name="T45" fmla="*/ 267 h 275"/>
                <a:gd name="T46" fmla="*/ 26 w 238"/>
                <a:gd name="T4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8" h="275">
                  <a:moveTo>
                    <a:pt x="26" y="275"/>
                  </a:moveTo>
                  <a:cubicBezTo>
                    <a:pt x="8" y="252"/>
                    <a:pt x="0" y="226"/>
                    <a:pt x="4" y="197"/>
                  </a:cubicBezTo>
                  <a:cubicBezTo>
                    <a:pt x="8" y="169"/>
                    <a:pt x="21" y="144"/>
                    <a:pt x="41" y="123"/>
                  </a:cubicBezTo>
                  <a:cubicBezTo>
                    <a:pt x="57" y="106"/>
                    <a:pt x="75" y="88"/>
                    <a:pt x="91" y="71"/>
                  </a:cubicBezTo>
                  <a:cubicBezTo>
                    <a:pt x="92" y="70"/>
                    <a:pt x="92" y="70"/>
                    <a:pt x="93" y="69"/>
                  </a:cubicBezTo>
                  <a:cubicBezTo>
                    <a:pt x="97" y="65"/>
                    <a:pt x="102" y="63"/>
                    <a:pt x="109" y="63"/>
                  </a:cubicBezTo>
                  <a:cubicBezTo>
                    <a:pt x="131" y="64"/>
                    <a:pt x="149" y="51"/>
                    <a:pt x="155" y="28"/>
                  </a:cubicBezTo>
                  <a:cubicBezTo>
                    <a:pt x="156" y="25"/>
                    <a:pt x="158" y="22"/>
                    <a:pt x="160" y="20"/>
                  </a:cubicBezTo>
                  <a:cubicBezTo>
                    <a:pt x="164" y="15"/>
                    <a:pt x="169" y="10"/>
                    <a:pt x="174" y="5"/>
                  </a:cubicBezTo>
                  <a:cubicBezTo>
                    <a:pt x="180" y="0"/>
                    <a:pt x="187" y="0"/>
                    <a:pt x="193" y="5"/>
                  </a:cubicBezTo>
                  <a:cubicBezTo>
                    <a:pt x="207" y="18"/>
                    <a:pt x="220" y="32"/>
                    <a:pt x="234" y="46"/>
                  </a:cubicBezTo>
                  <a:cubicBezTo>
                    <a:pt x="238" y="50"/>
                    <a:pt x="237" y="56"/>
                    <a:pt x="234" y="60"/>
                  </a:cubicBezTo>
                  <a:cubicBezTo>
                    <a:pt x="228" y="68"/>
                    <a:pt x="222" y="76"/>
                    <a:pt x="214" y="83"/>
                  </a:cubicBezTo>
                  <a:cubicBezTo>
                    <a:pt x="211" y="86"/>
                    <a:pt x="204" y="86"/>
                    <a:pt x="200" y="88"/>
                  </a:cubicBezTo>
                  <a:cubicBezTo>
                    <a:pt x="179" y="98"/>
                    <a:pt x="171" y="121"/>
                    <a:pt x="177" y="141"/>
                  </a:cubicBezTo>
                  <a:cubicBezTo>
                    <a:pt x="178" y="147"/>
                    <a:pt x="181" y="153"/>
                    <a:pt x="183" y="159"/>
                  </a:cubicBezTo>
                  <a:cubicBezTo>
                    <a:pt x="183" y="161"/>
                    <a:pt x="183" y="163"/>
                    <a:pt x="182" y="164"/>
                  </a:cubicBezTo>
                  <a:cubicBezTo>
                    <a:pt x="167" y="179"/>
                    <a:pt x="152" y="194"/>
                    <a:pt x="137" y="209"/>
                  </a:cubicBezTo>
                  <a:cubicBezTo>
                    <a:pt x="136" y="210"/>
                    <a:pt x="133" y="210"/>
                    <a:pt x="132" y="210"/>
                  </a:cubicBezTo>
                  <a:cubicBezTo>
                    <a:pt x="123" y="204"/>
                    <a:pt x="114" y="198"/>
                    <a:pt x="105" y="193"/>
                  </a:cubicBezTo>
                  <a:cubicBezTo>
                    <a:pt x="91" y="187"/>
                    <a:pt x="76" y="182"/>
                    <a:pt x="61" y="187"/>
                  </a:cubicBezTo>
                  <a:cubicBezTo>
                    <a:pt x="51" y="191"/>
                    <a:pt x="44" y="198"/>
                    <a:pt x="39" y="207"/>
                  </a:cubicBezTo>
                  <a:cubicBezTo>
                    <a:pt x="29" y="226"/>
                    <a:pt x="26" y="246"/>
                    <a:pt x="26" y="267"/>
                  </a:cubicBezTo>
                  <a:cubicBezTo>
                    <a:pt x="26" y="270"/>
                    <a:pt x="26" y="272"/>
                    <a:pt x="26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F8F56F9-0D71-4CB3-8EC0-7F3318AC8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4019551"/>
              <a:ext cx="839788" cy="830263"/>
            </a:xfrm>
            <a:custGeom>
              <a:avLst/>
              <a:gdLst>
                <a:gd name="T0" fmla="*/ 263 w 263"/>
                <a:gd name="T1" fmla="*/ 57 h 260"/>
                <a:gd name="T2" fmla="*/ 239 w 263"/>
                <a:gd name="T3" fmla="*/ 81 h 260"/>
                <a:gd name="T4" fmla="*/ 188 w 263"/>
                <a:gd name="T5" fmla="*/ 133 h 260"/>
                <a:gd name="T6" fmla="*/ 165 w 263"/>
                <a:gd name="T7" fmla="*/ 173 h 260"/>
                <a:gd name="T8" fmla="*/ 143 w 263"/>
                <a:gd name="T9" fmla="*/ 223 h 260"/>
                <a:gd name="T10" fmla="*/ 113 w 263"/>
                <a:gd name="T11" fmla="*/ 248 h 260"/>
                <a:gd name="T12" fmla="*/ 88 w 263"/>
                <a:gd name="T13" fmla="*/ 259 h 260"/>
                <a:gd name="T14" fmla="*/ 80 w 263"/>
                <a:gd name="T15" fmla="*/ 257 h 260"/>
                <a:gd name="T16" fmla="*/ 81 w 263"/>
                <a:gd name="T17" fmla="*/ 250 h 260"/>
                <a:gd name="T18" fmla="*/ 108 w 263"/>
                <a:gd name="T19" fmla="*/ 213 h 260"/>
                <a:gd name="T20" fmla="*/ 107 w 263"/>
                <a:gd name="T21" fmla="*/ 177 h 260"/>
                <a:gd name="T22" fmla="*/ 73 w 263"/>
                <a:gd name="T23" fmla="*/ 152 h 260"/>
                <a:gd name="T24" fmla="*/ 42 w 263"/>
                <a:gd name="T25" fmla="*/ 162 h 260"/>
                <a:gd name="T26" fmla="*/ 13 w 263"/>
                <a:gd name="T27" fmla="*/ 200 h 260"/>
                <a:gd name="T28" fmla="*/ 10 w 263"/>
                <a:gd name="T29" fmla="*/ 204 h 260"/>
                <a:gd name="T30" fmla="*/ 4 w 263"/>
                <a:gd name="T31" fmla="*/ 203 h 260"/>
                <a:gd name="T32" fmla="*/ 2 w 263"/>
                <a:gd name="T33" fmla="*/ 198 h 260"/>
                <a:gd name="T34" fmla="*/ 7 w 263"/>
                <a:gd name="T35" fmla="*/ 146 h 260"/>
                <a:gd name="T36" fmla="*/ 56 w 263"/>
                <a:gd name="T37" fmla="*/ 107 h 260"/>
                <a:gd name="T38" fmla="*/ 108 w 263"/>
                <a:gd name="T39" fmla="*/ 93 h 260"/>
                <a:gd name="T40" fmla="*/ 137 w 263"/>
                <a:gd name="T41" fmla="*/ 69 h 260"/>
                <a:gd name="T42" fmla="*/ 203 w 263"/>
                <a:gd name="T43" fmla="*/ 2 h 260"/>
                <a:gd name="T44" fmla="*/ 209 w 263"/>
                <a:gd name="T45" fmla="*/ 2 h 260"/>
                <a:gd name="T46" fmla="*/ 225 w 263"/>
                <a:gd name="T47" fmla="*/ 18 h 260"/>
                <a:gd name="T48" fmla="*/ 224 w 263"/>
                <a:gd name="T49" fmla="*/ 24 h 260"/>
                <a:gd name="T50" fmla="*/ 124 w 263"/>
                <a:gd name="T51" fmla="*/ 124 h 260"/>
                <a:gd name="T52" fmla="*/ 123 w 263"/>
                <a:gd name="T53" fmla="*/ 138 h 260"/>
                <a:gd name="T54" fmla="*/ 137 w 263"/>
                <a:gd name="T55" fmla="*/ 137 h 260"/>
                <a:gd name="T56" fmla="*/ 237 w 263"/>
                <a:gd name="T57" fmla="*/ 37 h 260"/>
                <a:gd name="T58" fmla="*/ 244 w 263"/>
                <a:gd name="T59" fmla="*/ 37 h 260"/>
                <a:gd name="T60" fmla="*/ 263 w 263"/>
                <a:gd name="T61" fmla="*/ 5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3" h="260">
                  <a:moveTo>
                    <a:pt x="263" y="57"/>
                  </a:moveTo>
                  <a:cubicBezTo>
                    <a:pt x="255" y="65"/>
                    <a:pt x="247" y="73"/>
                    <a:pt x="239" y="81"/>
                  </a:cubicBezTo>
                  <a:cubicBezTo>
                    <a:pt x="222" y="98"/>
                    <a:pt x="205" y="115"/>
                    <a:pt x="188" y="133"/>
                  </a:cubicBezTo>
                  <a:cubicBezTo>
                    <a:pt x="177" y="144"/>
                    <a:pt x="171" y="159"/>
                    <a:pt x="165" y="173"/>
                  </a:cubicBezTo>
                  <a:cubicBezTo>
                    <a:pt x="158" y="190"/>
                    <a:pt x="153" y="208"/>
                    <a:pt x="143" y="223"/>
                  </a:cubicBezTo>
                  <a:cubicBezTo>
                    <a:pt x="135" y="235"/>
                    <a:pt x="124" y="242"/>
                    <a:pt x="113" y="248"/>
                  </a:cubicBezTo>
                  <a:cubicBezTo>
                    <a:pt x="105" y="252"/>
                    <a:pt x="96" y="255"/>
                    <a:pt x="88" y="259"/>
                  </a:cubicBezTo>
                  <a:cubicBezTo>
                    <a:pt x="85" y="260"/>
                    <a:pt x="82" y="260"/>
                    <a:pt x="80" y="257"/>
                  </a:cubicBezTo>
                  <a:cubicBezTo>
                    <a:pt x="80" y="255"/>
                    <a:pt x="80" y="252"/>
                    <a:pt x="81" y="250"/>
                  </a:cubicBezTo>
                  <a:cubicBezTo>
                    <a:pt x="90" y="237"/>
                    <a:pt x="99" y="225"/>
                    <a:pt x="108" y="213"/>
                  </a:cubicBezTo>
                  <a:cubicBezTo>
                    <a:pt x="119" y="199"/>
                    <a:pt x="115" y="187"/>
                    <a:pt x="107" y="177"/>
                  </a:cubicBezTo>
                  <a:cubicBezTo>
                    <a:pt x="98" y="166"/>
                    <a:pt x="87" y="157"/>
                    <a:pt x="73" y="152"/>
                  </a:cubicBezTo>
                  <a:cubicBezTo>
                    <a:pt x="62" y="148"/>
                    <a:pt x="50" y="149"/>
                    <a:pt x="42" y="162"/>
                  </a:cubicBezTo>
                  <a:cubicBezTo>
                    <a:pt x="33" y="175"/>
                    <a:pt x="23" y="188"/>
                    <a:pt x="13" y="200"/>
                  </a:cubicBezTo>
                  <a:cubicBezTo>
                    <a:pt x="12" y="202"/>
                    <a:pt x="11" y="203"/>
                    <a:pt x="10" y="204"/>
                  </a:cubicBezTo>
                  <a:cubicBezTo>
                    <a:pt x="7" y="206"/>
                    <a:pt x="5" y="206"/>
                    <a:pt x="4" y="203"/>
                  </a:cubicBezTo>
                  <a:cubicBezTo>
                    <a:pt x="3" y="201"/>
                    <a:pt x="2" y="199"/>
                    <a:pt x="2" y="198"/>
                  </a:cubicBezTo>
                  <a:cubicBezTo>
                    <a:pt x="0" y="180"/>
                    <a:pt x="0" y="163"/>
                    <a:pt x="7" y="146"/>
                  </a:cubicBezTo>
                  <a:cubicBezTo>
                    <a:pt x="16" y="124"/>
                    <a:pt x="31" y="109"/>
                    <a:pt x="56" y="107"/>
                  </a:cubicBezTo>
                  <a:cubicBezTo>
                    <a:pt x="74" y="105"/>
                    <a:pt x="92" y="102"/>
                    <a:pt x="108" y="93"/>
                  </a:cubicBezTo>
                  <a:cubicBezTo>
                    <a:pt x="119" y="87"/>
                    <a:pt x="128" y="78"/>
                    <a:pt x="137" y="69"/>
                  </a:cubicBezTo>
                  <a:cubicBezTo>
                    <a:pt x="159" y="47"/>
                    <a:pt x="181" y="25"/>
                    <a:pt x="203" y="2"/>
                  </a:cubicBezTo>
                  <a:cubicBezTo>
                    <a:pt x="205" y="0"/>
                    <a:pt x="207" y="0"/>
                    <a:pt x="209" y="2"/>
                  </a:cubicBezTo>
                  <a:cubicBezTo>
                    <a:pt x="214" y="8"/>
                    <a:pt x="219" y="13"/>
                    <a:pt x="225" y="18"/>
                  </a:cubicBezTo>
                  <a:cubicBezTo>
                    <a:pt x="227" y="20"/>
                    <a:pt x="227" y="22"/>
                    <a:pt x="224" y="24"/>
                  </a:cubicBezTo>
                  <a:cubicBezTo>
                    <a:pt x="191" y="57"/>
                    <a:pt x="158" y="91"/>
                    <a:pt x="124" y="124"/>
                  </a:cubicBezTo>
                  <a:cubicBezTo>
                    <a:pt x="120" y="129"/>
                    <a:pt x="119" y="134"/>
                    <a:pt x="123" y="138"/>
                  </a:cubicBezTo>
                  <a:cubicBezTo>
                    <a:pt x="127" y="142"/>
                    <a:pt x="132" y="142"/>
                    <a:pt x="137" y="137"/>
                  </a:cubicBezTo>
                  <a:cubicBezTo>
                    <a:pt x="170" y="104"/>
                    <a:pt x="204" y="70"/>
                    <a:pt x="237" y="37"/>
                  </a:cubicBezTo>
                  <a:cubicBezTo>
                    <a:pt x="240" y="34"/>
                    <a:pt x="241" y="34"/>
                    <a:pt x="244" y="37"/>
                  </a:cubicBezTo>
                  <a:cubicBezTo>
                    <a:pt x="250" y="44"/>
                    <a:pt x="256" y="50"/>
                    <a:pt x="26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823264A-6EB2-43A5-A0D9-A7603E75E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138613"/>
              <a:ext cx="700088" cy="698500"/>
            </a:xfrm>
            <a:custGeom>
              <a:avLst/>
              <a:gdLst>
                <a:gd name="T0" fmla="*/ 104 w 219"/>
                <a:gd name="T1" fmla="*/ 162 h 219"/>
                <a:gd name="T2" fmla="*/ 16 w 219"/>
                <a:gd name="T3" fmla="*/ 73 h 219"/>
                <a:gd name="T4" fmla="*/ 4 w 219"/>
                <a:gd name="T5" fmla="*/ 62 h 219"/>
                <a:gd name="T6" fmla="*/ 5 w 219"/>
                <a:gd name="T7" fmla="*/ 48 h 219"/>
                <a:gd name="T8" fmla="*/ 48 w 219"/>
                <a:gd name="T9" fmla="*/ 4 h 219"/>
                <a:gd name="T10" fmla="*/ 62 w 219"/>
                <a:gd name="T11" fmla="*/ 5 h 219"/>
                <a:gd name="T12" fmla="*/ 214 w 219"/>
                <a:gd name="T13" fmla="*/ 157 h 219"/>
                <a:gd name="T14" fmla="*/ 214 w 219"/>
                <a:gd name="T15" fmla="*/ 172 h 219"/>
                <a:gd name="T16" fmla="*/ 171 w 219"/>
                <a:gd name="T17" fmla="*/ 215 h 219"/>
                <a:gd name="T18" fmla="*/ 158 w 219"/>
                <a:gd name="T19" fmla="*/ 215 h 219"/>
                <a:gd name="T20" fmla="*/ 104 w 219"/>
                <a:gd name="T21" fmla="*/ 1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19">
                  <a:moveTo>
                    <a:pt x="104" y="162"/>
                  </a:moveTo>
                  <a:cubicBezTo>
                    <a:pt x="75" y="132"/>
                    <a:pt x="45" y="103"/>
                    <a:pt x="16" y="73"/>
                  </a:cubicBezTo>
                  <a:cubicBezTo>
                    <a:pt x="12" y="70"/>
                    <a:pt x="8" y="66"/>
                    <a:pt x="4" y="62"/>
                  </a:cubicBezTo>
                  <a:cubicBezTo>
                    <a:pt x="0" y="57"/>
                    <a:pt x="0" y="52"/>
                    <a:pt x="5" y="48"/>
                  </a:cubicBezTo>
                  <a:cubicBezTo>
                    <a:pt x="19" y="33"/>
                    <a:pt x="33" y="19"/>
                    <a:pt x="48" y="4"/>
                  </a:cubicBezTo>
                  <a:cubicBezTo>
                    <a:pt x="53" y="0"/>
                    <a:pt x="57" y="0"/>
                    <a:pt x="62" y="5"/>
                  </a:cubicBezTo>
                  <a:cubicBezTo>
                    <a:pt x="113" y="55"/>
                    <a:pt x="164" y="106"/>
                    <a:pt x="214" y="157"/>
                  </a:cubicBezTo>
                  <a:cubicBezTo>
                    <a:pt x="219" y="162"/>
                    <a:pt x="219" y="167"/>
                    <a:pt x="214" y="172"/>
                  </a:cubicBezTo>
                  <a:cubicBezTo>
                    <a:pt x="200" y="186"/>
                    <a:pt x="185" y="201"/>
                    <a:pt x="171" y="215"/>
                  </a:cubicBezTo>
                  <a:cubicBezTo>
                    <a:pt x="167" y="219"/>
                    <a:pt x="162" y="219"/>
                    <a:pt x="158" y="215"/>
                  </a:cubicBezTo>
                  <a:cubicBezTo>
                    <a:pt x="145" y="203"/>
                    <a:pt x="105" y="163"/>
                    <a:pt x="104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734AC0B-398C-43A1-82A5-1F584B8C4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3671888"/>
              <a:ext cx="577850" cy="577850"/>
            </a:xfrm>
            <a:custGeom>
              <a:avLst/>
              <a:gdLst>
                <a:gd name="T0" fmla="*/ 104 w 181"/>
                <a:gd name="T1" fmla="*/ 147 h 181"/>
                <a:gd name="T2" fmla="*/ 13 w 181"/>
                <a:gd name="T3" fmla="*/ 55 h 181"/>
                <a:gd name="T4" fmla="*/ 0 w 181"/>
                <a:gd name="T5" fmla="*/ 42 h 181"/>
                <a:gd name="T6" fmla="*/ 42 w 181"/>
                <a:gd name="T7" fmla="*/ 0 h 181"/>
                <a:gd name="T8" fmla="*/ 181 w 181"/>
                <a:gd name="T9" fmla="*/ 140 h 181"/>
                <a:gd name="T10" fmla="*/ 154 w 181"/>
                <a:gd name="T11" fmla="*/ 167 h 181"/>
                <a:gd name="T12" fmla="*/ 139 w 181"/>
                <a:gd name="T13" fmla="*/ 181 h 181"/>
                <a:gd name="T14" fmla="*/ 131 w 181"/>
                <a:gd name="T15" fmla="*/ 173 h 181"/>
                <a:gd name="T16" fmla="*/ 104 w 181"/>
                <a:gd name="T17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181">
                  <a:moveTo>
                    <a:pt x="104" y="147"/>
                  </a:moveTo>
                  <a:cubicBezTo>
                    <a:pt x="74" y="116"/>
                    <a:pt x="43" y="85"/>
                    <a:pt x="13" y="55"/>
                  </a:cubicBezTo>
                  <a:cubicBezTo>
                    <a:pt x="8" y="50"/>
                    <a:pt x="4" y="46"/>
                    <a:pt x="0" y="42"/>
                  </a:cubicBezTo>
                  <a:cubicBezTo>
                    <a:pt x="14" y="28"/>
                    <a:pt x="28" y="14"/>
                    <a:pt x="42" y="0"/>
                  </a:cubicBezTo>
                  <a:cubicBezTo>
                    <a:pt x="88" y="47"/>
                    <a:pt x="134" y="93"/>
                    <a:pt x="181" y="140"/>
                  </a:cubicBezTo>
                  <a:cubicBezTo>
                    <a:pt x="173" y="149"/>
                    <a:pt x="163" y="158"/>
                    <a:pt x="154" y="167"/>
                  </a:cubicBezTo>
                  <a:cubicBezTo>
                    <a:pt x="150" y="171"/>
                    <a:pt x="139" y="181"/>
                    <a:pt x="139" y="181"/>
                  </a:cubicBezTo>
                  <a:cubicBezTo>
                    <a:pt x="139" y="181"/>
                    <a:pt x="133" y="175"/>
                    <a:pt x="131" y="173"/>
                  </a:cubicBezTo>
                  <a:cubicBezTo>
                    <a:pt x="128" y="170"/>
                    <a:pt x="108" y="150"/>
                    <a:pt x="10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7DD99E7-E804-4B63-A97F-4039B1D05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3132138"/>
              <a:ext cx="874713" cy="865188"/>
            </a:xfrm>
            <a:custGeom>
              <a:avLst/>
              <a:gdLst>
                <a:gd name="T0" fmla="*/ 273 w 274"/>
                <a:gd name="T1" fmla="*/ 63 h 271"/>
                <a:gd name="T2" fmla="*/ 272 w 274"/>
                <a:gd name="T3" fmla="*/ 58 h 271"/>
                <a:gd name="T4" fmla="*/ 265 w 274"/>
                <a:gd name="T5" fmla="*/ 56 h 271"/>
                <a:gd name="T6" fmla="*/ 262 w 274"/>
                <a:gd name="T7" fmla="*/ 59 h 271"/>
                <a:gd name="T8" fmla="*/ 238 w 274"/>
                <a:gd name="T9" fmla="*/ 91 h 271"/>
                <a:gd name="T10" fmla="*/ 230 w 274"/>
                <a:gd name="T11" fmla="*/ 102 h 271"/>
                <a:gd name="T12" fmla="*/ 202 w 274"/>
                <a:gd name="T13" fmla="*/ 107 h 271"/>
                <a:gd name="T14" fmla="*/ 171 w 274"/>
                <a:gd name="T15" fmla="*/ 86 h 271"/>
                <a:gd name="T16" fmla="*/ 161 w 274"/>
                <a:gd name="T17" fmla="*/ 56 h 271"/>
                <a:gd name="T18" fmla="*/ 168 w 274"/>
                <a:gd name="T19" fmla="*/ 45 h 271"/>
                <a:gd name="T20" fmla="*/ 194 w 274"/>
                <a:gd name="T21" fmla="*/ 9 h 271"/>
                <a:gd name="T22" fmla="*/ 195 w 274"/>
                <a:gd name="T23" fmla="*/ 2 h 271"/>
                <a:gd name="T24" fmla="*/ 188 w 274"/>
                <a:gd name="T25" fmla="*/ 1 h 271"/>
                <a:gd name="T26" fmla="*/ 163 w 274"/>
                <a:gd name="T27" fmla="*/ 11 h 271"/>
                <a:gd name="T28" fmla="*/ 127 w 274"/>
                <a:gd name="T29" fmla="*/ 44 h 271"/>
                <a:gd name="T30" fmla="*/ 110 w 274"/>
                <a:gd name="T31" fmla="*/ 86 h 271"/>
                <a:gd name="T32" fmla="*/ 87 w 274"/>
                <a:gd name="T33" fmla="*/ 126 h 271"/>
                <a:gd name="T34" fmla="*/ 27 w 274"/>
                <a:gd name="T35" fmla="*/ 187 h 271"/>
                <a:gd name="T36" fmla="*/ 0 w 274"/>
                <a:gd name="T37" fmla="*/ 212 h 271"/>
                <a:gd name="T38" fmla="*/ 22 w 274"/>
                <a:gd name="T39" fmla="*/ 235 h 271"/>
                <a:gd name="T40" fmla="*/ 26 w 274"/>
                <a:gd name="T41" fmla="*/ 232 h 271"/>
                <a:gd name="T42" fmla="*/ 139 w 274"/>
                <a:gd name="T43" fmla="*/ 118 h 271"/>
                <a:gd name="T44" fmla="*/ 145 w 274"/>
                <a:gd name="T45" fmla="*/ 114 h 271"/>
                <a:gd name="T46" fmla="*/ 155 w 274"/>
                <a:gd name="T47" fmla="*/ 119 h 271"/>
                <a:gd name="T48" fmla="*/ 152 w 274"/>
                <a:gd name="T49" fmla="*/ 131 h 271"/>
                <a:gd name="T50" fmla="*/ 76 w 274"/>
                <a:gd name="T51" fmla="*/ 207 h 271"/>
                <a:gd name="T52" fmla="*/ 35 w 274"/>
                <a:gd name="T53" fmla="*/ 248 h 271"/>
                <a:gd name="T54" fmla="*/ 56 w 274"/>
                <a:gd name="T55" fmla="*/ 269 h 271"/>
                <a:gd name="T56" fmla="*/ 60 w 274"/>
                <a:gd name="T57" fmla="*/ 268 h 271"/>
                <a:gd name="T58" fmla="*/ 141 w 274"/>
                <a:gd name="T59" fmla="*/ 187 h 271"/>
                <a:gd name="T60" fmla="*/ 173 w 274"/>
                <a:gd name="T61" fmla="*/ 163 h 271"/>
                <a:gd name="T62" fmla="*/ 221 w 274"/>
                <a:gd name="T63" fmla="*/ 152 h 271"/>
                <a:gd name="T64" fmla="*/ 265 w 274"/>
                <a:gd name="T65" fmla="*/ 121 h 271"/>
                <a:gd name="T66" fmla="*/ 273 w 274"/>
                <a:gd name="T67" fmla="*/ 63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1">
                  <a:moveTo>
                    <a:pt x="273" y="63"/>
                  </a:moveTo>
                  <a:cubicBezTo>
                    <a:pt x="273" y="61"/>
                    <a:pt x="273" y="59"/>
                    <a:pt x="272" y="58"/>
                  </a:cubicBezTo>
                  <a:cubicBezTo>
                    <a:pt x="270" y="54"/>
                    <a:pt x="268" y="53"/>
                    <a:pt x="265" y="56"/>
                  </a:cubicBezTo>
                  <a:cubicBezTo>
                    <a:pt x="264" y="57"/>
                    <a:pt x="263" y="58"/>
                    <a:pt x="262" y="59"/>
                  </a:cubicBezTo>
                  <a:cubicBezTo>
                    <a:pt x="254" y="70"/>
                    <a:pt x="246" y="81"/>
                    <a:pt x="238" y="91"/>
                  </a:cubicBezTo>
                  <a:cubicBezTo>
                    <a:pt x="236" y="94"/>
                    <a:pt x="230" y="102"/>
                    <a:pt x="230" y="102"/>
                  </a:cubicBezTo>
                  <a:cubicBezTo>
                    <a:pt x="222" y="110"/>
                    <a:pt x="212" y="111"/>
                    <a:pt x="202" y="107"/>
                  </a:cubicBezTo>
                  <a:cubicBezTo>
                    <a:pt x="190" y="103"/>
                    <a:pt x="180" y="95"/>
                    <a:pt x="171" y="86"/>
                  </a:cubicBezTo>
                  <a:cubicBezTo>
                    <a:pt x="163" y="77"/>
                    <a:pt x="157" y="68"/>
                    <a:pt x="161" y="56"/>
                  </a:cubicBezTo>
                  <a:cubicBezTo>
                    <a:pt x="163" y="52"/>
                    <a:pt x="166" y="48"/>
                    <a:pt x="168" y="45"/>
                  </a:cubicBezTo>
                  <a:cubicBezTo>
                    <a:pt x="177" y="33"/>
                    <a:pt x="186" y="21"/>
                    <a:pt x="194" y="9"/>
                  </a:cubicBezTo>
                  <a:cubicBezTo>
                    <a:pt x="195" y="7"/>
                    <a:pt x="196" y="4"/>
                    <a:pt x="195" y="2"/>
                  </a:cubicBezTo>
                  <a:cubicBezTo>
                    <a:pt x="193" y="0"/>
                    <a:pt x="190" y="0"/>
                    <a:pt x="188" y="1"/>
                  </a:cubicBezTo>
                  <a:cubicBezTo>
                    <a:pt x="179" y="4"/>
                    <a:pt x="171" y="7"/>
                    <a:pt x="163" y="11"/>
                  </a:cubicBezTo>
                  <a:cubicBezTo>
                    <a:pt x="148" y="19"/>
                    <a:pt x="135" y="29"/>
                    <a:pt x="127" y="44"/>
                  </a:cubicBezTo>
                  <a:cubicBezTo>
                    <a:pt x="121" y="58"/>
                    <a:pt x="115" y="72"/>
                    <a:pt x="110" y="86"/>
                  </a:cubicBezTo>
                  <a:cubicBezTo>
                    <a:pt x="104" y="100"/>
                    <a:pt x="98" y="115"/>
                    <a:pt x="87" y="126"/>
                  </a:cubicBezTo>
                  <a:cubicBezTo>
                    <a:pt x="68" y="147"/>
                    <a:pt x="47" y="166"/>
                    <a:pt x="27" y="187"/>
                  </a:cubicBezTo>
                  <a:cubicBezTo>
                    <a:pt x="19" y="195"/>
                    <a:pt x="9" y="204"/>
                    <a:pt x="0" y="212"/>
                  </a:cubicBezTo>
                  <a:cubicBezTo>
                    <a:pt x="8" y="220"/>
                    <a:pt x="15" y="227"/>
                    <a:pt x="22" y="235"/>
                  </a:cubicBezTo>
                  <a:cubicBezTo>
                    <a:pt x="23" y="234"/>
                    <a:pt x="25" y="233"/>
                    <a:pt x="26" y="232"/>
                  </a:cubicBezTo>
                  <a:cubicBezTo>
                    <a:pt x="63" y="194"/>
                    <a:pt x="101" y="156"/>
                    <a:pt x="139" y="118"/>
                  </a:cubicBezTo>
                  <a:cubicBezTo>
                    <a:pt x="141" y="117"/>
                    <a:pt x="143" y="115"/>
                    <a:pt x="145" y="114"/>
                  </a:cubicBezTo>
                  <a:cubicBezTo>
                    <a:pt x="149" y="113"/>
                    <a:pt x="153" y="115"/>
                    <a:pt x="155" y="119"/>
                  </a:cubicBezTo>
                  <a:cubicBezTo>
                    <a:pt x="157" y="123"/>
                    <a:pt x="156" y="127"/>
                    <a:pt x="152" y="131"/>
                  </a:cubicBezTo>
                  <a:cubicBezTo>
                    <a:pt x="127" y="156"/>
                    <a:pt x="102" y="181"/>
                    <a:pt x="76" y="207"/>
                  </a:cubicBezTo>
                  <a:cubicBezTo>
                    <a:pt x="63" y="220"/>
                    <a:pt x="49" y="234"/>
                    <a:pt x="35" y="248"/>
                  </a:cubicBezTo>
                  <a:cubicBezTo>
                    <a:pt x="42" y="255"/>
                    <a:pt x="49" y="262"/>
                    <a:pt x="56" y="269"/>
                  </a:cubicBezTo>
                  <a:cubicBezTo>
                    <a:pt x="58" y="271"/>
                    <a:pt x="59" y="270"/>
                    <a:pt x="60" y="268"/>
                  </a:cubicBezTo>
                  <a:cubicBezTo>
                    <a:pt x="87" y="241"/>
                    <a:pt x="114" y="214"/>
                    <a:pt x="141" y="187"/>
                  </a:cubicBezTo>
                  <a:cubicBezTo>
                    <a:pt x="151" y="178"/>
                    <a:pt x="161" y="169"/>
                    <a:pt x="173" y="163"/>
                  </a:cubicBezTo>
                  <a:cubicBezTo>
                    <a:pt x="189" y="156"/>
                    <a:pt x="205" y="154"/>
                    <a:pt x="221" y="152"/>
                  </a:cubicBezTo>
                  <a:cubicBezTo>
                    <a:pt x="242" y="150"/>
                    <a:pt x="255" y="141"/>
                    <a:pt x="265" y="121"/>
                  </a:cubicBezTo>
                  <a:cubicBezTo>
                    <a:pt x="274" y="101"/>
                    <a:pt x="274" y="65"/>
                    <a:pt x="27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84A409D-3A62-419C-81B7-DE42671DCA95}"/>
              </a:ext>
            </a:extLst>
          </p:cNvPr>
          <p:cNvSpPr txBox="1"/>
          <p:nvPr/>
        </p:nvSpPr>
        <p:spPr>
          <a:xfrm>
            <a:off x="5646955" y="4769242"/>
            <a:ext cx="21565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dirty="0"/>
              <a:t>Test our model for huge volume of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933E-C5F2-1236-6362-39495D66B32C}"/>
              </a:ext>
            </a:extLst>
          </p:cNvPr>
          <p:cNvSpPr txBox="1"/>
          <p:nvPr/>
        </p:nvSpPr>
        <p:spPr>
          <a:xfrm>
            <a:off x="3126126" y="977993"/>
            <a:ext cx="2099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b="1" dirty="0"/>
              <a:t>Incorporate our proposed model in a web application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8445A-210E-9A8E-E413-6E5B996A71F4}"/>
              </a:ext>
            </a:extLst>
          </p:cNvPr>
          <p:cNvSpPr txBox="1"/>
          <p:nvPr/>
        </p:nvSpPr>
        <p:spPr>
          <a:xfrm>
            <a:off x="38290" y="74269"/>
            <a:ext cx="116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/>
                </a:solidFill>
              </a:rPr>
              <a:t>Future Work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BA4957-6238-47E3-8DA5-CB4149455ED8}"/>
              </a:ext>
            </a:extLst>
          </p:cNvPr>
          <p:cNvCxnSpPr>
            <a:cxnSpLocks/>
          </p:cNvCxnSpPr>
          <p:nvPr/>
        </p:nvCxnSpPr>
        <p:spPr>
          <a:xfrm>
            <a:off x="324373" y="683581"/>
            <a:ext cx="1106424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9BDF16D-A5E6-B2F2-E866-A001A4CF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874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7"/>
    </mc:Choice>
    <mc:Fallback xmlns="">
      <p:transition spd="slow" advTm="150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409FD-089F-4E2D-E7EE-551B61E31DB6}"/>
              </a:ext>
            </a:extLst>
          </p:cNvPr>
          <p:cNvSpPr txBox="1"/>
          <p:nvPr/>
        </p:nvSpPr>
        <p:spPr>
          <a:xfrm>
            <a:off x="1670083" y="37660"/>
            <a:ext cx="85494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a typeface="Adobe Heiti Std R" panose="020B0400000000000000" pitchFamily="34" charset="-128"/>
              </a:rPr>
              <a:t>Conclusion</a:t>
            </a:r>
            <a:endParaRPr lang="en-US" sz="4400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04324-1A30-ACD8-0CFB-11A1448532AC}"/>
              </a:ext>
            </a:extLst>
          </p:cNvPr>
          <p:cNvCxnSpPr/>
          <p:nvPr/>
        </p:nvCxnSpPr>
        <p:spPr>
          <a:xfrm>
            <a:off x="2308896" y="809721"/>
            <a:ext cx="701888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A312DC-46AC-89BF-E201-AD243F784DB1}"/>
              </a:ext>
            </a:extLst>
          </p:cNvPr>
          <p:cNvSpPr txBox="1"/>
          <p:nvPr/>
        </p:nvSpPr>
        <p:spPr>
          <a:xfrm>
            <a:off x="1838325" y="1430953"/>
            <a:ext cx="8934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performance of deep learning models has been evaluated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outcome CRNN model is good comparing to existing models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We have optimized the model more accurately and precisely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0BDEE4-69EB-4AA7-F957-D5E89405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356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90"/>
    </mc:Choice>
    <mc:Fallback xmlns="">
      <p:transition spd="slow" advTm="175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22EA-3CAF-31D7-27D1-C2FF03919542}"/>
              </a:ext>
            </a:extLst>
          </p:cNvPr>
          <p:cNvSpPr txBox="1"/>
          <p:nvPr/>
        </p:nvSpPr>
        <p:spPr>
          <a:xfrm>
            <a:off x="1582534" y="130816"/>
            <a:ext cx="8549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ea typeface="Adobe Heiti Std R" panose="020B0400000000000000" pitchFamily="34" charset="-128"/>
              </a:rPr>
              <a:t>References</a:t>
            </a:r>
            <a:endParaRPr lang="en-US" sz="4400" b="1" dirty="0">
              <a:solidFill>
                <a:srgbClr val="0070C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C5737B-27A9-985F-8048-548B466E293C}"/>
              </a:ext>
            </a:extLst>
          </p:cNvPr>
          <p:cNvCxnSpPr/>
          <p:nvPr/>
        </p:nvCxnSpPr>
        <p:spPr>
          <a:xfrm>
            <a:off x="2347806" y="887837"/>
            <a:ext cx="701888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8708B6-09E9-4B9B-93B3-E2EF9E32C3C7}"/>
              </a:ext>
            </a:extLst>
          </p:cNvPr>
          <p:cNvSpPr txBox="1"/>
          <p:nvPr/>
        </p:nvSpPr>
        <p:spPr>
          <a:xfrm>
            <a:off x="512196" y="1216974"/>
            <a:ext cx="113739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Yunfei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Chu, Jin Xu, Qian Yang,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Haojie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Wei,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Xipin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Wei,Zhifang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Guo,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Yichong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Yuanjun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Jinzheng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He,</a:t>
            </a: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Junyang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Lin, et al. Qwen2-audio technical report.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arXiv:2407.10759, 2024.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	Phillip L De Leon, Bryan Stewart, and Junichi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Yamagishi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Synthetic speech discrimination using pitch pattern</a:t>
            </a: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statistics derived from image analysis. In Proc.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Interspeech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Portland, Oregon, USE. 20.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	Jingyi Deng,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Chenhao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Pengbin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Hu, Chao Shen, Qian Wang, Qi Li,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Qiming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Li. Towards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benchmarking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evaluating deepfake detection. IEEE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Dependable and Secure Computing, pages 1–16, 2024..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	Thien-Phuc Doan, Long Nguyen-Vu,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Souhwan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Jung,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Kihun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Hong.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Bts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-e: Audio deepfake detection</a:t>
            </a: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breathing-talking-silence encoder. In ICASSP 2023-2023 IEEE International Conference 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Acoustics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Speech and Signal Processing (ICASSP), pages 1–5. IEEE, 2023.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-40640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	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Yihui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Cheng,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Shubo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Yukai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Yuxiang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Kong,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Zhuo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Chen,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Yanxin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Hu, Lei Xie, Jian Wu, Hui Bu, et al. Aishell-4: An open source dataset for speech enhancement, separation, recognition and speaker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diarization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conference scenario.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arXiv:2104.03603, 2021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16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CFB5714-D51C-B2B1-BDBA-51BBBC5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2969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"/>
    </mc:Choice>
    <mc:Fallback xmlns="">
      <p:transition spd="slow" advTm="16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03122A-9992-473C-0B6C-A181040500C5}"/>
              </a:ext>
            </a:extLst>
          </p:cNvPr>
          <p:cNvSpPr txBox="1"/>
          <p:nvPr/>
        </p:nvSpPr>
        <p:spPr>
          <a:xfrm>
            <a:off x="1670488" y="-65940"/>
            <a:ext cx="854942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ea typeface="Adobe Heiti Std R" panose="020B0400000000000000" pitchFamily="34" charset="-128"/>
              </a:rPr>
              <a:t>Proposed Method</a:t>
            </a:r>
            <a:endParaRPr lang="en-US" sz="4000" b="1" dirty="0">
              <a:solidFill>
                <a:srgbClr val="0070C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7A6CB8-7CA6-6FD0-3A5C-2E30A33C8B6B}"/>
              </a:ext>
            </a:extLst>
          </p:cNvPr>
          <p:cNvCxnSpPr/>
          <p:nvPr/>
        </p:nvCxnSpPr>
        <p:spPr>
          <a:xfrm>
            <a:off x="3438525" y="542925"/>
            <a:ext cx="51816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7605610-4630-AF40-E6AD-5AF16BD98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703"/>
            <a:ext cx="11826910" cy="5648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D0B080-EEEE-63E7-44A8-298D86259DA3}"/>
              </a:ext>
            </a:extLst>
          </p:cNvPr>
          <p:cNvSpPr txBox="1"/>
          <p:nvPr/>
        </p:nvSpPr>
        <p:spPr>
          <a:xfrm>
            <a:off x="2876962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Fig1: Proposed methodology for deep fake speech detection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3506415-4876-97AE-E0B2-92EC7836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149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47B2EA-35C8-54F9-6005-312B5634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1033612"/>
            <a:ext cx="11579679" cy="528146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D8A068-9B28-5E20-3168-3264E627E45E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DBF2E7-72C0-316C-A783-9608134CEB06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Data Processing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67AC357-EE6F-1C2B-6AB8-04A029D03400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BEDF3B-E920-6044-08A5-227F1EFDE3F0}"/>
              </a:ext>
            </a:extLst>
          </p:cNvPr>
          <p:cNvSpPr txBox="1"/>
          <p:nvPr/>
        </p:nvSpPr>
        <p:spPr>
          <a:xfrm>
            <a:off x="3838987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Correlation matrix for the features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B40C6436-59F6-23AD-7067-E61C8318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06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A718B9-F879-67DE-771E-C5E51EE6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948829"/>
            <a:ext cx="11820525" cy="53662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6498AC-1BD5-31AA-F1AA-2BB8145A9069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269AB-3092-EDC4-5836-61EB60CB0A9B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Data Processing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D5E7BA-507C-4BB3-FF0B-E122EE8CDB6F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84DAC-C251-BD2C-2422-29DAF944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066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794908-13C3-A085-0465-CA834360A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8"/>
          <a:stretch/>
        </p:blipFill>
        <p:spPr>
          <a:xfrm>
            <a:off x="63513" y="825953"/>
            <a:ext cx="11763374" cy="52060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834AD8C-E287-7B8F-F7BB-7F5A480C3607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970031-37D0-97BC-4698-C8FC84E88C18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Data Processing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2106E3-BF4A-A54B-44D3-B1CA96674239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2D691F-3F86-A88C-B9B4-F396F0762D2C}"/>
              </a:ext>
            </a:extLst>
          </p:cNvPr>
          <p:cNvSpPr txBox="1"/>
          <p:nvPr/>
        </p:nvSpPr>
        <p:spPr>
          <a:xfrm>
            <a:off x="2876962" y="6478865"/>
            <a:ext cx="689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Box plot of features related to speech emotion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56103-CE68-EB39-E7B8-F528943A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176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0FB309-8955-BCBB-CB7D-329DDB9B3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46968"/>
              </p:ext>
            </p:extLst>
          </p:nvPr>
        </p:nvGraphicFramePr>
        <p:xfrm>
          <a:off x="949337" y="1643590"/>
          <a:ext cx="9991726" cy="445240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95863">
                  <a:extLst>
                    <a:ext uri="{9D8B030D-6E8A-4147-A177-3AD203B41FA5}">
                      <a16:colId xmlns:a16="http://schemas.microsoft.com/office/drawing/2014/main" val="3247048139"/>
                    </a:ext>
                  </a:extLst>
                </a:gridCol>
                <a:gridCol w="4995863">
                  <a:extLst>
                    <a:ext uri="{9D8B030D-6E8A-4147-A177-3AD203B41FA5}">
                      <a16:colId xmlns:a16="http://schemas.microsoft.com/office/drawing/2014/main" val="2949870685"/>
                    </a:ext>
                  </a:extLst>
                </a:gridCol>
              </a:tblGrid>
              <a:tr h="494712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01786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chroma </a:t>
                      </a:r>
                      <a:r>
                        <a:rPr lang="en-US" dirty="0" err="1"/>
                        <a:t>stft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1.255482e-67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117014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6.812161e-15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471243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spectral centroid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5.306269e-74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610407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spectral bandwidth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3.118181e-96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09188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 err="1"/>
                        <a:t>rolloff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2.509645e-49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12607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zero crossing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3.000349e-65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442378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mfcc1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6.695210e-16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284229"/>
                  </a:ext>
                </a:extLst>
              </a:tr>
              <a:tr h="494712">
                <a:tc>
                  <a:txBody>
                    <a:bodyPr/>
                    <a:lstStyle/>
                    <a:p>
                      <a:r>
                        <a:rPr lang="en-US" dirty="0"/>
                        <a:t>mfcc2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0.000000e+00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13606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B90D9B5-01F1-C14C-6E49-54133980D0BF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84A47B-427D-563A-7510-218A99247530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Emotion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801B0C-02FC-7F01-C308-D4B27671525D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0262D8-F9C5-FA9D-A0D4-106413375A31}"/>
              </a:ext>
            </a:extLst>
          </p:cNvPr>
          <p:cNvSpPr txBox="1"/>
          <p:nvPr/>
        </p:nvSpPr>
        <p:spPr>
          <a:xfrm>
            <a:off x="848137" y="1151791"/>
            <a:ext cx="6895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Significant features related to speech emotion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1CB27D8-11B2-59CF-C131-9CE2A2C7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689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803028-0EC7-8DCB-7A7C-203371ED1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29473"/>
              </p:ext>
            </p:extLst>
          </p:nvPr>
        </p:nvGraphicFramePr>
        <p:xfrm>
          <a:off x="848137" y="1706185"/>
          <a:ext cx="10544172" cy="458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36043">
                  <a:extLst>
                    <a:ext uri="{9D8B030D-6E8A-4147-A177-3AD203B41FA5}">
                      <a16:colId xmlns:a16="http://schemas.microsoft.com/office/drawing/2014/main" val="1324189030"/>
                    </a:ext>
                  </a:extLst>
                </a:gridCol>
                <a:gridCol w="2636043">
                  <a:extLst>
                    <a:ext uri="{9D8B030D-6E8A-4147-A177-3AD203B41FA5}">
                      <a16:colId xmlns:a16="http://schemas.microsoft.com/office/drawing/2014/main" val="36527792"/>
                    </a:ext>
                  </a:extLst>
                </a:gridCol>
                <a:gridCol w="2636043">
                  <a:extLst>
                    <a:ext uri="{9D8B030D-6E8A-4147-A177-3AD203B41FA5}">
                      <a16:colId xmlns:a16="http://schemas.microsoft.com/office/drawing/2014/main" val="285046670"/>
                    </a:ext>
                  </a:extLst>
                </a:gridCol>
                <a:gridCol w="2636043">
                  <a:extLst>
                    <a:ext uri="{9D8B030D-6E8A-4147-A177-3AD203B41FA5}">
                      <a16:colId xmlns:a16="http://schemas.microsoft.com/office/drawing/2014/main" val="3667703215"/>
                    </a:ext>
                  </a:extLst>
                </a:gridCol>
              </a:tblGrid>
              <a:tr h="573730">
                <a:tc>
                  <a:txBody>
                    <a:bodyPr/>
                    <a:lstStyle/>
                    <a:p>
                      <a:r>
                        <a:rPr lang="en-US" b="1" dirty="0"/>
                        <a:t>Hyperparameter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55197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75457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681295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Number of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465641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Dropout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225302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75696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038422"/>
                  </a:ext>
                </a:extLst>
              </a:tr>
              <a:tr h="573730">
                <a:tc>
                  <a:txBody>
                    <a:bodyPr/>
                    <a:lstStyle/>
                    <a:p>
                      <a:r>
                        <a:rPr lang="en-US" dirty="0"/>
                        <a:t>Activation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019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23B7E0A-AB01-4060-8D9C-497BF299B27B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BA8D43-BDEA-7F7D-D932-996C96EC1A97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Hyper Parameter Training for Models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8C0F34-4D89-A70B-C9B1-CB5E0FA0CF12}"/>
                </a:ext>
              </a:extLst>
            </p:cNvPr>
            <p:cNvCxnSpPr/>
            <p:nvPr/>
          </p:nvCxnSpPr>
          <p:spPr>
            <a:xfrm>
              <a:off x="1905000" y="561975"/>
              <a:ext cx="813816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62C8D69-4825-46DD-33A6-4F2E7BC7C429}"/>
              </a:ext>
            </a:extLst>
          </p:cNvPr>
          <p:cNvSpPr txBox="1"/>
          <p:nvPr/>
        </p:nvSpPr>
        <p:spPr>
          <a:xfrm>
            <a:off x="848137" y="1151791"/>
            <a:ext cx="6895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Hyperparameters of LSTM, CRNN, and FCNN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2A177EC-97A5-423A-7FAC-51142B61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7037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7DACF1-2DE3-99EF-6757-13E9615BD81C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2586FA-6061-7BE8-057D-8A3B1ABDD517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904B689-41E3-ECFA-C693-8F9EEEBFBD3D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3CD3A9C-461E-C948-B1DD-991DB5DA1C57}"/>
              </a:ext>
            </a:extLst>
          </p:cNvPr>
          <p:cNvSpPr/>
          <p:nvPr/>
        </p:nvSpPr>
        <p:spPr>
          <a:xfrm>
            <a:off x="0" y="812971"/>
            <a:ext cx="6677025" cy="384560"/>
          </a:xfrm>
          <a:prstGeom prst="homePlate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F5B08-9B6C-EBA5-AE3D-B1C92C7C378B}"/>
              </a:ext>
            </a:extLst>
          </p:cNvPr>
          <p:cNvSpPr txBox="1"/>
          <p:nvPr/>
        </p:nvSpPr>
        <p:spPr>
          <a:xfrm>
            <a:off x="-161926" y="742640"/>
            <a:ext cx="66770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Book Antiqua" panose="02040602050305030304" pitchFamily="18" charset="0"/>
              </a:rPr>
              <a:t>  Confusion Metrics of Individual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D950D-7576-15A7-BA58-F82A057C2BC1}"/>
              </a:ext>
            </a:extLst>
          </p:cNvPr>
          <p:cNvSpPr txBox="1"/>
          <p:nvPr/>
        </p:nvSpPr>
        <p:spPr>
          <a:xfrm>
            <a:off x="3838987" y="6478865"/>
            <a:ext cx="663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Confusion metrics of LSTM, CRNN and FCNN models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83F158-C08F-7185-1EDA-9114B37F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812"/>
            <a:ext cx="12192000" cy="4733925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81D6CCD-495F-B1AB-87BA-CCF5E706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311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439B6-7EE5-49E8-4303-446974404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15906"/>
              </p:ext>
            </p:extLst>
          </p:nvPr>
        </p:nvGraphicFramePr>
        <p:xfrm>
          <a:off x="901712" y="1816229"/>
          <a:ext cx="10086976" cy="3843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260872">
                  <a:extLst>
                    <a:ext uri="{9D8B030D-6E8A-4147-A177-3AD203B41FA5}">
                      <a16:colId xmlns:a16="http://schemas.microsoft.com/office/drawing/2014/main" val="3726031125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1339778580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3450132664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536450921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2939249215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2931436020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1239254360"/>
                    </a:ext>
                  </a:extLst>
                </a:gridCol>
                <a:gridCol w="1260872">
                  <a:extLst>
                    <a:ext uri="{9D8B030D-6E8A-4147-A177-3AD203B41FA5}">
                      <a16:colId xmlns:a16="http://schemas.microsoft.com/office/drawing/2014/main" val="3575669835"/>
                    </a:ext>
                  </a:extLst>
                </a:gridCol>
              </a:tblGrid>
              <a:tr h="768712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</a:p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 </a:t>
                      </a:r>
                      <a:endParaRPr lang="en-US" sz="2200" b="0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Accuracy</a:t>
                      </a:r>
                    </a:p>
                    <a:p>
                      <a:pPr algn="ctr" fontAlgn="t"/>
                      <a:r>
                        <a:rPr lang="en-US" sz="2200" u="none" strike="noStrike" dirty="0">
                          <a:effectLst/>
                        </a:rPr>
                        <a:t> </a:t>
                      </a:r>
                      <a:endParaRPr lang="en-US" sz="2200" b="0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Precision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Recall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>
                          <a:effectLst/>
                        </a:rPr>
                        <a:t>F1-score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18681"/>
                  </a:ext>
                </a:extLst>
              </a:tr>
              <a:tr h="7687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 dirty="0">
                          <a:effectLst/>
                        </a:rPr>
                        <a:t>0</a:t>
                      </a:r>
                      <a:endParaRPr lang="en-US" sz="2200" b="0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I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0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I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757562"/>
                  </a:ext>
                </a:extLst>
              </a:tr>
              <a:tr h="76871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 dirty="0">
                          <a:effectLst/>
                        </a:rPr>
                        <a:t>LSTM</a:t>
                      </a:r>
                      <a:endParaRPr lang="en-US" sz="2200" b="0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99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99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086455"/>
                  </a:ext>
                </a:extLst>
              </a:tr>
              <a:tr h="76871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u="none" strike="noStrike" dirty="0">
                          <a:effectLst/>
                        </a:rPr>
                        <a:t>CRNN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99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99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98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98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99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99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b="1" u="none" strike="noStrike" dirty="0">
                          <a:effectLst/>
                        </a:rPr>
                        <a:t>99</a:t>
                      </a:r>
                      <a:endParaRPr lang="en-US" sz="2200" b="1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16147"/>
                  </a:ext>
                </a:extLst>
              </a:tr>
              <a:tr h="768712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u="none" strike="noStrike">
                          <a:effectLst/>
                        </a:rPr>
                        <a:t>FCNN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99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97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97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99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>
                          <a:effectLst/>
                        </a:rPr>
                        <a:t>98</a:t>
                      </a:r>
                      <a:endParaRPr lang="en-US" sz="2200" b="0" i="0" u="none" strike="noStrike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200" u="none" strike="noStrike" dirty="0">
                          <a:effectLst/>
                        </a:rPr>
                        <a:t>98</a:t>
                      </a:r>
                      <a:endParaRPr lang="en-US" sz="2200" b="0" i="0" u="none" strike="noStrike" dirty="0">
                        <a:solidFill>
                          <a:srgbClr val="21252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1981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1F183D0-B3DA-2BE1-FB74-96779E05AC28}"/>
              </a:ext>
            </a:extLst>
          </p:cNvPr>
          <p:cNvGrpSpPr/>
          <p:nvPr/>
        </p:nvGrpSpPr>
        <p:grpSpPr>
          <a:xfrm>
            <a:off x="1670488" y="-65940"/>
            <a:ext cx="8549425" cy="707886"/>
            <a:chOff x="1670488" y="-65940"/>
            <a:chExt cx="8549425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381B36-093C-7858-6606-684813BDE605}"/>
                </a:ext>
              </a:extLst>
            </p:cNvPr>
            <p:cNvSpPr txBox="1"/>
            <p:nvPr/>
          </p:nvSpPr>
          <p:spPr>
            <a:xfrm>
              <a:off x="1670488" y="-65940"/>
              <a:ext cx="85494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ea typeface="Adobe Heiti Std R" panose="020B0400000000000000" pitchFamily="34" charset="-128"/>
                </a:rPr>
                <a:t>Result Analysis</a:t>
              </a:r>
              <a:endParaRPr lang="en-US" sz="4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68499-3DF3-3562-4BE9-833DB8281B84}"/>
                </a:ext>
              </a:extLst>
            </p:cNvPr>
            <p:cNvCxnSpPr/>
            <p:nvPr/>
          </p:nvCxnSpPr>
          <p:spPr>
            <a:xfrm>
              <a:off x="3438525" y="542925"/>
              <a:ext cx="51816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E1F19F-4DEE-C066-E740-AA8CD08A9BB8}"/>
              </a:ext>
            </a:extLst>
          </p:cNvPr>
          <p:cNvSpPr txBox="1"/>
          <p:nvPr/>
        </p:nvSpPr>
        <p:spPr>
          <a:xfrm>
            <a:off x="848137" y="1151791"/>
            <a:ext cx="689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Performance comparison of different models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C9120E-AB36-9CE6-93BB-281368C638A9}"/>
              </a:ext>
            </a:extLst>
          </p:cNvPr>
          <p:cNvCxnSpPr/>
          <p:nvPr/>
        </p:nvCxnSpPr>
        <p:spPr>
          <a:xfrm>
            <a:off x="848137" y="2763297"/>
            <a:ext cx="1014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4894EF-ADC7-4F77-88B5-230163D8EE12}"/>
              </a:ext>
            </a:extLst>
          </p:cNvPr>
          <p:cNvCxnSpPr/>
          <p:nvPr/>
        </p:nvCxnSpPr>
        <p:spPr>
          <a:xfrm>
            <a:off x="843928" y="1961104"/>
            <a:ext cx="1014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270F3-7030-37F6-4A99-C275119D6908}"/>
              </a:ext>
            </a:extLst>
          </p:cNvPr>
          <p:cNvCxnSpPr>
            <a:cxnSpLocks/>
          </p:cNvCxnSpPr>
          <p:nvPr/>
        </p:nvCxnSpPr>
        <p:spPr>
          <a:xfrm>
            <a:off x="3916658" y="3297534"/>
            <a:ext cx="70720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23CCD1-15BC-AB62-6326-52DE21CB3EDF}"/>
              </a:ext>
            </a:extLst>
          </p:cNvPr>
          <p:cNvCxnSpPr/>
          <p:nvPr/>
        </p:nvCxnSpPr>
        <p:spPr>
          <a:xfrm>
            <a:off x="872820" y="5751007"/>
            <a:ext cx="10144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7A27E83-11C9-30E5-726C-3E1FA6DF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275" y="6355443"/>
            <a:ext cx="537754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3072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639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Adobe Heiti Std R</vt:lpstr>
      <vt:lpstr>Arial</vt:lpstr>
      <vt:lpstr>Book Antiqua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rabiul rabiul</dc:creator>
  <cp:lastModifiedBy>md rabiul rabiul</cp:lastModifiedBy>
  <cp:revision>67</cp:revision>
  <dcterms:created xsi:type="dcterms:W3CDTF">2022-05-21T14:27:55Z</dcterms:created>
  <dcterms:modified xsi:type="dcterms:W3CDTF">2024-10-21T07:46:19Z</dcterms:modified>
</cp:coreProperties>
</file>