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4F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07DDE5-5C6D-42F3-B829-F2586CB85BB9}" v="37" dt="2025-08-18T14:27:30.9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8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u Taher" userId="1931fb13-79cd-4a75-b9a4-861f575d699f" providerId="ADAL" clId="{9407DDE5-5C6D-42F3-B829-F2586CB85BB9}"/>
    <pc:docChg chg="undo custSel addSld modSld">
      <pc:chgData name="Abu Taher" userId="1931fb13-79cd-4a75-b9a4-861f575d699f" providerId="ADAL" clId="{9407DDE5-5C6D-42F3-B829-F2586CB85BB9}" dt="2025-08-18T14:27:30.951" v="439" actId="164"/>
      <pc:docMkLst>
        <pc:docMk/>
      </pc:docMkLst>
      <pc:sldChg chg="addSp delSp modSp new mod">
        <pc:chgData name="Abu Taher" userId="1931fb13-79cd-4a75-b9a4-861f575d699f" providerId="ADAL" clId="{9407DDE5-5C6D-42F3-B829-F2586CB85BB9}" dt="2025-08-18T14:27:30.951" v="439" actId="164"/>
        <pc:sldMkLst>
          <pc:docMk/>
          <pc:sldMk cId="1670069020" sldId="256"/>
        </pc:sldMkLst>
        <pc:spChg chg="del">
          <ac:chgData name="Abu Taher" userId="1931fb13-79cd-4a75-b9a4-861f575d699f" providerId="ADAL" clId="{9407DDE5-5C6D-42F3-B829-F2586CB85BB9}" dt="2025-08-18T11:46:50.724" v="1" actId="478"/>
          <ac:spMkLst>
            <pc:docMk/>
            <pc:sldMk cId="1670069020" sldId="256"/>
            <ac:spMk id="2" creationId="{47489F30-E26E-DF91-9110-D489C8FF5616}"/>
          </ac:spMkLst>
        </pc:spChg>
        <pc:spChg chg="del">
          <ac:chgData name="Abu Taher" userId="1931fb13-79cd-4a75-b9a4-861f575d699f" providerId="ADAL" clId="{9407DDE5-5C6D-42F3-B829-F2586CB85BB9}" dt="2025-08-18T11:46:50.724" v="1" actId="478"/>
          <ac:spMkLst>
            <pc:docMk/>
            <pc:sldMk cId="1670069020" sldId="256"/>
            <ac:spMk id="3" creationId="{F07E23EC-EE15-6232-1701-DD7C4FDDD7D3}"/>
          </ac:spMkLst>
        </pc:spChg>
        <pc:spChg chg="add mod">
          <ac:chgData name="Abu Taher" userId="1931fb13-79cd-4a75-b9a4-861f575d699f" providerId="ADAL" clId="{9407DDE5-5C6D-42F3-B829-F2586CB85BB9}" dt="2025-08-18T14:27:30.951" v="439" actId="164"/>
          <ac:spMkLst>
            <pc:docMk/>
            <pc:sldMk cId="1670069020" sldId="256"/>
            <ac:spMk id="4" creationId="{830AB649-997D-C021-66B4-E4BBE4DA7158}"/>
          </ac:spMkLst>
        </pc:spChg>
        <pc:spChg chg="add mod">
          <ac:chgData name="Abu Taher" userId="1931fb13-79cd-4a75-b9a4-861f575d699f" providerId="ADAL" clId="{9407DDE5-5C6D-42F3-B829-F2586CB85BB9}" dt="2025-08-18T14:27:30.951" v="439" actId="164"/>
          <ac:spMkLst>
            <pc:docMk/>
            <pc:sldMk cId="1670069020" sldId="256"/>
            <ac:spMk id="5" creationId="{D8015300-3226-587C-14E2-31FD780D0AE5}"/>
          </ac:spMkLst>
        </pc:spChg>
        <pc:spChg chg="add mod">
          <ac:chgData name="Abu Taher" userId="1931fb13-79cd-4a75-b9a4-861f575d699f" providerId="ADAL" clId="{9407DDE5-5C6D-42F3-B829-F2586CB85BB9}" dt="2025-08-18T14:27:30.951" v="439" actId="164"/>
          <ac:spMkLst>
            <pc:docMk/>
            <pc:sldMk cId="1670069020" sldId="256"/>
            <ac:spMk id="6" creationId="{0B4154A9-4D04-57F4-4649-76AED7943EE3}"/>
          </ac:spMkLst>
        </pc:spChg>
        <pc:spChg chg="add mod">
          <ac:chgData name="Abu Taher" userId="1931fb13-79cd-4a75-b9a4-861f575d699f" providerId="ADAL" clId="{9407DDE5-5C6D-42F3-B829-F2586CB85BB9}" dt="2025-08-18T14:27:30.951" v="439" actId="164"/>
          <ac:spMkLst>
            <pc:docMk/>
            <pc:sldMk cId="1670069020" sldId="256"/>
            <ac:spMk id="7" creationId="{B9768366-CD3B-13D8-C31C-1C07A3AC903A}"/>
          </ac:spMkLst>
        </pc:spChg>
        <pc:spChg chg="add del mod">
          <ac:chgData name="Abu Taher" userId="1931fb13-79cd-4a75-b9a4-861f575d699f" providerId="ADAL" clId="{9407DDE5-5C6D-42F3-B829-F2586CB85BB9}" dt="2025-08-18T14:14:46.439" v="294" actId="478"/>
          <ac:spMkLst>
            <pc:docMk/>
            <pc:sldMk cId="1670069020" sldId="256"/>
            <ac:spMk id="8" creationId="{EC1097FD-DD74-4454-BB05-BC69FAC166ED}"/>
          </ac:spMkLst>
        </pc:spChg>
        <pc:spChg chg="add del mod">
          <ac:chgData name="Abu Taher" userId="1931fb13-79cd-4a75-b9a4-861f575d699f" providerId="ADAL" clId="{9407DDE5-5C6D-42F3-B829-F2586CB85BB9}" dt="2025-08-18T14:14:47.384" v="295" actId="478"/>
          <ac:spMkLst>
            <pc:docMk/>
            <pc:sldMk cId="1670069020" sldId="256"/>
            <ac:spMk id="9" creationId="{4A6DFA52-7DD0-4679-5517-F91B46138411}"/>
          </ac:spMkLst>
        </pc:spChg>
        <pc:spChg chg="add mod">
          <ac:chgData name="Abu Taher" userId="1931fb13-79cd-4a75-b9a4-861f575d699f" providerId="ADAL" clId="{9407DDE5-5C6D-42F3-B829-F2586CB85BB9}" dt="2025-08-18T13:59:12.387" v="193" actId="164"/>
          <ac:spMkLst>
            <pc:docMk/>
            <pc:sldMk cId="1670069020" sldId="256"/>
            <ac:spMk id="10" creationId="{384B5B81-3580-B6A6-1D3D-A207FACC6750}"/>
          </ac:spMkLst>
        </pc:spChg>
        <pc:spChg chg="add del mod">
          <ac:chgData name="Abu Taher" userId="1931fb13-79cd-4a75-b9a4-861f575d699f" providerId="ADAL" clId="{9407DDE5-5C6D-42F3-B829-F2586CB85BB9}" dt="2025-08-18T13:48:04.940" v="99" actId="478"/>
          <ac:spMkLst>
            <pc:docMk/>
            <pc:sldMk cId="1670069020" sldId="256"/>
            <ac:spMk id="11" creationId="{0446E892-5BE8-33FF-EF52-0CA290834D2C}"/>
          </ac:spMkLst>
        </pc:spChg>
        <pc:spChg chg="add del mod">
          <ac:chgData name="Abu Taher" userId="1931fb13-79cd-4a75-b9a4-861f575d699f" providerId="ADAL" clId="{9407DDE5-5C6D-42F3-B829-F2586CB85BB9}" dt="2025-08-18T13:48:04.940" v="99" actId="478"/>
          <ac:spMkLst>
            <pc:docMk/>
            <pc:sldMk cId="1670069020" sldId="256"/>
            <ac:spMk id="12" creationId="{A39AEEBB-47D1-6A21-437A-1FFEE0D3F6A1}"/>
          </ac:spMkLst>
        </pc:spChg>
        <pc:spChg chg="add del mod">
          <ac:chgData name="Abu Taher" userId="1931fb13-79cd-4a75-b9a4-861f575d699f" providerId="ADAL" clId="{9407DDE5-5C6D-42F3-B829-F2586CB85BB9}" dt="2025-08-18T13:48:04.940" v="99" actId="478"/>
          <ac:spMkLst>
            <pc:docMk/>
            <pc:sldMk cId="1670069020" sldId="256"/>
            <ac:spMk id="13" creationId="{7F5EC085-4065-BDBF-EB76-0E3077A27B20}"/>
          </ac:spMkLst>
        </pc:spChg>
        <pc:spChg chg="add mod">
          <ac:chgData name="Abu Taher" userId="1931fb13-79cd-4a75-b9a4-861f575d699f" providerId="ADAL" clId="{9407DDE5-5C6D-42F3-B829-F2586CB85BB9}" dt="2025-08-18T14:27:30.951" v="439" actId="164"/>
          <ac:spMkLst>
            <pc:docMk/>
            <pc:sldMk cId="1670069020" sldId="256"/>
            <ac:spMk id="20" creationId="{CF7191F6-05CB-F1FC-E9FB-7C00A6F0F5A2}"/>
          </ac:spMkLst>
        </pc:spChg>
        <pc:spChg chg="add mod">
          <ac:chgData name="Abu Taher" userId="1931fb13-79cd-4a75-b9a4-861f575d699f" providerId="ADAL" clId="{9407DDE5-5C6D-42F3-B829-F2586CB85BB9}" dt="2025-08-18T14:27:30.951" v="439" actId="164"/>
          <ac:spMkLst>
            <pc:docMk/>
            <pc:sldMk cId="1670069020" sldId="256"/>
            <ac:spMk id="21" creationId="{4ED682CC-0050-8590-0866-30207ACCF640}"/>
          </ac:spMkLst>
        </pc:spChg>
        <pc:spChg chg="add mod">
          <ac:chgData name="Abu Taher" userId="1931fb13-79cd-4a75-b9a4-861f575d699f" providerId="ADAL" clId="{9407DDE5-5C6D-42F3-B829-F2586CB85BB9}" dt="2025-08-18T14:27:30.951" v="439" actId="164"/>
          <ac:spMkLst>
            <pc:docMk/>
            <pc:sldMk cId="1670069020" sldId="256"/>
            <ac:spMk id="22" creationId="{3A1BB388-D361-EB7F-43C9-C9ECC92EB43D}"/>
          </ac:spMkLst>
        </pc:spChg>
        <pc:spChg chg="add mod">
          <ac:chgData name="Abu Taher" userId="1931fb13-79cd-4a75-b9a4-861f575d699f" providerId="ADAL" clId="{9407DDE5-5C6D-42F3-B829-F2586CB85BB9}" dt="2025-08-18T13:58:48.017" v="188" actId="164"/>
          <ac:spMkLst>
            <pc:docMk/>
            <pc:sldMk cId="1670069020" sldId="256"/>
            <ac:spMk id="23" creationId="{147E8824-035F-5E3C-964C-592C45BD9598}"/>
          </ac:spMkLst>
        </pc:spChg>
        <pc:spChg chg="add del mod">
          <ac:chgData name="Abu Taher" userId="1931fb13-79cd-4a75-b9a4-861f575d699f" providerId="ADAL" clId="{9407DDE5-5C6D-42F3-B829-F2586CB85BB9}" dt="2025-08-18T13:58:55.899" v="190" actId="478"/>
          <ac:spMkLst>
            <pc:docMk/>
            <pc:sldMk cId="1670069020" sldId="256"/>
            <ac:spMk id="24" creationId="{D6B038C5-6E81-FEC6-4D16-0D92B72EE1F6}"/>
          </ac:spMkLst>
        </pc:spChg>
        <pc:spChg chg="add del mod">
          <ac:chgData name="Abu Taher" userId="1931fb13-79cd-4a75-b9a4-861f575d699f" providerId="ADAL" clId="{9407DDE5-5C6D-42F3-B829-F2586CB85BB9}" dt="2025-08-18T13:59:00.421" v="192" actId="478"/>
          <ac:spMkLst>
            <pc:docMk/>
            <pc:sldMk cId="1670069020" sldId="256"/>
            <ac:spMk id="25" creationId="{31ED8BEE-B687-0A91-826A-252C342CCCF4}"/>
          </ac:spMkLst>
        </pc:spChg>
        <pc:spChg chg="add del mod">
          <ac:chgData name="Abu Taher" userId="1931fb13-79cd-4a75-b9a4-861f575d699f" providerId="ADAL" clId="{9407DDE5-5C6D-42F3-B829-F2586CB85BB9}" dt="2025-08-18T14:25:01.489" v="423" actId="478"/>
          <ac:spMkLst>
            <pc:docMk/>
            <pc:sldMk cId="1670069020" sldId="256"/>
            <ac:spMk id="26" creationId="{1539BEF7-0D89-C702-9B09-5C3EF8E0AFA7}"/>
          </ac:spMkLst>
        </pc:spChg>
        <pc:spChg chg="add del mod">
          <ac:chgData name="Abu Taher" userId="1931fb13-79cd-4a75-b9a4-861f575d699f" providerId="ADAL" clId="{9407DDE5-5C6D-42F3-B829-F2586CB85BB9}" dt="2025-08-18T14:22:15.832" v="402" actId="478"/>
          <ac:spMkLst>
            <pc:docMk/>
            <pc:sldMk cId="1670069020" sldId="256"/>
            <ac:spMk id="27" creationId="{818ACE29-5535-E14E-1ABC-B6D93DFA99B3}"/>
          </ac:spMkLst>
        </pc:spChg>
        <pc:spChg chg="add mod">
          <ac:chgData name="Abu Taher" userId="1931fb13-79cd-4a75-b9a4-861f575d699f" providerId="ADAL" clId="{9407DDE5-5C6D-42F3-B829-F2586CB85BB9}" dt="2025-08-18T14:15:41.777" v="312" actId="164"/>
          <ac:spMkLst>
            <pc:docMk/>
            <pc:sldMk cId="1670069020" sldId="256"/>
            <ac:spMk id="28" creationId="{A7548639-50A1-BA1A-7B89-9E6B4B7576EC}"/>
          </ac:spMkLst>
        </pc:spChg>
        <pc:spChg chg="add mod">
          <ac:chgData name="Abu Taher" userId="1931fb13-79cd-4a75-b9a4-861f575d699f" providerId="ADAL" clId="{9407DDE5-5C6D-42F3-B829-F2586CB85BB9}" dt="2025-08-18T14:15:41.777" v="312" actId="164"/>
          <ac:spMkLst>
            <pc:docMk/>
            <pc:sldMk cId="1670069020" sldId="256"/>
            <ac:spMk id="29" creationId="{537CDED6-9AD4-CBFD-D829-F32F800BD92E}"/>
          </ac:spMkLst>
        </pc:spChg>
        <pc:spChg chg="add mod">
          <ac:chgData name="Abu Taher" userId="1931fb13-79cd-4a75-b9a4-861f575d699f" providerId="ADAL" clId="{9407DDE5-5C6D-42F3-B829-F2586CB85BB9}" dt="2025-08-18T14:15:41.777" v="312" actId="164"/>
          <ac:spMkLst>
            <pc:docMk/>
            <pc:sldMk cId="1670069020" sldId="256"/>
            <ac:spMk id="30" creationId="{724BFA37-2530-F6A5-BFA0-73E4BC2D2A01}"/>
          </ac:spMkLst>
        </pc:spChg>
        <pc:spChg chg="add mod">
          <ac:chgData name="Abu Taher" userId="1931fb13-79cd-4a75-b9a4-861f575d699f" providerId="ADAL" clId="{9407DDE5-5C6D-42F3-B829-F2586CB85BB9}" dt="2025-08-18T14:15:41.777" v="312" actId="164"/>
          <ac:spMkLst>
            <pc:docMk/>
            <pc:sldMk cId="1670069020" sldId="256"/>
            <ac:spMk id="31" creationId="{B130C402-6D7C-A38D-EFD4-72F8436CBC8F}"/>
          </ac:spMkLst>
        </pc:spChg>
        <pc:spChg chg="add mod">
          <ac:chgData name="Abu Taher" userId="1931fb13-79cd-4a75-b9a4-861f575d699f" providerId="ADAL" clId="{9407DDE5-5C6D-42F3-B829-F2586CB85BB9}" dt="2025-08-18T13:59:12.387" v="193" actId="164"/>
          <ac:spMkLst>
            <pc:docMk/>
            <pc:sldMk cId="1670069020" sldId="256"/>
            <ac:spMk id="34" creationId="{730347E8-5D32-89E2-920D-2270DE75FF20}"/>
          </ac:spMkLst>
        </pc:spChg>
        <pc:spChg chg="add mod">
          <ac:chgData name="Abu Taher" userId="1931fb13-79cd-4a75-b9a4-861f575d699f" providerId="ADAL" clId="{9407DDE5-5C6D-42F3-B829-F2586CB85BB9}" dt="2025-08-18T13:59:12.387" v="193" actId="164"/>
          <ac:spMkLst>
            <pc:docMk/>
            <pc:sldMk cId="1670069020" sldId="256"/>
            <ac:spMk id="35" creationId="{B63E7780-C52C-8AFA-4763-122B11C2DB87}"/>
          </ac:spMkLst>
        </pc:spChg>
        <pc:spChg chg="add mod">
          <ac:chgData name="Abu Taher" userId="1931fb13-79cd-4a75-b9a4-861f575d699f" providerId="ADAL" clId="{9407DDE5-5C6D-42F3-B829-F2586CB85BB9}" dt="2025-08-18T14:00:08.724" v="198" actId="255"/>
          <ac:spMkLst>
            <pc:docMk/>
            <pc:sldMk cId="1670069020" sldId="256"/>
            <ac:spMk id="36" creationId="{468546D0-F6FC-F206-F035-D26141CD6614}"/>
          </ac:spMkLst>
        </pc:spChg>
        <pc:spChg chg="add mod">
          <ac:chgData name="Abu Taher" userId="1931fb13-79cd-4a75-b9a4-861f575d699f" providerId="ADAL" clId="{9407DDE5-5C6D-42F3-B829-F2586CB85BB9}" dt="2025-08-18T14:00:08.724" v="198" actId="255"/>
          <ac:spMkLst>
            <pc:docMk/>
            <pc:sldMk cId="1670069020" sldId="256"/>
            <ac:spMk id="37" creationId="{BCCC976B-160A-AA58-6582-14316928ECB3}"/>
          </ac:spMkLst>
        </pc:spChg>
        <pc:spChg chg="add mod">
          <ac:chgData name="Abu Taher" userId="1931fb13-79cd-4a75-b9a4-861f575d699f" providerId="ADAL" clId="{9407DDE5-5C6D-42F3-B829-F2586CB85BB9}" dt="2025-08-18T14:00:08.724" v="198" actId="255"/>
          <ac:spMkLst>
            <pc:docMk/>
            <pc:sldMk cId="1670069020" sldId="256"/>
            <ac:spMk id="38" creationId="{1841FE33-0922-9B84-0941-3F0DC3D19527}"/>
          </ac:spMkLst>
        </pc:spChg>
        <pc:spChg chg="mod">
          <ac:chgData name="Abu Taher" userId="1931fb13-79cd-4a75-b9a4-861f575d699f" providerId="ADAL" clId="{9407DDE5-5C6D-42F3-B829-F2586CB85BB9}" dt="2025-08-18T14:00:08.724" v="198" actId="255"/>
          <ac:spMkLst>
            <pc:docMk/>
            <pc:sldMk cId="1670069020" sldId="256"/>
            <ac:spMk id="41" creationId="{0814503E-CD2C-2881-3D8E-6A9810F31856}"/>
          </ac:spMkLst>
        </pc:spChg>
        <pc:spChg chg="mod">
          <ac:chgData name="Abu Taher" userId="1931fb13-79cd-4a75-b9a4-861f575d699f" providerId="ADAL" clId="{9407DDE5-5C6D-42F3-B829-F2586CB85BB9}" dt="2025-08-18T13:58:53.356" v="189" actId="571"/>
          <ac:spMkLst>
            <pc:docMk/>
            <pc:sldMk cId="1670069020" sldId="256"/>
            <ac:spMk id="42" creationId="{88717EA0-DDB7-4342-ED90-529318C8409D}"/>
          </ac:spMkLst>
        </pc:spChg>
        <pc:spChg chg="mod">
          <ac:chgData name="Abu Taher" userId="1931fb13-79cd-4a75-b9a4-861f575d699f" providerId="ADAL" clId="{9407DDE5-5C6D-42F3-B829-F2586CB85BB9}" dt="2025-08-18T14:00:08.724" v="198" actId="255"/>
          <ac:spMkLst>
            <pc:docMk/>
            <pc:sldMk cId="1670069020" sldId="256"/>
            <ac:spMk id="43" creationId="{858A89FF-837B-8D23-FC97-1C65E1D72272}"/>
          </ac:spMkLst>
        </pc:spChg>
        <pc:spChg chg="mod">
          <ac:chgData name="Abu Taher" userId="1931fb13-79cd-4a75-b9a4-861f575d699f" providerId="ADAL" clId="{9407DDE5-5C6D-42F3-B829-F2586CB85BB9}" dt="2025-08-18T13:58:58.540" v="191" actId="571"/>
          <ac:spMkLst>
            <pc:docMk/>
            <pc:sldMk cId="1670069020" sldId="256"/>
            <ac:spMk id="45" creationId="{D6F528B4-8251-5858-FD56-E30B6D61A06E}"/>
          </ac:spMkLst>
        </pc:spChg>
        <pc:spChg chg="mod">
          <ac:chgData name="Abu Taher" userId="1931fb13-79cd-4a75-b9a4-861f575d699f" providerId="ADAL" clId="{9407DDE5-5C6D-42F3-B829-F2586CB85BB9}" dt="2025-08-18T14:00:08.724" v="198" actId="255"/>
          <ac:spMkLst>
            <pc:docMk/>
            <pc:sldMk cId="1670069020" sldId="256"/>
            <ac:spMk id="46" creationId="{3B569D77-FCC2-AD36-6F7D-DB928D9A27A3}"/>
          </ac:spMkLst>
        </pc:spChg>
        <pc:spChg chg="mod">
          <ac:chgData name="Abu Taher" userId="1931fb13-79cd-4a75-b9a4-861f575d699f" providerId="ADAL" clId="{9407DDE5-5C6D-42F3-B829-F2586CB85BB9}" dt="2025-08-18T13:58:58.540" v="191" actId="571"/>
          <ac:spMkLst>
            <pc:docMk/>
            <pc:sldMk cId="1670069020" sldId="256"/>
            <ac:spMk id="47" creationId="{258232D6-8253-95D3-248B-5BDBDED5C1C4}"/>
          </ac:spMkLst>
        </pc:spChg>
        <pc:spChg chg="add mod">
          <ac:chgData name="Abu Taher" userId="1931fb13-79cd-4a75-b9a4-861f575d699f" providerId="ADAL" clId="{9407DDE5-5C6D-42F3-B829-F2586CB85BB9}" dt="2025-08-18T14:27:30.951" v="439" actId="164"/>
          <ac:spMkLst>
            <pc:docMk/>
            <pc:sldMk cId="1670069020" sldId="256"/>
            <ac:spMk id="49" creationId="{3DACC47A-E711-78EB-B7D2-5A37B43D4B33}"/>
          </ac:spMkLst>
        </pc:spChg>
        <pc:spChg chg="add mod">
          <ac:chgData name="Abu Taher" userId="1931fb13-79cd-4a75-b9a4-861f575d699f" providerId="ADAL" clId="{9407DDE5-5C6D-42F3-B829-F2586CB85BB9}" dt="2025-08-18T14:27:30.951" v="439" actId="164"/>
          <ac:spMkLst>
            <pc:docMk/>
            <pc:sldMk cId="1670069020" sldId="256"/>
            <ac:spMk id="50" creationId="{567F9797-C302-B567-9B37-5E3165BC429D}"/>
          </ac:spMkLst>
        </pc:spChg>
        <pc:spChg chg="add del mod">
          <ac:chgData name="Abu Taher" userId="1931fb13-79cd-4a75-b9a4-861f575d699f" providerId="ADAL" clId="{9407DDE5-5C6D-42F3-B829-F2586CB85BB9}" dt="2025-08-18T14:15:08.180" v="303" actId="478"/>
          <ac:spMkLst>
            <pc:docMk/>
            <pc:sldMk cId="1670069020" sldId="256"/>
            <ac:spMk id="59" creationId="{F2A59A1C-1E21-2593-AD8D-C174973D0CD7}"/>
          </ac:spMkLst>
        </pc:spChg>
        <pc:spChg chg="add mod">
          <ac:chgData name="Abu Taher" userId="1931fb13-79cd-4a75-b9a4-861f575d699f" providerId="ADAL" clId="{9407DDE5-5C6D-42F3-B829-F2586CB85BB9}" dt="2025-08-18T14:24:45.839" v="422" actId="164"/>
          <ac:spMkLst>
            <pc:docMk/>
            <pc:sldMk cId="1670069020" sldId="256"/>
            <ac:spMk id="110" creationId="{EFA072B9-AF85-C21F-CFF0-2C10D00F35C8}"/>
          </ac:spMkLst>
        </pc:spChg>
        <pc:spChg chg="add mod">
          <ac:chgData name="Abu Taher" userId="1931fb13-79cd-4a75-b9a4-861f575d699f" providerId="ADAL" clId="{9407DDE5-5C6D-42F3-B829-F2586CB85BB9}" dt="2025-08-18T14:27:30.951" v="439" actId="164"/>
          <ac:spMkLst>
            <pc:docMk/>
            <pc:sldMk cId="1670069020" sldId="256"/>
            <ac:spMk id="112" creationId="{0E548BAC-EA46-7856-4517-2E43D480EF0B}"/>
          </ac:spMkLst>
        </pc:spChg>
        <pc:spChg chg="add del mod">
          <ac:chgData name="Abu Taher" userId="1931fb13-79cd-4a75-b9a4-861f575d699f" providerId="ADAL" clId="{9407DDE5-5C6D-42F3-B829-F2586CB85BB9}" dt="2025-08-18T14:19:20.645" v="387" actId="11529"/>
          <ac:spMkLst>
            <pc:docMk/>
            <pc:sldMk cId="1670069020" sldId="256"/>
            <ac:spMk id="121" creationId="{57F2E066-3A29-85E4-0EF2-D8F160533313}"/>
          </ac:spMkLst>
        </pc:spChg>
        <pc:spChg chg="add del mod">
          <ac:chgData name="Abu Taher" userId="1931fb13-79cd-4a75-b9a4-861f575d699f" providerId="ADAL" clId="{9407DDE5-5C6D-42F3-B829-F2586CB85BB9}" dt="2025-08-18T14:26:27.675" v="436" actId="478"/>
          <ac:spMkLst>
            <pc:docMk/>
            <pc:sldMk cId="1670069020" sldId="256"/>
            <ac:spMk id="122" creationId="{44878158-B457-76CB-3E5C-1D0DB33893C3}"/>
          </ac:spMkLst>
        </pc:spChg>
        <pc:spChg chg="add mod">
          <ac:chgData name="Abu Taher" userId="1931fb13-79cd-4a75-b9a4-861f575d699f" providerId="ADAL" clId="{9407DDE5-5C6D-42F3-B829-F2586CB85BB9}" dt="2025-08-18T14:25:29.482" v="427" actId="14100"/>
          <ac:spMkLst>
            <pc:docMk/>
            <pc:sldMk cId="1670069020" sldId="256"/>
            <ac:spMk id="127" creationId="{FA74EBA6-D910-931E-61A9-47EBCA105E0D}"/>
          </ac:spMkLst>
        </pc:spChg>
        <pc:spChg chg="add mod">
          <ac:chgData name="Abu Taher" userId="1931fb13-79cd-4a75-b9a4-861f575d699f" providerId="ADAL" clId="{9407DDE5-5C6D-42F3-B829-F2586CB85BB9}" dt="2025-08-18T14:24:25.959" v="419" actId="164"/>
          <ac:spMkLst>
            <pc:docMk/>
            <pc:sldMk cId="1670069020" sldId="256"/>
            <ac:spMk id="128" creationId="{E6223C82-5D8F-076F-0102-742F0387BC6E}"/>
          </ac:spMkLst>
        </pc:spChg>
        <pc:grpChg chg="add mod">
          <ac:chgData name="Abu Taher" userId="1931fb13-79cd-4a75-b9a4-861f575d699f" providerId="ADAL" clId="{9407DDE5-5C6D-42F3-B829-F2586CB85BB9}" dt="2025-08-18T14:15:41.777" v="312" actId="164"/>
          <ac:grpSpMkLst>
            <pc:docMk/>
            <pc:sldMk cId="1670069020" sldId="256"/>
            <ac:grpSpMk id="39" creationId="{25C72C9C-7C01-36D7-7FD8-92E12D0DFF11}"/>
          </ac:grpSpMkLst>
        </pc:grpChg>
        <pc:grpChg chg="add mod">
          <ac:chgData name="Abu Taher" userId="1931fb13-79cd-4a75-b9a4-861f575d699f" providerId="ADAL" clId="{9407DDE5-5C6D-42F3-B829-F2586CB85BB9}" dt="2025-08-18T14:15:41.777" v="312" actId="164"/>
          <ac:grpSpMkLst>
            <pc:docMk/>
            <pc:sldMk cId="1670069020" sldId="256"/>
            <ac:grpSpMk id="40" creationId="{FF0B75E1-0451-FB36-C791-84A0AFF58D23}"/>
          </ac:grpSpMkLst>
        </pc:grpChg>
        <pc:grpChg chg="add mod">
          <ac:chgData name="Abu Taher" userId="1931fb13-79cd-4a75-b9a4-861f575d699f" providerId="ADAL" clId="{9407DDE5-5C6D-42F3-B829-F2586CB85BB9}" dt="2025-08-18T14:15:41.777" v="312" actId="164"/>
          <ac:grpSpMkLst>
            <pc:docMk/>
            <pc:sldMk cId="1670069020" sldId="256"/>
            <ac:grpSpMk id="44" creationId="{CD5818D4-28AE-1FC4-4414-5FD1DB89E55D}"/>
          </ac:grpSpMkLst>
        </pc:grpChg>
        <pc:grpChg chg="add mod">
          <ac:chgData name="Abu Taher" userId="1931fb13-79cd-4a75-b9a4-861f575d699f" providerId="ADAL" clId="{9407DDE5-5C6D-42F3-B829-F2586CB85BB9}" dt="2025-08-18T14:15:41.777" v="312" actId="164"/>
          <ac:grpSpMkLst>
            <pc:docMk/>
            <pc:sldMk cId="1670069020" sldId="256"/>
            <ac:grpSpMk id="48" creationId="{C08B9580-2C79-D719-57EC-5A4C3AA5C182}"/>
          </ac:grpSpMkLst>
        </pc:grpChg>
        <pc:grpChg chg="add mod">
          <ac:chgData name="Abu Taher" userId="1931fb13-79cd-4a75-b9a4-861f575d699f" providerId="ADAL" clId="{9407DDE5-5C6D-42F3-B829-F2586CB85BB9}" dt="2025-08-18T14:17:42.263" v="361" actId="1076"/>
          <ac:grpSpMkLst>
            <pc:docMk/>
            <pc:sldMk cId="1670069020" sldId="256"/>
            <ac:grpSpMk id="111" creationId="{72514F4D-8534-3FB9-8AA9-886DE68FE02A}"/>
          </ac:grpSpMkLst>
        </pc:grpChg>
        <pc:grpChg chg="add mod ord">
          <ac:chgData name="Abu Taher" userId="1931fb13-79cd-4a75-b9a4-861f575d699f" providerId="ADAL" clId="{9407DDE5-5C6D-42F3-B829-F2586CB85BB9}" dt="2025-08-18T14:24:45.839" v="422" actId="164"/>
          <ac:grpSpMkLst>
            <pc:docMk/>
            <pc:sldMk cId="1670069020" sldId="256"/>
            <ac:grpSpMk id="129" creationId="{C4F2CF4D-4336-2121-9093-D8B986FAB71D}"/>
          </ac:grpSpMkLst>
        </pc:grpChg>
        <pc:grpChg chg="add mod">
          <ac:chgData name="Abu Taher" userId="1931fb13-79cd-4a75-b9a4-861f575d699f" providerId="ADAL" clId="{9407DDE5-5C6D-42F3-B829-F2586CB85BB9}" dt="2025-08-18T14:24:45.839" v="422" actId="164"/>
          <ac:grpSpMkLst>
            <pc:docMk/>
            <pc:sldMk cId="1670069020" sldId="256"/>
            <ac:grpSpMk id="130" creationId="{6CAE7892-6B1D-03DD-C77D-8BA74C0A1A40}"/>
          </ac:grpSpMkLst>
        </pc:grpChg>
        <pc:cxnChg chg="add del mod">
          <ac:chgData name="Abu Taher" userId="1931fb13-79cd-4a75-b9a4-861f575d699f" providerId="ADAL" clId="{9407DDE5-5C6D-42F3-B829-F2586CB85BB9}" dt="2025-08-18T14:26:29.071" v="438" actId="478"/>
          <ac:cxnSpMkLst>
            <pc:docMk/>
            <pc:sldMk cId="1670069020" sldId="256"/>
            <ac:cxnSpMk id="15" creationId="{1CCF461B-5FA0-3E5B-1E1C-BDCE74005E09}"/>
          </ac:cxnSpMkLst>
        </pc:cxnChg>
        <pc:cxnChg chg="add mod">
          <ac:chgData name="Abu Taher" userId="1931fb13-79cd-4a75-b9a4-861f575d699f" providerId="ADAL" clId="{9407DDE5-5C6D-42F3-B829-F2586CB85BB9}" dt="2025-08-18T14:12:33.082" v="278" actId="14100"/>
          <ac:cxnSpMkLst>
            <pc:docMk/>
            <pc:sldMk cId="1670069020" sldId="256"/>
            <ac:cxnSpMk id="17" creationId="{741EAB6C-947E-CBAC-7F78-069BBDAA2FF3}"/>
          </ac:cxnSpMkLst>
        </pc:cxnChg>
        <pc:cxnChg chg="add mod">
          <ac:chgData name="Abu Taher" userId="1931fb13-79cd-4a75-b9a4-861f575d699f" providerId="ADAL" clId="{9407DDE5-5C6D-42F3-B829-F2586CB85BB9}" dt="2025-08-18T14:21:39.705" v="396" actId="1076"/>
          <ac:cxnSpMkLst>
            <pc:docMk/>
            <pc:sldMk cId="1670069020" sldId="256"/>
            <ac:cxnSpMk id="19" creationId="{BC8C21E7-0F04-286E-E53E-BF0F8BD0FE88}"/>
          </ac:cxnSpMkLst>
        </pc:cxnChg>
        <pc:cxnChg chg="add del mod">
          <ac:chgData name="Abu Taher" userId="1931fb13-79cd-4a75-b9a4-861f575d699f" providerId="ADAL" clId="{9407DDE5-5C6D-42F3-B829-F2586CB85BB9}" dt="2025-08-18T14:19:21.160" v="388" actId="478"/>
          <ac:cxnSpMkLst>
            <pc:docMk/>
            <pc:sldMk cId="1670069020" sldId="256"/>
            <ac:cxnSpMk id="52" creationId="{7D84D690-C243-8FC7-271F-2E24D749351F}"/>
          </ac:cxnSpMkLst>
        </pc:cxnChg>
        <pc:cxnChg chg="add mod">
          <ac:chgData name="Abu Taher" userId="1931fb13-79cd-4a75-b9a4-861f575d699f" providerId="ADAL" clId="{9407DDE5-5C6D-42F3-B829-F2586CB85BB9}" dt="2025-08-18T14:21:50.696" v="397" actId="1076"/>
          <ac:cxnSpMkLst>
            <pc:docMk/>
            <pc:sldMk cId="1670069020" sldId="256"/>
            <ac:cxnSpMk id="54" creationId="{7307357C-8ACC-027D-21BF-59C18AD60D8A}"/>
          </ac:cxnSpMkLst>
        </pc:cxnChg>
        <pc:cxnChg chg="add mod">
          <ac:chgData name="Abu Taher" userId="1931fb13-79cd-4a75-b9a4-861f575d699f" providerId="ADAL" clId="{9407DDE5-5C6D-42F3-B829-F2586CB85BB9}" dt="2025-08-18T14:21:58.650" v="399" actId="14100"/>
          <ac:cxnSpMkLst>
            <pc:docMk/>
            <pc:sldMk cId="1670069020" sldId="256"/>
            <ac:cxnSpMk id="56" creationId="{A236BBFD-22BB-8DD0-F761-FC8D48E89E6F}"/>
          </ac:cxnSpMkLst>
        </pc:cxnChg>
        <pc:cxnChg chg="add mod">
          <ac:chgData name="Abu Taher" userId="1931fb13-79cd-4a75-b9a4-861f575d699f" providerId="ADAL" clId="{9407DDE5-5C6D-42F3-B829-F2586CB85BB9}" dt="2025-08-18T14:21:54.760" v="398" actId="14100"/>
          <ac:cxnSpMkLst>
            <pc:docMk/>
            <pc:sldMk cId="1670069020" sldId="256"/>
            <ac:cxnSpMk id="58" creationId="{5085D637-B5AE-3892-D27B-0E260FE1D21B}"/>
          </ac:cxnSpMkLst>
        </pc:cxnChg>
        <pc:cxnChg chg="add del mod">
          <ac:chgData name="Abu Taher" userId="1931fb13-79cd-4a75-b9a4-861f575d699f" providerId="ADAL" clId="{9407DDE5-5C6D-42F3-B829-F2586CB85BB9}" dt="2025-08-18T14:15:06.982" v="302" actId="478"/>
          <ac:cxnSpMkLst>
            <pc:docMk/>
            <pc:sldMk cId="1670069020" sldId="256"/>
            <ac:cxnSpMk id="61" creationId="{C4137EE1-EF1D-B539-2E46-1D3C60462EE7}"/>
          </ac:cxnSpMkLst>
        </pc:cxnChg>
        <pc:cxnChg chg="add del mod">
          <ac:chgData name="Abu Taher" userId="1931fb13-79cd-4a75-b9a4-861f575d699f" providerId="ADAL" clId="{9407DDE5-5C6D-42F3-B829-F2586CB85BB9}" dt="2025-08-18T14:15:06.415" v="301" actId="478"/>
          <ac:cxnSpMkLst>
            <pc:docMk/>
            <pc:sldMk cId="1670069020" sldId="256"/>
            <ac:cxnSpMk id="63" creationId="{542E1F01-7841-C76C-B97F-983C5CBF1702}"/>
          </ac:cxnSpMkLst>
        </pc:cxnChg>
        <pc:cxnChg chg="add del mod">
          <ac:chgData name="Abu Taher" userId="1931fb13-79cd-4a75-b9a4-861f575d699f" providerId="ADAL" clId="{9407DDE5-5C6D-42F3-B829-F2586CB85BB9}" dt="2025-08-18T14:15:05.784" v="300" actId="478"/>
          <ac:cxnSpMkLst>
            <pc:docMk/>
            <pc:sldMk cId="1670069020" sldId="256"/>
            <ac:cxnSpMk id="65" creationId="{C3A11109-5539-3FA6-4CD5-3149FD78489A}"/>
          </ac:cxnSpMkLst>
        </pc:cxnChg>
        <pc:cxnChg chg="add del mod">
          <ac:chgData name="Abu Taher" userId="1931fb13-79cd-4a75-b9a4-861f575d699f" providerId="ADAL" clId="{9407DDE5-5C6D-42F3-B829-F2586CB85BB9}" dt="2025-08-18T14:15:04.696" v="299" actId="478"/>
          <ac:cxnSpMkLst>
            <pc:docMk/>
            <pc:sldMk cId="1670069020" sldId="256"/>
            <ac:cxnSpMk id="67" creationId="{308992BC-2FF8-2EB1-C252-DACFCE95FDCB}"/>
          </ac:cxnSpMkLst>
        </pc:cxnChg>
        <pc:cxnChg chg="add mod">
          <ac:chgData name="Abu Taher" userId="1931fb13-79cd-4a75-b9a4-861f575d699f" providerId="ADAL" clId="{9407DDE5-5C6D-42F3-B829-F2586CB85BB9}" dt="2025-08-18T14:25:49.035" v="435" actId="1035"/>
          <ac:cxnSpMkLst>
            <pc:docMk/>
            <pc:sldMk cId="1670069020" sldId="256"/>
            <ac:cxnSpMk id="114" creationId="{FCD5F202-EEAC-D056-B809-A0E6D650E9A1}"/>
          </ac:cxnSpMkLst>
        </pc:cxnChg>
        <pc:cxnChg chg="add mod">
          <ac:chgData name="Abu Taher" userId="1931fb13-79cd-4a75-b9a4-861f575d699f" providerId="ADAL" clId="{9407DDE5-5C6D-42F3-B829-F2586CB85BB9}" dt="2025-08-18T14:25:49.035" v="435" actId="1035"/>
          <ac:cxnSpMkLst>
            <pc:docMk/>
            <pc:sldMk cId="1670069020" sldId="256"/>
            <ac:cxnSpMk id="116" creationId="{E8A21550-AA56-D067-188A-8F723F6DD743}"/>
          </ac:cxnSpMkLst>
        </pc:cxnChg>
        <pc:cxnChg chg="add mod">
          <ac:chgData name="Abu Taher" userId="1931fb13-79cd-4a75-b9a4-861f575d699f" providerId="ADAL" clId="{9407DDE5-5C6D-42F3-B829-F2586CB85BB9}" dt="2025-08-18T14:25:49.035" v="435" actId="1035"/>
          <ac:cxnSpMkLst>
            <pc:docMk/>
            <pc:sldMk cId="1670069020" sldId="256"/>
            <ac:cxnSpMk id="118" creationId="{4F8BECAA-7DB8-1092-2074-0BB0C18B74D5}"/>
          </ac:cxnSpMkLst>
        </pc:cxnChg>
        <pc:cxnChg chg="add mod">
          <ac:chgData name="Abu Taher" userId="1931fb13-79cd-4a75-b9a4-861f575d699f" providerId="ADAL" clId="{9407DDE5-5C6D-42F3-B829-F2586CB85BB9}" dt="2025-08-18T14:25:49.035" v="435" actId="1035"/>
          <ac:cxnSpMkLst>
            <pc:docMk/>
            <pc:sldMk cId="1670069020" sldId="256"/>
            <ac:cxnSpMk id="120" creationId="{CF8C9854-8ECB-930D-3806-54CD583557C6}"/>
          </ac:cxnSpMkLst>
        </pc:cxnChg>
        <pc:cxnChg chg="add mod">
          <ac:chgData name="Abu Taher" userId="1931fb13-79cd-4a75-b9a4-861f575d699f" providerId="ADAL" clId="{9407DDE5-5C6D-42F3-B829-F2586CB85BB9}" dt="2025-08-18T14:25:49.035" v="435" actId="1035"/>
          <ac:cxnSpMkLst>
            <pc:docMk/>
            <pc:sldMk cId="1670069020" sldId="256"/>
            <ac:cxnSpMk id="132" creationId="{8F1C678C-BFAA-53E9-3CDC-9FF149F9714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EA98B-4040-34DA-67B3-F30DCFB6E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4E040-C752-3C41-3CA1-C3866EF91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49BF2-E9E2-8C3B-CD98-EB61E7B28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5C7C-F6E7-4BD7-AB47-916099B711A8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57E89-962C-DE85-891B-5F4C1763C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2BE24-6A2F-2AF8-E5D6-832B348A8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DA62-24AB-4E7C-872C-A519856D8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26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15826-DE91-5487-86E9-4AEF4B707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B8F6C8-D2B9-F5AC-122D-85FB19B22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8E040-2B6C-BBCC-CA77-2DE57F111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5C7C-F6E7-4BD7-AB47-916099B711A8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01F6C-6879-AD0E-DD7B-02DD7F658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F367D-4951-DEFA-A57E-24608D004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DA62-24AB-4E7C-872C-A519856D8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23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E34B24-E60F-7E9D-8FA6-FAC25046EF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641EC5-FBE8-CE21-B30A-2CA362302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F15E8-23DF-5075-2545-CAF82468A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5C7C-F6E7-4BD7-AB47-916099B711A8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03327-7ADC-6964-944C-21A3F3DAC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E160D-1797-1E9E-4422-4CE347C67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DA62-24AB-4E7C-872C-A519856D8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3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A1AC9-23EB-4533-3C23-8E2743371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B8E91-9B13-4806-C861-A63B68BB8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C5C37-2C7C-EA65-8025-749739D1F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5C7C-F6E7-4BD7-AB47-916099B711A8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D5F6A-61C3-D3EB-4894-A83581FF6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E85FD-FABA-6286-154A-73FBE3651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DA62-24AB-4E7C-872C-A519856D8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2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631D5-86F2-0F81-D4F3-9A3F78CA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98485-F511-6DF8-0A79-4467AE75D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01E36-1DB8-91B4-515B-144F41D88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5C7C-F6E7-4BD7-AB47-916099B711A8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83602-8EBF-B460-029B-A433B838F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74C30-CB6F-19D6-8597-339BF597D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DA62-24AB-4E7C-872C-A519856D8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87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9C7E8-FEF7-2FB7-8D4B-50E3AAE58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5161E-C7A8-8DDA-2E6E-D45FA2DF8A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14ABB5-D711-D831-813B-59C47D9A4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09BB1-ED08-67C2-F280-4248EB5F8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5C7C-F6E7-4BD7-AB47-916099B711A8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95D61-ADEF-B32F-F375-42C92BC4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79A9-3E9A-A9C1-4CD0-7892693B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DA62-24AB-4E7C-872C-A519856D8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2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263DF-5B41-5628-4B24-5489B910E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5380F-D3E2-60F0-4CC7-5EEE7C99B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5EF55-2163-1AF0-2A9A-B14739CED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39A55A-5B08-3406-A804-49BA30A7FC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994E67-89C4-7A5E-2B93-1117AF708C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132C0C-9DC7-D839-A7DE-CDA5657E2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5C7C-F6E7-4BD7-AB47-916099B711A8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2D9B29-5DB7-F554-071E-45155FFF8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57E1B8-00D7-D2C0-AC28-385E05316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DA62-24AB-4E7C-872C-A519856D8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71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E7AC8-626D-611E-BE71-5DEC1D00A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D2AAB9-DB5E-858B-2C4C-F12CC0DD4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5C7C-F6E7-4BD7-AB47-916099B711A8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CB2AB-FCB9-78DB-1CEF-52B63C74E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642EEA-EB2B-36F0-F37D-7D436C1A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DA62-24AB-4E7C-872C-A519856D8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8972A6-9AFF-9C89-D452-C953CF1BC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5C7C-F6E7-4BD7-AB47-916099B711A8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4451F3-82F8-06A4-F56A-F1D958FE0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0AAB72-7E5C-C6D8-A5D2-B6B9D1392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DA62-24AB-4E7C-872C-A519856D8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26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0CD3B-D745-BDD3-D46A-36748E764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30B64-3DD2-4F3C-66D2-7BB9D0865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22FF6-A645-E68D-F2DA-6DB8E32A5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33496-0E88-0537-D853-BD7A2B72D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5C7C-F6E7-4BD7-AB47-916099B711A8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C98AB-F6FC-4C5A-1807-9D8ACCAAF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14329-0EEA-94DE-0C35-A0EAAA37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DA62-24AB-4E7C-872C-A519856D8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7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3E5B9-B880-61C2-8683-A8ED96AFD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D68AEE-1183-C41E-5267-2E1680FAB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0BEB7A-ECAC-F495-204F-46712D418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F8ACF-47E2-56A5-1CAC-3F57DD187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5C7C-F6E7-4BD7-AB47-916099B711A8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166E4-4403-3EBA-22C2-EE8DE7575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24CCB-92DB-234B-0A5A-B5D499296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DA62-24AB-4E7C-872C-A519856D8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5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6EB08A-F621-3707-9964-64C8132F5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46391-ECF8-E8BB-C424-B9070BF24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9259B-B59D-80CB-5675-DBC6CBE5C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845C7C-F6E7-4BD7-AB47-916099B711A8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56EA9-3E2D-B6A9-7866-45C80CC8B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BE61B-A9E9-DD33-1FD6-C5023F0E8A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22DA62-24AB-4E7C-872C-A519856D8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46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37">
            <a:extLst>
              <a:ext uri="{FF2B5EF4-FFF2-40B4-BE49-F238E27FC236}">
                <a16:creationId xmlns:a16="http://schemas.microsoft.com/office/drawing/2014/main" id="{D4AEDBAF-8C85-E4B8-D86B-01AA2689193E}"/>
              </a:ext>
            </a:extLst>
          </p:cNvPr>
          <p:cNvGrpSpPr/>
          <p:nvPr/>
        </p:nvGrpSpPr>
        <p:grpSpPr>
          <a:xfrm>
            <a:off x="1489364" y="729460"/>
            <a:ext cx="9795130" cy="5351006"/>
            <a:chOff x="1489364" y="729460"/>
            <a:chExt cx="9795130" cy="535100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0AB649-997D-C021-66B4-E4BBE4DA7158}"/>
                </a:ext>
              </a:extLst>
            </p:cNvPr>
            <p:cNvSpPr/>
            <p:nvPr/>
          </p:nvSpPr>
          <p:spPr>
            <a:xfrm>
              <a:off x="2251364" y="1629017"/>
              <a:ext cx="2161309" cy="104016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Resnet50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8015300-3226-587C-14E2-31FD780D0AE5}"/>
                </a:ext>
              </a:extLst>
            </p:cNvPr>
            <p:cNvSpPr/>
            <p:nvPr/>
          </p:nvSpPr>
          <p:spPr>
            <a:xfrm>
              <a:off x="2251364" y="4175256"/>
              <a:ext cx="2161309" cy="106728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BanglaBERT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4154A9-4D04-57F4-4649-76AED7943EE3}"/>
                </a:ext>
              </a:extLst>
            </p:cNvPr>
            <p:cNvSpPr/>
            <p:nvPr/>
          </p:nvSpPr>
          <p:spPr>
            <a:xfrm>
              <a:off x="4855447" y="1631020"/>
              <a:ext cx="609600" cy="103816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fi-FI" sz="1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fi-FI" sz="1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Batch</a:t>
              </a:r>
              <a:r>
                <a:rPr lang="fi-FI" sz="1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fi-FI" sz="1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size</a:t>
              </a:r>
              <a:r>
                <a:rPr lang="fi-FI" sz="1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2048)</a:t>
              </a:r>
              <a:endPara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9768366-CD3B-13D8-C31C-1C07A3AC903A}"/>
                </a:ext>
              </a:extLst>
            </p:cNvPr>
            <p:cNvSpPr/>
            <p:nvPr/>
          </p:nvSpPr>
          <p:spPr>
            <a:xfrm>
              <a:off x="4855447" y="4175256"/>
              <a:ext cx="609600" cy="1067285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fi-FI" sz="1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fi-FI" sz="1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Batch</a:t>
              </a:r>
              <a:r>
                <a:rPr lang="fi-FI" sz="1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fi-FI" sz="1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size</a:t>
              </a:r>
              <a:r>
                <a:rPr lang="fi-FI" sz="1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2048)</a:t>
              </a:r>
              <a:endPara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41EAB6C-947E-CBAC-7F78-069BBDAA2FF3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1576022" y="2149101"/>
              <a:ext cx="675342" cy="1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C8C21E7-0F04-286E-E53E-BF0F8BD0FE88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1489364" y="4708898"/>
              <a:ext cx="762000" cy="1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F7191F6-05CB-F1FC-E9FB-7C00A6F0F5A2}"/>
                </a:ext>
              </a:extLst>
            </p:cNvPr>
            <p:cNvSpPr txBox="1"/>
            <p:nvPr/>
          </p:nvSpPr>
          <p:spPr>
            <a:xfrm>
              <a:off x="4634060" y="5187537"/>
              <a:ext cx="115474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i-FI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Text</a:t>
              </a:r>
              <a:r>
                <a:rPr lang="fi-FI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fi-FI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Features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ED682CC-0050-8590-0866-30207ACCF640}"/>
                </a:ext>
              </a:extLst>
            </p:cNvPr>
            <p:cNvSpPr txBox="1"/>
            <p:nvPr/>
          </p:nvSpPr>
          <p:spPr>
            <a:xfrm>
              <a:off x="4473308" y="2633181"/>
              <a:ext cx="128753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i-FI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Image </a:t>
              </a:r>
              <a:r>
                <a:rPr lang="fi-FI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Features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A1BB388-D361-EB7F-43C9-C9ECC92EB43D}"/>
                </a:ext>
              </a:extLst>
            </p:cNvPr>
            <p:cNvSpPr txBox="1"/>
            <p:nvPr/>
          </p:nvSpPr>
          <p:spPr>
            <a:xfrm>
              <a:off x="5976811" y="4215527"/>
              <a:ext cx="122341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i-FI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Concatenation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72514F4D-8534-3FB9-8AA9-886DE68FE02A}"/>
                </a:ext>
              </a:extLst>
            </p:cNvPr>
            <p:cNvGrpSpPr/>
            <p:nvPr/>
          </p:nvGrpSpPr>
          <p:grpSpPr>
            <a:xfrm>
              <a:off x="10120777" y="729460"/>
              <a:ext cx="1163717" cy="5351006"/>
              <a:chOff x="7817416" y="641882"/>
              <a:chExt cx="1163717" cy="5351006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7548639-50A1-BA1A-7B89-9E6B4B7576EC}"/>
                  </a:ext>
                </a:extLst>
              </p:cNvPr>
              <p:cNvSpPr txBox="1"/>
              <p:nvPr/>
            </p:nvSpPr>
            <p:spPr>
              <a:xfrm>
                <a:off x="8068704" y="981561"/>
                <a:ext cx="91242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i-FI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Sentiment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37CDED6-9AD4-CBFD-D829-F32F800BD92E}"/>
                  </a:ext>
                </a:extLst>
              </p:cNvPr>
              <p:cNvSpPr txBox="1"/>
              <p:nvPr/>
            </p:nvSpPr>
            <p:spPr>
              <a:xfrm>
                <a:off x="8068704" y="2549989"/>
                <a:ext cx="79380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i-FI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Sarcasm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24BFA37-2530-F6A5-BFA0-73E4BC2D2A01}"/>
                  </a:ext>
                </a:extLst>
              </p:cNvPr>
              <p:cNvSpPr txBox="1"/>
              <p:nvPr/>
            </p:nvSpPr>
            <p:spPr>
              <a:xfrm>
                <a:off x="8068704" y="4007581"/>
                <a:ext cx="67242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i-FI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Vulger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130C402-6D7C-A38D-EFD4-72F8436CBC8F}"/>
                  </a:ext>
                </a:extLst>
              </p:cNvPr>
              <p:cNvSpPr txBox="1"/>
              <p:nvPr/>
            </p:nvSpPr>
            <p:spPr>
              <a:xfrm>
                <a:off x="8068704" y="5456268"/>
                <a:ext cx="64472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i-FI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Abuse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C08B9580-2C79-D719-57EC-5A4C3AA5C182}"/>
                  </a:ext>
                </a:extLst>
              </p:cNvPr>
              <p:cNvGrpSpPr/>
              <p:nvPr/>
            </p:nvGrpSpPr>
            <p:grpSpPr>
              <a:xfrm>
                <a:off x="7817416" y="641882"/>
                <a:ext cx="173186" cy="987135"/>
                <a:chOff x="7921609" y="627038"/>
                <a:chExt cx="173186" cy="987135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384B5B81-3580-B6A6-1D3D-A207FACC6750}"/>
                    </a:ext>
                  </a:extLst>
                </p:cNvPr>
                <p:cNvSpPr/>
                <p:nvPr/>
              </p:nvSpPr>
              <p:spPr>
                <a:xfrm>
                  <a:off x="7921609" y="627038"/>
                  <a:ext cx="173186" cy="9871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" name="Flowchart: Connector 33">
                  <a:extLst>
                    <a:ext uri="{FF2B5EF4-FFF2-40B4-BE49-F238E27FC236}">
                      <a16:creationId xmlns:a16="http://schemas.microsoft.com/office/drawing/2014/main" id="{730347E8-5D32-89E2-920D-2270DE75FF20}"/>
                    </a:ext>
                  </a:extLst>
                </p:cNvPr>
                <p:cNvSpPr/>
                <p:nvPr/>
              </p:nvSpPr>
              <p:spPr>
                <a:xfrm>
                  <a:off x="7941744" y="663675"/>
                  <a:ext cx="137160" cy="137160"/>
                </a:xfrm>
                <a:prstGeom prst="flowChartConnector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" name="Flowchart: Connector 34">
                  <a:extLst>
                    <a:ext uri="{FF2B5EF4-FFF2-40B4-BE49-F238E27FC236}">
                      <a16:creationId xmlns:a16="http://schemas.microsoft.com/office/drawing/2014/main" id="{B63E7780-C52C-8AFA-4763-122B11C2DB87}"/>
                    </a:ext>
                  </a:extLst>
                </p:cNvPr>
                <p:cNvSpPr/>
                <p:nvPr/>
              </p:nvSpPr>
              <p:spPr>
                <a:xfrm>
                  <a:off x="7939622" y="1436202"/>
                  <a:ext cx="137160" cy="137160"/>
                </a:xfrm>
                <a:prstGeom prst="flowChartConnector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" name="Flowchart: Connector 35">
                  <a:extLst>
                    <a:ext uri="{FF2B5EF4-FFF2-40B4-BE49-F238E27FC236}">
                      <a16:creationId xmlns:a16="http://schemas.microsoft.com/office/drawing/2014/main" id="{468546D0-F6FC-F206-F035-D26141CD6614}"/>
                    </a:ext>
                  </a:extLst>
                </p:cNvPr>
                <p:cNvSpPr/>
                <p:nvPr/>
              </p:nvSpPr>
              <p:spPr>
                <a:xfrm>
                  <a:off x="7939622" y="1049939"/>
                  <a:ext cx="137160" cy="137160"/>
                </a:xfrm>
                <a:prstGeom prst="flowChartConnector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25C72C9C-7C01-36D7-7FD8-92E12D0DFF11}"/>
                  </a:ext>
                </a:extLst>
              </p:cNvPr>
              <p:cNvGrpSpPr/>
              <p:nvPr/>
            </p:nvGrpSpPr>
            <p:grpSpPr>
              <a:xfrm>
                <a:off x="7817416" y="2321145"/>
                <a:ext cx="173186" cy="765464"/>
                <a:chOff x="7921609" y="2298122"/>
                <a:chExt cx="173186" cy="765464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147E8824-035F-5E3C-964C-592C45BD9598}"/>
                    </a:ext>
                  </a:extLst>
                </p:cNvPr>
                <p:cNvSpPr/>
                <p:nvPr/>
              </p:nvSpPr>
              <p:spPr>
                <a:xfrm>
                  <a:off x="7921609" y="2298122"/>
                  <a:ext cx="173186" cy="76546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BCCC976B-160A-AA58-6582-14316928ECB3}"/>
                    </a:ext>
                  </a:extLst>
                </p:cNvPr>
                <p:cNvSpPr/>
                <p:nvPr/>
              </p:nvSpPr>
              <p:spPr>
                <a:xfrm>
                  <a:off x="7939622" y="2453640"/>
                  <a:ext cx="137160" cy="137160"/>
                </a:xfrm>
                <a:prstGeom prst="flowChartConnector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1841FE33-0922-9B84-0941-3F0DC3D19527}"/>
                    </a:ext>
                  </a:extLst>
                </p:cNvPr>
                <p:cNvSpPr/>
                <p:nvPr/>
              </p:nvSpPr>
              <p:spPr>
                <a:xfrm>
                  <a:off x="7939622" y="2788192"/>
                  <a:ext cx="137160" cy="137160"/>
                </a:xfrm>
                <a:prstGeom prst="flowChartConnector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FF0B75E1-0451-FB36-C791-84A0AFF58D23}"/>
                  </a:ext>
                </a:extLst>
              </p:cNvPr>
              <p:cNvGrpSpPr/>
              <p:nvPr/>
            </p:nvGrpSpPr>
            <p:grpSpPr>
              <a:xfrm>
                <a:off x="7817416" y="3778737"/>
                <a:ext cx="173186" cy="765464"/>
                <a:chOff x="7921609" y="2298122"/>
                <a:chExt cx="173186" cy="765464"/>
              </a:xfrm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0814503E-CD2C-2881-3D8E-6A9810F31856}"/>
                    </a:ext>
                  </a:extLst>
                </p:cNvPr>
                <p:cNvSpPr/>
                <p:nvPr/>
              </p:nvSpPr>
              <p:spPr>
                <a:xfrm>
                  <a:off x="7921609" y="2298122"/>
                  <a:ext cx="173186" cy="76546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" name="Flowchart: Connector 41">
                  <a:extLst>
                    <a:ext uri="{FF2B5EF4-FFF2-40B4-BE49-F238E27FC236}">
                      <a16:creationId xmlns:a16="http://schemas.microsoft.com/office/drawing/2014/main" id="{88717EA0-DDB7-4342-ED90-529318C8409D}"/>
                    </a:ext>
                  </a:extLst>
                </p:cNvPr>
                <p:cNvSpPr/>
                <p:nvPr/>
              </p:nvSpPr>
              <p:spPr>
                <a:xfrm>
                  <a:off x="7939622" y="2453640"/>
                  <a:ext cx="137160" cy="137160"/>
                </a:xfrm>
                <a:prstGeom prst="flowChartConnector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" name="Flowchart: Connector 42">
                  <a:extLst>
                    <a:ext uri="{FF2B5EF4-FFF2-40B4-BE49-F238E27FC236}">
                      <a16:creationId xmlns:a16="http://schemas.microsoft.com/office/drawing/2014/main" id="{858A89FF-837B-8D23-FC97-1C65E1D72272}"/>
                    </a:ext>
                  </a:extLst>
                </p:cNvPr>
                <p:cNvSpPr/>
                <p:nvPr/>
              </p:nvSpPr>
              <p:spPr>
                <a:xfrm>
                  <a:off x="7939622" y="2788192"/>
                  <a:ext cx="137160" cy="137160"/>
                </a:xfrm>
                <a:prstGeom prst="flowChartConnector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CD5818D4-28AE-1FC4-4414-5FD1DB89E55D}"/>
                  </a:ext>
                </a:extLst>
              </p:cNvPr>
              <p:cNvGrpSpPr/>
              <p:nvPr/>
            </p:nvGrpSpPr>
            <p:grpSpPr>
              <a:xfrm>
                <a:off x="7817416" y="5227424"/>
                <a:ext cx="173186" cy="765464"/>
                <a:chOff x="7921609" y="2298122"/>
                <a:chExt cx="173186" cy="765464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D6F528B4-8251-5858-FD56-E30B6D61A06E}"/>
                    </a:ext>
                  </a:extLst>
                </p:cNvPr>
                <p:cNvSpPr/>
                <p:nvPr/>
              </p:nvSpPr>
              <p:spPr>
                <a:xfrm>
                  <a:off x="7921609" y="2298122"/>
                  <a:ext cx="173186" cy="76546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" name="Flowchart: Connector 45">
                  <a:extLst>
                    <a:ext uri="{FF2B5EF4-FFF2-40B4-BE49-F238E27FC236}">
                      <a16:creationId xmlns:a16="http://schemas.microsoft.com/office/drawing/2014/main" id="{3B569D77-FCC2-AD36-6F7D-DB928D9A27A3}"/>
                    </a:ext>
                  </a:extLst>
                </p:cNvPr>
                <p:cNvSpPr/>
                <p:nvPr/>
              </p:nvSpPr>
              <p:spPr>
                <a:xfrm>
                  <a:off x="7939622" y="2453640"/>
                  <a:ext cx="137160" cy="137160"/>
                </a:xfrm>
                <a:prstGeom prst="flowChartConnector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" name="Flowchart: Connector 46">
                  <a:extLst>
                    <a:ext uri="{FF2B5EF4-FFF2-40B4-BE49-F238E27FC236}">
                      <a16:creationId xmlns:a16="http://schemas.microsoft.com/office/drawing/2014/main" id="{258232D6-8253-95D3-248B-5BDBDED5C1C4}"/>
                    </a:ext>
                  </a:extLst>
                </p:cNvPr>
                <p:cNvSpPr/>
                <p:nvPr/>
              </p:nvSpPr>
              <p:spPr>
                <a:xfrm>
                  <a:off x="7939622" y="2788192"/>
                  <a:ext cx="137160" cy="137160"/>
                </a:xfrm>
                <a:prstGeom prst="flowChartConnector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DACC47A-E711-78EB-B7D2-5A37B43D4B33}"/>
                </a:ext>
              </a:extLst>
            </p:cNvPr>
            <p:cNvSpPr txBox="1"/>
            <p:nvPr/>
          </p:nvSpPr>
          <p:spPr>
            <a:xfrm>
              <a:off x="1608475" y="1806202"/>
              <a:ext cx="63350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i-FI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Image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67F9797-C302-B567-9B37-5E3165BC429D}"/>
                </a:ext>
              </a:extLst>
            </p:cNvPr>
            <p:cNvSpPr txBox="1"/>
            <p:nvPr/>
          </p:nvSpPr>
          <p:spPr>
            <a:xfrm>
              <a:off x="1577463" y="4393838"/>
              <a:ext cx="50071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i-FI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Text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D84D690-C243-8FC7-271F-2E24D749351F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>
              <a:off x="4412673" y="2149102"/>
              <a:ext cx="442774" cy="10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307357C-8ACC-027D-21BF-59C18AD60D8A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>
              <a:off x="4412673" y="4708899"/>
              <a:ext cx="4427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A236BBFD-22BB-8DD0-F761-FC8D48E89E6F}"/>
                </a:ext>
              </a:extLst>
            </p:cNvPr>
            <p:cNvCxnSpPr>
              <a:cxnSpLocks/>
              <a:stCxn id="6" idx="3"/>
              <a:endCxn id="110" idx="1"/>
            </p:cNvCxnSpPr>
            <p:nvPr/>
          </p:nvCxnSpPr>
          <p:spPr>
            <a:xfrm>
              <a:off x="5465047" y="2150103"/>
              <a:ext cx="759801" cy="1278897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5085D637-B5AE-3892-D27B-0E260FE1D21B}"/>
                </a:ext>
              </a:extLst>
            </p:cNvPr>
            <p:cNvCxnSpPr>
              <a:cxnSpLocks/>
              <a:stCxn id="7" idx="3"/>
              <a:endCxn id="110" idx="1"/>
            </p:cNvCxnSpPr>
            <p:nvPr/>
          </p:nvCxnSpPr>
          <p:spPr>
            <a:xfrm flipV="1">
              <a:off x="5465047" y="3429000"/>
              <a:ext cx="759801" cy="1279899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6CAE7892-6B1D-03DD-C77D-8BA74C0A1A40}"/>
                </a:ext>
              </a:extLst>
            </p:cNvPr>
            <p:cNvGrpSpPr/>
            <p:nvPr/>
          </p:nvGrpSpPr>
          <p:grpSpPr>
            <a:xfrm>
              <a:off x="6224848" y="2564241"/>
              <a:ext cx="609600" cy="1719458"/>
              <a:chOff x="6224848" y="2564241"/>
              <a:chExt cx="609600" cy="1719458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C4F2CF4D-4336-2121-9093-D8B986FAB71D}"/>
                  </a:ext>
                </a:extLst>
              </p:cNvPr>
              <p:cNvGrpSpPr/>
              <p:nvPr/>
            </p:nvGrpSpPr>
            <p:grpSpPr>
              <a:xfrm>
                <a:off x="6242861" y="2564241"/>
                <a:ext cx="580050" cy="1719458"/>
                <a:chOff x="6242861" y="2564241"/>
                <a:chExt cx="580050" cy="1719458"/>
              </a:xfrm>
            </p:grpSpPr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FA74EBA6-D910-931E-61A9-47EBCA105E0D}"/>
                    </a:ext>
                  </a:extLst>
                </p:cNvPr>
                <p:cNvSpPr/>
                <p:nvPr/>
              </p:nvSpPr>
              <p:spPr>
                <a:xfrm>
                  <a:off x="6242861" y="2564241"/>
                  <a:ext cx="580050" cy="86475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E6223C82-5D8F-076F-0102-742F0387BC6E}"/>
                    </a:ext>
                  </a:extLst>
                </p:cNvPr>
                <p:cNvSpPr/>
                <p:nvPr/>
              </p:nvSpPr>
              <p:spPr>
                <a:xfrm>
                  <a:off x="6244242" y="3418940"/>
                  <a:ext cx="578669" cy="864759"/>
                </a:xfrm>
                <a:prstGeom prst="rect">
                  <a:avLst/>
                </a:prstGeom>
                <a:solidFill>
                  <a:srgbClr val="084F6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EFA072B9-AF85-C21F-CFF0-2C10D00F35C8}"/>
                  </a:ext>
                </a:extLst>
              </p:cNvPr>
              <p:cNvSpPr/>
              <p:nvPr/>
            </p:nvSpPr>
            <p:spPr>
              <a:xfrm>
                <a:off x="6224848" y="2909917"/>
                <a:ext cx="609600" cy="10381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fi-FI" sz="1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fi-FI" sz="1400" b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Batch</a:t>
                </a:r>
                <a:r>
                  <a:rPr lang="fi-FI" sz="1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i-FI" sz="1400" b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size</a:t>
                </a:r>
                <a:r>
                  <a:rPr lang="fi-FI" sz="1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2816)</a:t>
                </a:r>
                <a:endParaRPr lang="en-US" sz="1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E548BAC-EA46-7856-4517-2E43D480EF0B}"/>
                </a:ext>
              </a:extLst>
            </p:cNvPr>
            <p:cNvSpPr/>
            <p:nvPr/>
          </p:nvSpPr>
          <p:spPr>
            <a:xfrm>
              <a:off x="7200223" y="3079680"/>
              <a:ext cx="1223411" cy="6921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fi-FI" sz="1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Dense</a:t>
              </a:r>
              <a:r>
                <a:rPr lang="fi-FI" sz="1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</a:t>
              </a:r>
              <a:r>
                <a:rPr lang="fi-FI" sz="1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Batch</a:t>
              </a:r>
              <a:r>
                <a:rPr lang="fi-FI" sz="1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fi-FI" sz="1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size</a:t>
              </a:r>
              <a:r>
                <a:rPr lang="fi-FI" sz="1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512)</a:t>
              </a:r>
              <a:endPara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FCD5F202-EEAC-D056-B809-A0E6D650E9A1}"/>
                </a:ext>
              </a:extLst>
            </p:cNvPr>
            <p:cNvCxnSpPr>
              <a:stCxn id="112" idx="3"/>
              <a:endCxn id="36" idx="2"/>
            </p:cNvCxnSpPr>
            <p:nvPr/>
          </p:nvCxnSpPr>
          <p:spPr>
            <a:xfrm flipV="1">
              <a:off x="8423634" y="1220941"/>
              <a:ext cx="1715156" cy="22048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E8A21550-AA56-D067-188A-8F723F6DD743}"/>
                </a:ext>
              </a:extLst>
            </p:cNvPr>
            <p:cNvCxnSpPr>
              <a:stCxn id="112" idx="3"/>
              <a:endCxn id="45" idx="1"/>
            </p:cNvCxnSpPr>
            <p:nvPr/>
          </p:nvCxnSpPr>
          <p:spPr>
            <a:xfrm>
              <a:off x="8423634" y="3425745"/>
              <a:ext cx="1697143" cy="22719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4F8BECAA-7DB8-1092-2074-0BB0C18B74D5}"/>
                </a:ext>
              </a:extLst>
            </p:cNvPr>
            <p:cNvCxnSpPr>
              <a:stCxn id="112" idx="3"/>
              <a:endCxn id="23" idx="1"/>
            </p:cNvCxnSpPr>
            <p:nvPr/>
          </p:nvCxnSpPr>
          <p:spPr>
            <a:xfrm flipV="1">
              <a:off x="8423634" y="2791455"/>
              <a:ext cx="1697143" cy="6342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CF8C9854-8ECB-930D-3806-54CD583557C6}"/>
                </a:ext>
              </a:extLst>
            </p:cNvPr>
            <p:cNvCxnSpPr>
              <a:stCxn id="112" idx="3"/>
              <a:endCxn id="41" idx="1"/>
            </p:cNvCxnSpPr>
            <p:nvPr/>
          </p:nvCxnSpPr>
          <p:spPr>
            <a:xfrm>
              <a:off x="8423634" y="3425745"/>
              <a:ext cx="1697143" cy="8233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8F1C678C-BFAA-53E9-3CDC-9FF149F9714D}"/>
                </a:ext>
              </a:extLst>
            </p:cNvPr>
            <p:cNvCxnSpPr>
              <a:stCxn id="110" idx="3"/>
              <a:endCxn id="112" idx="1"/>
            </p:cNvCxnSpPr>
            <p:nvPr/>
          </p:nvCxnSpPr>
          <p:spPr>
            <a:xfrm flipV="1">
              <a:off x="6834448" y="3425745"/>
              <a:ext cx="365775" cy="32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0069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f9ce49a-5101-4aa3-8c75-0d5935ad6525}" enabled="0" method="" siteId="{9f9ce49a-5101-4aa3-8c75-0d5935ad6525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38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>University of Oulu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Abu Taher</dc:creator>
  <cp:lastModifiedBy>Abu Taher</cp:lastModifiedBy>
  <cp:revision>1</cp:revision>
  <dcterms:created xsi:type="dcterms:W3CDTF">2025-08-18T11:46:34Z</dcterms:created>
  <dcterms:modified xsi:type="dcterms:W3CDTF">2025-08-18T14:27:41Z</dcterms:modified>
</cp:coreProperties>
</file>