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3" d="100"/>
          <a:sy n="53" d="100"/>
        </p:scale>
        <p:origin x="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  <a:p>
            <a:r>
              <a:rPr lang="en-US" dirty="0"/>
              <a:t>This was the first formal model of integrity</a:t>
            </a:r>
          </a:p>
          <a:p>
            <a:pPr lvl="1"/>
            <a:r>
              <a:rPr lang="en-US" dirty="0"/>
              <a:t>Struggled in real-world because of the exceptions and straddling issues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665-C521-477C-B4A2-697CC10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7380-961F-4CAB-B662-B7421A563A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RBAC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assigned roles, permissions based on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this MAC or DAC?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from the field: what goes wrong in RBAC?</a:t>
            </a:r>
          </a:p>
        </p:txBody>
      </p:sp>
    </p:spTree>
    <p:extLst>
      <p:ext uri="{BB962C8B-B14F-4D97-AF65-F5344CB8AC3E}">
        <p14:creationId xmlns:p14="http://schemas.microsoft.com/office/powerpoint/2010/main" val="372287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B2D-2CE5-45B0-BFC1-9F5E5B6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E00-0BD4-4525-BD88-C271FF1FB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Least Privilege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Separation of Duties</a:t>
            </a:r>
          </a:p>
        </p:txBody>
      </p:sp>
    </p:spTree>
    <p:extLst>
      <p:ext uri="{BB962C8B-B14F-4D97-AF65-F5344CB8AC3E}">
        <p14:creationId xmlns:p14="http://schemas.microsoft.com/office/powerpoint/2010/main" val="30341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Often seen as synonymous with MAC</a:t>
            </a:r>
          </a:p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Enforces two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r>
              <a:rPr lang="en-US" dirty="0"/>
              <a:t>This is a well defined security policy</a:t>
            </a:r>
          </a:p>
          <a:p>
            <a:pPr lvl="1"/>
            <a:r>
              <a:rPr lang="en-US" dirty="0"/>
              <a:t>It is relatively easy to determine if the mechanisms enforce the policy</a:t>
            </a:r>
          </a:p>
          <a:p>
            <a:pPr lvl="1"/>
            <a:r>
              <a:rPr lang="en-US" dirty="0"/>
              <a:t>If it’s the right policy it works great!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If the security officer can “temporarily declassify” all of the protections go away</a:t>
            </a:r>
          </a:p>
          <a:p>
            <a:pPr lvl="1"/>
            <a:r>
              <a:rPr lang="en-US" dirty="0"/>
              <a:t>Strong tranquility: security labels never change during operation</a:t>
            </a:r>
          </a:p>
          <a:p>
            <a:pPr lvl="1"/>
            <a:r>
              <a:rPr lang="en-US" dirty="0"/>
              <a:t>Weak tranquility: labels never change in a way that violates security policy</a:t>
            </a:r>
          </a:p>
          <a:p>
            <a:pPr lvl="2"/>
            <a:r>
              <a:rPr lang="en-US" dirty="0"/>
              <a:t>The idea here is “least privilege”. Even if you have TS, start at unclassified</a:t>
            </a:r>
          </a:p>
          <a:p>
            <a:pPr lvl="2"/>
            <a:r>
              <a:rPr lang="en-US" dirty="0"/>
              <a:t>As you access info that is higher, your level increases</a:t>
            </a:r>
          </a:p>
          <a:p>
            <a:r>
              <a:rPr lang="en-US" dirty="0"/>
              <a:t>The system can get fragmented into pieces that can’t communicate</a:t>
            </a:r>
          </a:p>
          <a:p>
            <a:r>
              <a:rPr lang="en-US" dirty="0"/>
              <a:t>Also, what do you do with an App that has to straddle?</a:t>
            </a:r>
          </a:p>
          <a:p>
            <a:pPr lvl="1"/>
            <a:r>
              <a:rPr lang="en-US" dirty="0"/>
              <a:t>A document editor used to redact a TS document to Classified</a:t>
            </a:r>
          </a:p>
          <a:p>
            <a:r>
              <a:rPr lang="en-US" dirty="0"/>
              <a:t>Doesn’t deal with creation of subjects or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605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Authorization</vt:lpstr>
      <vt:lpstr>Authentication/Authorization</vt:lpstr>
      <vt:lpstr>Access Controls</vt:lpstr>
      <vt:lpstr>Every-day Approaches</vt:lpstr>
      <vt:lpstr>PowerPoint Presentation</vt:lpstr>
      <vt:lpstr>MAC vs DAC</vt:lpstr>
      <vt:lpstr>Multi-Level Security (MLS)</vt:lpstr>
      <vt:lpstr>Bell Lapadula Model</vt:lpstr>
      <vt:lpstr>Problems of BLP</vt:lpstr>
      <vt:lpstr>Biba model</vt:lpstr>
      <vt:lpstr>Inference</vt:lpstr>
      <vt:lpstr>Inference Control</vt:lpstr>
      <vt:lpstr>Query Size</vt:lpstr>
      <vt:lpstr>Role Based Access Control</vt:lpstr>
      <vt:lpstr>Authorization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2</cp:revision>
  <dcterms:created xsi:type="dcterms:W3CDTF">2020-09-02T18:48:34Z</dcterms:created>
  <dcterms:modified xsi:type="dcterms:W3CDTF">2020-09-02T18:59:18Z</dcterms:modified>
</cp:coreProperties>
</file>