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48" d="100"/>
          <a:sy n="48" d="100"/>
        </p:scale>
        <p:origin x="40" y="1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sv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svg"/><Relationship Id="rId4" Type="http://schemas.openxmlformats.org/officeDocument/2006/relationships/image" Target="../media/image14.svg"/><Relationship Id="rId9" Type="http://schemas.openxmlformats.org/officeDocument/2006/relationships/image" Target="../media/image19.pn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1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svg"/><Relationship Id="rId1" Type="http://schemas.openxmlformats.org/officeDocument/2006/relationships/image" Target="../media/image7.png"/><Relationship Id="rId6" Type="http://schemas.openxmlformats.org/officeDocument/2006/relationships/image" Target="../media/image6.svg"/><Relationship Id="rId5" Type="http://schemas.openxmlformats.org/officeDocument/2006/relationships/image" Target="../media/image9.png"/><Relationship Id="rId4" Type="http://schemas.openxmlformats.org/officeDocument/2006/relationships/image" Target="../media/image4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25.png"/><Relationship Id="rId12" Type="http://schemas.openxmlformats.org/officeDocument/2006/relationships/image" Target="../media/image22.svg"/><Relationship Id="rId2" Type="http://schemas.openxmlformats.org/officeDocument/2006/relationships/image" Target="../media/image12.svg"/><Relationship Id="rId1" Type="http://schemas.openxmlformats.org/officeDocument/2006/relationships/image" Target="../media/image23.png"/><Relationship Id="rId6" Type="http://schemas.openxmlformats.org/officeDocument/2006/relationships/image" Target="../media/image16.svg"/><Relationship Id="rId11" Type="http://schemas.openxmlformats.org/officeDocument/2006/relationships/image" Target="../media/image27.png"/><Relationship Id="rId5" Type="http://schemas.openxmlformats.org/officeDocument/2006/relationships/image" Target="../media/image24.png"/><Relationship Id="rId10" Type="http://schemas.openxmlformats.org/officeDocument/2006/relationships/image" Target="../media/image20.svg"/><Relationship Id="rId4" Type="http://schemas.openxmlformats.org/officeDocument/2006/relationships/image" Target="../media/image14.svg"/><Relationship Id="rId9" Type="http://schemas.openxmlformats.org/officeDocument/2006/relationships/image" Target="../media/image26.pn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3" Type="http://schemas.openxmlformats.org/officeDocument/2006/relationships/image" Target="../media/image37.png"/><Relationship Id="rId7" Type="http://schemas.openxmlformats.org/officeDocument/2006/relationships/image" Target="../media/image39.png"/><Relationship Id="rId2" Type="http://schemas.openxmlformats.org/officeDocument/2006/relationships/image" Target="../media/image29.svg"/><Relationship Id="rId1" Type="http://schemas.openxmlformats.org/officeDocument/2006/relationships/image" Target="../media/image36.png"/><Relationship Id="rId6" Type="http://schemas.openxmlformats.org/officeDocument/2006/relationships/image" Target="../media/image33.svg"/><Relationship Id="rId5" Type="http://schemas.openxmlformats.org/officeDocument/2006/relationships/image" Target="../media/image38.png"/><Relationship Id="rId4" Type="http://schemas.openxmlformats.org/officeDocument/2006/relationships/image" Target="../media/image3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3869382-F665-4AB4-A32F-C34D294E7C7F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D3D4CF2-5FB7-400F-9DC7-2CD4377AE3E6}">
      <dgm:prSet/>
      <dgm:spPr/>
      <dgm:t>
        <a:bodyPr/>
        <a:lstStyle/>
        <a:p>
          <a:r>
            <a:rPr lang="en-US" b="1"/>
            <a:t>Definition 2 (Fuzz Testing). </a:t>
          </a:r>
          <a:r>
            <a:rPr lang="en-US"/>
            <a:t>Fuzz testing is the use of fuzzing to test if a PUT violates a security policy. </a:t>
          </a:r>
        </a:p>
      </dgm:t>
    </dgm:pt>
    <dgm:pt modelId="{98D8EF2B-1A06-4122-9133-447986E83A02}" type="parTrans" cxnId="{8C4A2C9D-18F8-4250-88C8-A53C58DFEE3D}">
      <dgm:prSet/>
      <dgm:spPr/>
      <dgm:t>
        <a:bodyPr/>
        <a:lstStyle/>
        <a:p>
          <a:endParaRPr lang="en-US"/>
        </a:p>
      </dgm:t>
    </dgm:pt>
    <dgm:pt modelId="{0A40FFBD-AC20-4055-B878-115BC7D8A18E}" type="sibTrans" cxnId="{8C4A2C9D-18F8-4250-88C8-A53C58DFEE3D}">
      <dgm:prSet/>
      <dgm:spPr/>
      <dgm:t>
        <a:bodyPr/>
        <a:lstStyle/>
        <a:p>
          <a:endParaRPr lang="en-US"/>
        </a:p>
      </dgm:t>
    </dgm:pt>
    <dgm:pt modelId="{5C6FDB46-85FE-46C7-A8DB-113DDE0D91FB}">
      <dgm:prSet/>
      <dgm:spPr/>
      <dgm:t>
        <a:bodyPr/>
        <a:lstStyle/>
        <a:p>
          <a:r>
            <a:rPr lang="en-US" b="1"/>
            <a:t>Definition 3 (Fuzzer). </a:t>
          </a:r>
          <a:r>
            <a:rPr lang="en-US"/>
            <a:t>A fuzzer is a program that performs fuzz testing on a PUT</a:t>
          </a:r>
        </a:p>
      </dgm:t>
    </dgm:pt>
    <dgm:pt modelId="{6DB083D1-5FDD-4EBE-B780-524396C3B768}" type="parTrans" cxnId="{6C2DAFCB-A9D0-4719-A291-B68D506C9D95}">
      <dgm:prSet/>
      <dgm:spPr/>
      <dgm:t>
        <a:bodyPr/>
        <a:lstStyle/>
        <a:p>
          <a:endParaRPr lang="en-US"/>
        </a:p>
      </dgm:t>
    </dgm:pt>
    <dgm:pt modelId="{82EE02D0-11B2-4259-84EF-731D67890102}" type="sibTrans" cxnId="{6C2DAFCB-A9D0-4719-A291-B68D506C9D95}">
      <dgm:prSet/>
      <dgm:spPr/>
      <dgm:t>
        <a:bodyPr/>
        <a:lstStyle/>
        <a:p>
          <a:endParaRPr lang="en-US"/>
        </a:p>
      </dgm:t>
    </dgm:pt>
    <dgm:pt modelId="{D2665E91-C7CA-4705-92C6-BEEB86BD9AEB}">
      <dgm:prSet/>
      <dgm:spPr/>
      <dgm:t>
        <a:bodyPr/>
        <a:lstStyle/>
        <a:p>
          <a:r>
            <a:rPr lang="en-US" b="1"/>
            <a:t>Definition 4 (Fuzz Campaign). </a:t>
          </a:r>
          <a:r>
            <a:rPr lang="en-US"/>
            <a:t>A fuzz campaign is a specific execution of a fuzzer on a PUT with a specific security policy. </a:t>
          </a:r>
        </a:p>
      </dgm:t>
    </dgm:pt>
    <dgm:pt modelId="{E2CBF3BE-9C88-4C35-BAB2-86BBD55F3659}" type="parTrans" cxnId="{27BF4EFB-DE6A-4BF2-A643-0029A77D4957}">
      <dgm:prSet/>
      <dgm:spPr/>
      <dgm:t>
        <a:bodyPr/>
        <a:lstStyle/>
        <a:p>
          <a:endParaRPr lang="en-US"/>
        </a:p>
      </dgm:t>
    </dgm:pt>
    <dgm:pt modelId="{E0111D30-EC25-4CB7-99F4-924DC4D43963}" type="sibTrans" cxnId="{27BF4EFB-DE6A-4BF2-A643-0029A77D4957}">
      <dgm:prSet/>
      <dgm:spPr/>
      <dgm:t>
        <a:bodyPr/>
        <a:lstStyle/>
        <a:p>
          <a:endParaRPr lang="en-US"/>
        </a:p>
      </dgm:t>
    </dgm:pt>
    <dgm:pt modelId="{E8265360-5D92-495A-AA1C-AA9C24900514}" type="pres">
      <dgm:prSet presAssocID="{43869382-F665-4AB4-A32F-C34D294E7C7F}" presName="linear" presStyleCnt="0">
        <dgm:presLayoutVars>
          <dgm:animLvl val="lvl"/>
          <dgm:resizeHandles val="exact"/>
        </dgm:presLayoutVars>
      </dgm:prSet>
      <dgm:spPr/>
    </dgm:pt>
    <dgm:pt modelId="{D079ABCF-D5D5-4D21-A2EE-90DA4C7F68C3}" type="pres">
      <dgm:prSet presAssocID="{4D3D4CF2-5FB7-400F-9DC7-2CD4377AE3E6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5080CEC4-BEF8-426C-B2DD-EDC993F06FE9}" type="pres">
      <dgm:prSet presAssocID="{0A40FFBD-AC20-4055-B878-115BC7D8A18E}" presName="spacer" presStyleCnt="0"/>
      <dgm:spPr/>
    </dgm:pt>
    <dgm:pt modelId="{1B37F758-73E0-43A6-99AE-6609F7725D30}" type="pres">
      <dgm:prSet presAssocID="{5C6FDB46-85FE-46C7-A8DB-113DDE0D91F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6298996D-C61F-4377-868D-29BAEFCC7CFF}" type="pres">
      <dgm:prSet presAssocID="{82EE02D0-11B2-4259-84EF-731D67890102}" presName="spacer" presStyleCnt="0"/>
      <dgm:spPr/>
    </dgm:pt>
    <dgm:pt modelId="{E093109E-A204-4169-A704-E960B05BF11A}" type="pres">
      <dgm:prSet presAssocID="{D2665E91-C7CA-4705-92C6-BEEB86BD9AEB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46647025-1BAA-4C51-BF79-C6597F1925C7}" type="presOf" srcId="{4D3D4CF2-5FB7-400F-9DC7-2CD4377AE3E6}" destId="{D079ABCF-D5D5-4D21-A2EE-90DA4C7F68C3}" srcOrd="0" destOrd="0" presId="urn:microsoft.com/office/officeart/2005/8/layout/vList2"/>
    <dgm:cxn modelId="{151A3333-DD60-4519-B08E-241BFFCC197D}" type="presOf" srcId="{43869382-F665-4AB4-A32F-C34D294E7C7F}" destId="{E8265360-5D92-495A-AA1C-AA9C24900514}" srcOrd="0" destOrd="0" presId="urn:microsoft.com/office/officeart/2005/8/layout/vList2"/>
    <dgm:cxn modelId="{93CACC97-2EDF-4731-87C1-D2DDD97844F7}" type="presOf" srcId="{5C6FDB46-85FE-46C7-A8DB-113DDE0D91FB}" destId="{1B37F758-73E0-43A6-99AE-6609F7725D30}" srcOrd="0" destOrd="0" presId="urn:microsoft.com/office/officeart/2005/8/layout/vList2"/>
    <dgm:cxn modelId="{8C4A2C9D-18F8-4250-88C8-A53C58DFEE3D}" srcId="{43869382-F665-4AB4-A32F-C34D294E7C7F}" destId="{4D3D4CF2-5FB7-400F-9DC7-2CD4377AE3E6}" srcOrd="0" destOrd="0" parTransId="{98D8EF2B-1A06-4122-9133-447986E83A02}" sibTransId="{0A40FFBD-AC20-4055-B878-115BC7D8A18E}"/>
    <dgm:cxn modelId="{FCB4AFA3-D11C-4C6E-9C94-8A542C279E54}" type="presOf" srcId="{D2665E91-C7CA-4705-92C6-BEEB86BD9AEB}" destId="{E093109E-A204-4169-A704-E960B05BF11A}" srcOrd="0" destOrd="0" presId="urn:microsoft.com/office/officeart/2005/8/layout/vList2"/>
    <dgm:cxn modelId="{6C2DAFCB-A9D0-4719-A291-B68D506C9D95}" srcId="{43869382-F665-4AB4-A32F-C34D294E7C7F}" destId="{5C6FDB46-85FE-46C7-A8DB-113DDE0D91FB}" srcOrd="1" destOrd="0" parTransId="{6DB083D1-5FDD-4EBE-B780-524396C3B768}" sibTransId="{82EE02D0-11B2-4259-84EF-731D67890102}"/>
    <dgm:cxn modelId="{27BF4EFB-DE6A-4BF2-A643-0029A77D4957}" srcId="{43869382-F665-4AB4-A32F-C34D294E7C7F}" destId="{D2665E91-C7CA-4705-92C6-BEEB86BD9AEB}" srcOrd="2" destOrd="0" parTransId="{E2CBF3BE-9C88-4C35-BAB2-86BBD55F3659}" sibTransId="{E0111D30-EC25-4CB7-99F4-924DC4D43963}"/>
    <dgm:cxn modelId="{522FE8EB-7573-4089-BB7D-1D580F330423}" type="presParOf" srcId="{E8265360-5D92-495A-AA1C-AA9C24900514}" destId="{D079ABCF-D5D5-4D21-A2EE-90DA4C7F68C3}" srcOrd="0" destOrd="0" presId="urn:microsoft.com/office/officeart/2005/8/layout/vList2"/>
    <dgm:cxn modelId="{5D04BC27-5626-4368-B593-6311DAD9B311}" type="presParOf" srcId="{E8265360-5D92-495A-AA1C-AA9C24900514}" destId="{5080CEC4-BEF8-426C-B2DD-EDC993F06FE9}" srcOrd="1" destOrd="0" presId="urn:microsoft.com/office/officeart/2005/8/layout/vList2"/>
    <dgm:cxn modelId="{35BD5422-C93E-4D3E-84D1-F34C81F7233F}" type="presParOf" srcId="{E8265360-5D92-495A-AA1C-AA9C24900514}" destId="{1B37F758-73E0-43A6-99AE-6609F7725D30}" srcOrd="2" destOrd="0" presId="urn:microsoft.com/office/officeart/2005/8/layout/vList2"/>
    <dgm:cxn modelId="{FCE3222B-3BF8-417E-A22F-6FAE7F3AB8DB}" type="presParOf" srcId="{E8265360-5D92-495A-AA1C-AA9C24900514}" destId="{6298996D-C61F-4377-868D-29BAEFCC7CFF}" srcOrd="3" destOrd="0" presId="urn:microsoft.com/office/officeart/2005/8/layout/vList2"/>
    <dgm:cxn modelId="{75AE43A9-8717-4ACF-BE9A-1D17CEE391D3}" type="presParOf" srcId="{E8265360-5D92-495A-AA1C-AA9C24900514}" destId="{E093109E-A204-4169-A704-E960B05BF11A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0367C2F-19F0-4064-B71A-38AF8CB604D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F616AE4-CEAF-4AA7-8DAF-C1D7E30E0058}">
      <dgm:prSet/>
      <dgm:spPr/>
      <dgm:t>
        <a:bodyPr/>
        <a:lstStyle/>
        <a:p>
          <a:r>
            <a:rPr lang="en-US"/>
            <a:t>Goal: Find a bug that violates the security policy</a:t>
          </a:r>
        </a:p>
      </dgm:t>
    </dgm:pt>
    <dgm:pt modelId="{80FC5C6C-D473-4AE0-A32D-07714FF7618F}" type="parTrans" cxnId="{79D7C51B-5FA6-4337-B84F-CBD3B2CE6D99}">
      <dgm:prSet/>
      <dgm:spPr/>
      <dgm:t>
        <a:bodyPr/>
        <a:lstStyle/>
        <a:p>
          <a:endParaRPr lang="en-US"/>
        </a:p>
      </dgm:t>
    </dgm:pt>
    <dgm:pt modelId="{78F62FE3-60DD-45DA-9427-E7DB8B246373}" type="sibTrans" cxnId="{79D7C51B-5FA6-4337-B84F-CBD3B2CE6D99}">
      <dgm:prSet/>
      <dgm:spPr/>
      <dgm:t>
        <a:bodyPr/>
        <a:lstStyle/>
        <a:p>
          <a:endParaRPr lang="en-US"/>
        </a:p>
      </dgm:t>
    </dgm:pt>
    <dgm:pt modelId="{B74EF9F0-AC2B-45E5-931B-9D441C5EB702}">
      <dgm:prSet/>
      <dgm:spPr/>
      <dgm:t>
        <a:bodyPr/>
        <a:lstStyle/>
        <a:p>
          <a:r>
            <a:rPr lang="en-US"/>
            <a:t>Example: Bug causes a crash</a:t>
          </a:r>
        </a:p>
      </dgm:t>
    </dgm:pt>
    <dgm:pt modelId="{F94E061B-5C08-4E65-B2E5-6E0E6328E63C}" type="parTrans" cxnId="{149DFFC9-1038-4420-8E05-161F1ED195D5}">
      <dgm:prSet/>
      <dgm:spPr/>
      <dgm:t>
        <a:bodyPr/>
        <a:lstStyle/>
        <a:p>
          <a:endParaRPr lang="en-US"/>
        </a:p>
      </dgm:t>
    </dgm:pt>
    <dgm:pt modelId="{FBBB1FBB-EC3A-4DBF-AC7B-9A189F0D78D7}" type="sibTrans" cxnId="{149DFFC9-1038-4420-8E05-161F1ED195D5}">
      <dgm:prSet/>
      <dgm:spPr/>
      <dgm:t>
        <a:bodyPr/>
        <a:lstStyle/>
        <a:p>
          <a:endParaRPr lang="en-US"/>
        </a:p>
      </dgm:t>
    </dgm:pt>
    <dgm:pt modelId="{CC04170D-3E68-457C-B75E-6012DF83B21B}">
      <dgm:prSet/>
      <dgm:spPr/>
      <dgm:t>
        <a:bodyPr/>
        <a:lstStyle/>
        <a:p>
          <a:r>
            <a:rPr lang="en-US"/>
            <a:t>Any security policy that is </a:t>
          </a:r>
          <a:r>
            <a:rPr lang="en-US" b="1" i="1"/>
            <a:t>EM-Enforcable</a:t>
          </a:r>
          <a:endParaRPr lang="en-US"/>
        </a:p>
      </dgm:t>
    </dgm:pt>
    <dgm:pt modelId="{A061BF78-3070-4129-AE65-D5307FB9F3E9}" type="parTrans" cxnId="{9761D76C-9F54-4088-BE90-C430B8C01EE6}">
      <dgm:prSet/>
      <dgm:spPr/>
      <dgm:t>
        <a:bodyPr/>
        <a:lstStyle/>
        <a:p>
          <a:endParaRPr lang="en-US"/>
        </a:p>
      </dgm:t>
    </dgm:pt>
    <dgm:pt modelId="{E6E02364-95F1-4A3A-A373-BE5AD0943247}" type="sibTrans" cxnId="{9761D76C-9F54-4088-BE90-C430B8C01EE6}">
      <dgm:prSet/>
      <dgm:spPr/>
      <dgm:t>
        <a:bodyPr/>
        <a:lstStyle/>
        <a:p>
          <a:endParaRPr lang="en-US"/>
        </a:p>
      </dgm:t>
    </dgm:pt>
    <dgm:pt modelId="{FB993ACE-0B2F-40DF-89FB-6D2C57185711}" type="pres">
      <dgm:prSet presAssocID="{F0367C2F-19F0-4064-B71A-38AF8CB604D1}" presName="root" presStyleCnt="0">
        <dgm:presLayoutVars>
          <dgm:dir/>
          <dgm:resizeHandles val="exact"/>
        </dgm:presLayoutVars>
      </dgm:prSet>
      <dgm:spPr/>
    </dgm:pt>
    <dgm:pt modelId="{489011DF-DC6D-484F-80F6-9C3BB267FA8F}" type="pres">
      <dgm:prSet presAssocID="{BF616AE4-CEAF-4AA7-8DAF-C1D7E30E0058}" presName="compNode" presStyleCnt="0"/>
      <dgm:spPr/>
    </dgm:pt>
    <dgm:pt modelId="{EDB81B42-B87B-4EA3-A899-279107673189}" type="pres">
      <dgm:prSet presAssocID="{BF616AE4-CEAF-4AA7-8DAF-C1D7E30E0058}" presName="bgRect" presStyleLbl="bgShp" presStyleIdx="0" presStyleCnt="3"/>
      <dgm:spPr/>
    </dgm:pt>
    <dgm:pt modelId="{8845A107-EF90-4FEF-925E-038834450F4F}" type="pres">
      <dgm:prSet presAssocID="{BF616AE4-CEAF-4AA7-8DAF-C1D7E30E005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g spray"/>
        </a:ext>
      </dgm:extLst>
    </dgm:pt>
    <dgm:pt modelId="{780CAB57-8FB4-4354-8697-2FCF823051ED}" type="pres">
      <dgm:prSet presAssocID="{BF616AE4-CEAF-4AA7-8DAF-C1D7E30E0058}" presName="spaceRect" presStyleCnt="0"/>
      <dgm:spPr/>
    </dgm:pt>
    <dgm:pt modelId="{581B4A6D-8C98-4659-9292-9D3A2625F0A2}" type="pres">
      <dgm:prSet presAssocID="{BF616AE4-CEAF-4AA7-8DAF-C1D7E30E0058}" presName="parTx" presStyleLbl="revTx" presStyleIdx="0" presStyleCnt="3">
        <dgm:presLayoutVars>
          <dgm:chMax val="0"/>
          <dgm:chPref val="0"/>
        </dgm:presLayoutVars>
      </dgm:prSet>
      <dgm:spPr/>
    </dgm:pt>
    <dgm:pt modelId="{3269650F-CA63-4FC7-8E37-1B761C69BDDE}" type="pres">
      <dgm:prSet presAssocID="{78F62FE3-60DD-45DA-9427-E7DB8B246373}" presName="sibTrans" presStyleCnt="0"/>
      <dgm:spPr/>
    </dgm:pt>
    <dgm:pt modelId="{69F46040-E034-46CB-8C05-206BF0030917}" type="pres">
      <dgm:prSet presAssocID="{B74EF9F0-AC2B-45E5-931B-9D441C5EB702}" presName="compNode" presStyleCnt="0"/>
      <dgm:spPr/>
    </dgm:pt>
    <dgm:pt modelId="{50E73C10-8DB3-440D-8823-522B75A05382}" type="pres">
      <dgm:prSet presAssocID="{B74EF9F0-AC2B-45E5-931B-9D441C5EB702}" presName="bgRect" presStyleLbl="bgShp" presStyleIdx="1" presStyleCnt="3"/>
      <dgm:spPr/>
    </dgm:pt>
    <dgm:pt modelId="{D25EDAE2-1FDA-4F26-9DA2-A2BC2E4FB13C}" type="pres">
      <dgm:prSet presAssocID="{B74EF9F0-AC2B-45E5-931B-9D441C5EB70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g"/>
        </a:ext>
      </dgm:extLst>
    </dgm:pt>
    <dgm:pt modelId="{625F4B22-4B87-4AC6-BB11-78B586A6E878}" type="pres">
      <dgm:prSet presAssocID="{B74EF9F0-AC2B-45E5-931B-9D441C5EB702}" presName="spaceRect" presStyleCnt="0"/>
      <dgm:spPr/>
    </dgm:pt>
    <dgm:pt modelId="{53096C5B-7844-4512-AD2C-820A261577F9}" type="pres">
      <dgm:prSet presAssocID="{B74EF9F0-AC2B-45E5-931B-9D441C5EB702}" presName="parTx" presStyleLbl="revTx" presStyleIdx="1" presStyleCnt="3">
        <dgm:presLayoutVars>
          <dgm:chMax val="0"/>
          <dgm:chPref val="0"/>
        </dgm:presLayoutVars>
      </dgm:prSet>
      <dgm:spPr/>
    </dgm:pt>
    <dgm:pt modelId="{91704F2D-B260-4438-A312-C39BA17A807F}" type="pres">
      <dgm:prSet presAssocID="{FBBB1FBB-EC3A-4DBF-AC7B-9A189F0D78D7}" presName="sibTrans" presStyleCnt="0"/>
      <dgm:spPr/>
    </dgm:pt>
    <dgm:pt modelId="{417E0E58-3CB7-4E44-AA2B-5C82C8EF3847}" type="pres">
      <dgm:prSet presAssocID="{CC04170D-3E68-457C-B75E-6012DF83B21B}" presName="compNode" presStyleCnt="0"/>
      <dgm:spPr/>
    </dgm:pt>
    <dgm:pt modelId="{12B002A0-4972-458E-BDBD-2A0F0A7D17F6}" type="pres">
      <dgm:prSet presAssocID="{CC04170D-3E68-457C-B75E-6012DF83B21B}" presName="bgRect" presStyleLbl="bgShp" presStyleIdx="2" presStyleCnt="3"/>
      <dgm:spPr/>
    </dgm:pt>
    <dgm:pt modelId="{1BB32738-0C4E-45D9-88AA-EB68262F5971}" type="pres">
      <dgm:prSet presAssocID="{CC04170D-3E68-457C-B75E-6012DF83B21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rritant"/>
        </a:ext>
      </dgm:extLst>
    </dgm:pt>
    <dgm:pt modelId="{A96E3540-E50E-48A6-B21E-359CF2C1F0CA}" type="pres">
      <dgm:prSet presAssocID="{CC04170D-3E68-457C-B75E-6012DF83B21B}" presName="spaceRect" presStyleCnt="0"/>
      <dgm:spPr/>
    </dgm:pt>
    <dgm:pt modelId="{F2C5BB74-670F-4F7D-AFEA-11F05A19AF0F}" type="pres">
      <dgm:prSet presAssocID="{CC04170D-3E68-457C-B75E-6012DF83B21B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79D7C51B-5FA6-4337-B84F-CBD3B2CE6D99}" srcId="{F0367C2F-19F0-4064-B71A-38AF8CB604D1}" destId="{BF616AE4-CEAF-4AA7-8DAF-C1D7E30E0058}" srcOrd="0" destOrd="0" parTransId="{80FC5C6C-D473-4AE0-A32D-07714FF7618F}" sibTransId="{78F62FE3-60DD-45DA-9427-E7DB8B246373}"/>
    <dgm:cxn modelId="{AEBFC55D-0296-49B4-A68B-0D50FFFA31CD}" type="presOf" srcId="{F0367C2F-19F0-4064-B71A-38AF8CB604D1}" destId="{FB993ACE-0B2F-40DF-89FB-6D2C57185711}" srcOrd="0" destOrd="0" presId="urn:microsoft.com/office/officeart/2018/2/layout/IconVerticalSolidList"/>
    <dgm:cxn modelId="{2741A369-28F7-4793-915A-471DAB25770D}" type="presOf" srcId="{B74EF9F0-AC2B-45E5-931B-9D441C5EB702}" destId="{53096C5B-7844-4512-AD2C-820A261577F9}" srcOrd="0" destOrd="0" presId="urn:microsoft.com/office/officeart/2018/2/layout/IconVerticalSolidList"/>
    <dgm:cxn modelId="{9761D76C-9F54-4088-BE90-C430B8C01EE6}" srcId="{F0367C2F-19F0-4064-B71A-38AF8CB604D1}" destId="{CC04170D-3E68-457C-B75E-6012DF83B21B}" srcOrd="2" destOrd="0" parTransId="{A061BF78-3070-4129-AE65-D5307FB9F3E9}" sibTransId="{E6E02364-95F1-4A3A-A373-BE5AD0943247}"/>
    <dgm:cxn modelId="{ECE20290-CCE4-4012-9891-E0416EA249F9}" type="presOf" srcId="{BF616AE4-CEAF-4AA7-8DAF-C1D7E30E0058}" destId="{581B4A6D-8C98-4659-9292-9D3A2625F0A2}" srcOrd="0" destOrd="0" presId="urn:microsoft.com/office/officeart/2018/2/layout/IconVerticalSolidList"/>
    <dgm:cxn modelId="{3FDC5BBE-C7EE-4AEE-9D04-DAFDE9523321}" type="presOf" srcId="{CC04170D-3E68-457C-B75E-6012DF83B21B}" destId="{F2C5BB74-670F-4F7D-AFEA-11F05A19AF0F}" srcOrd="0" destOrd="0" presId="urn:microsoft.com/office/officeart/2018/2/layout/IconVerticalSolidList"/>
    <dgm:cxn modelId="{149DFFC9-1038-4420-8E05-161F1ED195D5}" srcId="{F0367C2F-19F0-4064-B71A-38AF8CB604D1}" destId="{B74EF9F0-AC2B-45E5-931B-9D441C5EB702}" srcOrd="1" destOrd="0" parTransId="{F94E061B-5C08-4E65-B2E5-6E0E6328E63C}" sibTransId="{FBBB1FBB-EC3A-4DBF-AC7B-9A189F0D78D7}"/>
    <dgm:cxn modelId="{17AB51E2-9A2E-4E47-AE4B-DAFCDCE57B94}" type="presParOf" srcId="{FB993ACE-0B2F-40DF-89FB-6D2C57185711}" destId="{489011DF-DC6D-484F-80F6-9C3BB267FA8F}" srcOrd="0" destOrd="0" presId="urn:microsoft.com/office/officeart/2018/2/layout/IconVerticalSolidList"/>
    <dgm:cxn modelId="{D823E80E-99AA-4034-BAF3-8EF4EB1A9947}" type="presParOf" srcId="{489011DF-DC6D-484F-80F6-9C3BB267FA8F}" destId="{EDB81B42-B87B-4EA3-A899-279107673189}" srcOrd="0" destOrd="0" presId="urn:microsoft.com/office/officeart/2018/2/layout/IconVerticalSolidList"/>
    <dgm:cxn modelId="{A43541A1-22CB-4B32-8719-4E9AA228CDF7}" type="presParOf" srcId="{489011DF-DC6D-484F-80F6-9C3BB267FA8F}" destId="{8845A107-EF90-4FEF-925E-038834450F4F}" srcOrd="1" destOrd="0" presId="urn:microsoft.com/office/officeart/2018/2/layout/IconVerticalSolidList"/>
    <dgm:cxn modelId="{902EBC96-6B5E-405E-85AE-F3421C9C8DC3}" type="presParOf" srcId="{489011DF-DC6D-484F-80F6-9C3BB267FA8F}" destId="{780CAB57-8FB4-4354-8697-2FCF823051ED}" srcOrd="2" destOrd="0" presId="urn:microsoft.com/office/officeart/2018/2/layout/IconVerticalSolidList"/>
    <dgm:cxn modelId="{ADE22F0B-6895-4CD3-BFDE-EE91284C4BCA}" type="presParOf" srcId="{489011DF-DC6D-484F-80F6-9C3BB267FA8F}" destId="{581B4A6D-8C98-4659-9292-9D3A2625F0A2}" srcOrd="3" destOrd="0" presId="urn:microsoft.com/office/officeart/2018/2/layout/IconVerticalSolidList"/>
    <dgm:cxn modelId="{749914FB-F46B-4BFB-B8A5-4DE2161EB586}" type="presParOf" srcId="{FB993ACE-0B2F-40DF-89FB-6D2C57185711}" destId="{3269650F-CA63-4FC7-8E37-1B761C69BDDE}" srcOrd="1" destOrd="0" presId="urn:microsoft.com/office/officeart/2018/2/layout/IconVerticalSolidList"/>
    <dgm:cxn modelId="{5D7EBAD7-3B74-4789-A819-321F7E493208}" type="presParOf" srcId="{FB993ACE-0B2F-40DF-89FB-6D2C57185711}" destId="{69F46040-E034-46CB-8C05-206BF0030917}" srcOrd="2" destOrd="0" presId="urn:microsoft.com/office/officeart/2018/2/layout/IconVerticalSolidList"/>
    <dgm:cxn modelId="{6DAE2EA5-97A3-4CEC-BF6A-97F3BB75A3E5}" type="presParOf" srcId="{69F46040-E034-46CB-8C05-206BF0030917}" destId="{50E73C10-8DB3-440D-8823-522B75A05382}" srcOrd="0" destOrd="0" presId="urn:microsoft.com/office/officeart/2018/2/layout/IconVerticalSolidList"/>
    <dgm:cxn modelId="{A9560CEE-FD65-4778-A941-F9D3D05B9DA7}" type="presParOf" srcId="{69F46040-E034-46CB-8C05-206BF0030917}" destId="{D25EDAE2-1FDA-4F26-9DA2-A2BC2E4FB13C}" srcOrd="1" destOrd="0" presId="urn:microsoft.com/office/officeart/2018/2/layout/IconVerticalSolidList"/>
    <dgm:cxn modelId="{0B7816A7-C5A0-414F-BA71-4ACB1E25B300}" type="presParOf" srcId="{69F46040-E034-46CB-8C05-206BF0030917}" destId="{625F4B22-4B87-4AC6-BB11-78B586A6E878}" srcOrd="2" destOrd="0" presId="urn:microsoft.com/office/officeart/2018/2/layout/IconVerticalSolidList"/>
    <dgm:cxn modelId="{986A0625-2712-44F9-8ABD-025BFE0EC046}" type="presParOf" srcId="{69F46040-E034-46CB-8C05-206BF0030917}" destId="{53096C5B-7844-4512-AD2C-820A261577F9}" srcOrd="3" destOrd="0" presId="urn:microsoft.com/office/officeart/2018/2/layout/IconVerticalSolidList"/>
    <dgm:cxn modelId="{D3878186-3DB2-4408-A4FE-B8B97544252C}" type="presParOf" srcId="{FB993ACE-0B2F-40DF-89FB-6D2C57185711}" destId="{91704F2D-B260-4438-A312-C39BA17A807F}" srcOrd="3" destOrd="0" presId="urn:microsoft.com/office/officeart/2018/2/layout/IconVerticalSolidList"/>
    <dgm:cxn modelId="{7F461EA1-307B-4015-83DF-56CE6ADC0D41}" type="presParOf" srcId="{FB993ACE-0B2F-40DF-89FB-6D2C57185711}" destId="{417E0E58-3CB7-4E44-AA2B-5C82C8EF3847}" srcOrd="4" destOrd="0" presId="urn:microsoft.com/office/officeart/2018/2/layout/IconVerticalSolidList"/>
    <dgm:cxn modelId="{C4A859DF-5AF6-49B2-B60E-0C2ABCF14246}" type="presParOf" srcId="{417E0E58-3CB7-4E44-AA2B-5C82C8EF3847}" destId="{12B002A0-4972-458E-BDBD-2A0F0A7D17F6}" srcOrd="0" destOrd="0" presId="urn:microsoft.com/office/officeart/2018/2/layout/IconVerticalSolidList"/>
    <dgm:cxn modelId="{BB804572-661C-43B5-B50D-EC50655CBE96}" type="presParOf" srcId="{417E0E58-3CB7-4E44-AA2B-5C82C8EF3847}" destId="{1BB32738-0C4E-45D9-88AA-EB68262F5971}" srcOrd="1" destOrd="0" presId="urn:microsoft.com/office/officeart/2018/2/layout/IconVerticalSolidList"/>
    <dgm:cxn modelId="{2814E2D5-AA36-4873-8EE7-1D4AF52421AD}" type="presParOf" srcId="{417E0E58-3CB7-4E44-AA2B-5C82C8EF3847}" destId="{A96E3540-E50E-48A6-B21E-359CF2C1F0CA}" srcOrd="2" destOrd="0" presId="urn:microsoft.com/office/officeart/2018/2/layout/IconVerticalSolidList"/>
    <dgm:cxn modelId="{1D22FD80-68A5-40C7-8E5A-097C43ECE79E}" type="presParOf" srcId="{417E0E58-3CB7-4E44-AA2B-5C82C8EF3847}" destId="{F2C5BB74-670F-4F7D-AFEA-11F05A19AF0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17D8EBF-5B1F-4990-AC51-9D0F05A1563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C16B970-DDED-4525-AD5A-9A4980755E21}">
      <dgm:prSet/>
      <dgm:spPr/>
      <dgm:t>
        <a:bodyPr/>
        <a:lstStyle/>
        <a:p>
          <a:r>
            <a:rPr lang="en-US" b="1"/>
            <a:t>Preprocess</a:t>
          </a:r>
          <a:r>
            <a:rPr lang="en-US"/>
            <a:t>:  modified configuration, such as instrumentation</a:t>
          </a:r>
        </a:p>
      </dgm:t>
    </dgm:pt>
    <dgm:pt modelId="{48900D53-DFCD-4024-ACC8-6A8C6843B699}" type="parTrans" cxnId="{347F1314-3BB3-413F-A859-1A35C12624E7}">
      <dgm:prSet/>
      <dgm:spPr/>
      <dgm:t>
        <a:bodyPr/>
        <a:lstStyle/>
        <a:p>
          <a:endParaRPr lang="en-US"/>
        </a:p>
      </dgm:t>
    </dgm:pt>
    <dgm:pt modelId="{B990AB13-6026-40C2-B1D4-B877F3752D55}" type="sibTrans" cxnId="{347F1314-3BB3-413F-A859-1A35C12624E7}">
      <dgm:prSet/>
      <dgm:spPr/>
      <dgm:t>
        <a:bodyPr/>
        <a:lstStyle/>
        <a:p>
          <a:endParaRPr lang="en-US"/>
        </a:p>
      </dgm:t>
    </dgm:pt>
    <dgm:pt modelId="{F18E7C22-593D-40A0-98F7-203536E39796}">
      <dgm:prSet/>
      <dgm:spPr/>
      <dgm:t>
        <a:bodyPr/>
        <a:lstStyle/>
        <a:p>
          <a:r>
            <a:rPr lang="en-US" b="1"/>
            <a:t>Schedule</a:t>
          </a:r>
          <a:r>
            <a:rPr lang="en-US"/>
            <a:t>:  limit time of execution and updates current iteration</a:t>
          </a:r>
        </a:p>
      </dgm:t>
    </dgm:pt>
    <dgm:pt modelId="{EE32E865-285B-44DD-ABB4-59941ADDAB5D}" type="parTrans" cxnId="{1A6E9014-9384-447D-9C7E-0ED0DA189684}">
      <dgm:prSet/>
      <dgm:spPr/>
      <dgm:t>
        <a:bodyPr/>
        <a:lstStyle/>
        <a:p>
          <a:endParaRPr lang="en-US"/>
        </a:p>
      </dgm:t>
    </dgm:pt>
    <dgm:pt modelId="{1FF0BEFA-1F91-4484-9446-A07CCA570432}" type="sibTrans" cxnId="{1A6E9014-9384-447D-9C7E-0ED0DA189684}">
      <dgm:prSet/>
      <dgm:spPr/>
      <dgm:t>
        <a:bodyPr/>
        <a:lstStyle/>
        <a:p>
          <a:endParaRPr lang="en-US"/>
        </a:p>
      </dgm:t>
    </dgm:pt>
    <dgm:pt modelId="{B9C357DD-7182-4148-8BA6-5079A2F1D984}">
      <dgm:prSet/>
      <dgm:spPr/>
      <dgm:t>
        <a:bodyPr/>
        <a:lstStyle/>
        <a:p>
          <a:r>
            <a:rPr lang="en-US" b="1"/>
            <a:t>InputGen</a:t>
          </a:r>
          <a:r>
            <a:rPr lang="en-US"/>
            <a:t>:  produce input based on configuration</a:t>
          </a:r>
        </a:p>
      </dgm:t>
    </dgm:pt>
    <dgm:pt modelId="{0A895839-B4DB-409C-8B08-2A4BE766A952}" type="parTrans" cxnId="{5E59502F-BD90-4139-9866-FFCA4187AEF7}">
      <dgm:prSet/>
      <dgm:spPr/>
      <dgm:t>
        <a:bodyPr/>
        <a:lstStyle/>
        <a:p>
          <a:endParaRPr lang="en-US"/>
        </a:p>
      </dgm:t>
    </dgm:pt>
    <dgm:pt modelId="{D974F272-C0A7-458C-BE7C-C23AA7F696F0}" type="sibTrans" cxnId="{5E59502F-BD90-4139-9866-FFCA4187AEF7}">
      <dgm:prSet/>
      <dgm:spPr/>
      <dgm:t>
        <a:bodyPr/>
        <a:lstStyle/>
        <a:p>
          <a:endParaRPr lang="en-US"/>
        </a:p>
      </dgm:t>
    </dgm:pt>
    <dgm:pt modelId="{F2165657-2537-46FE-B7CC-58594757FE22}">
      <dgm:prSet/>
      <dgm:spPr/>
      <dgm:t>
        <a:bodyPr/>
        <a:lstStyle/>
        <a:p>
          <a:r>
            <a:rPr lang="en-US" b="1"/>
            <a:t>InputEval</a:t>
          </a:r>
          <a:r>
            <a:rPr lang="en-US"/>
            <a:t>:  generates output and tests with a bug oracle</a:t>
          </a:r>
        </a:p>
      </dgm:t>
    </dgm:pt>
    <dgm:pt modelId="{805AE751-A0BA-424C-8E09-FDA5C46AF6E9}" type="parTrans" cxnId="{85B5E8DF-8E0E-4F80-AC16-5A737BF107E8}">
      <dgm:prSet/>
      <dgm:spPr/>
      <dgm:t>
        <a:bodyPr/>
        <a:lstStyle/>
        <a:p>
          <a:endParaRPr lang="en-US"/>
        </a:p>
      </dgm:t>
    </dgm:pt>
    <dgm:pt modelId="{D75B0C41-D49B-45A6-B8B4-3405142BB8F8}" type="sibTrans" cxnId="{85B5E8DF-8E0E-4F80-AC16-5A737BF107E8}">
      <dgm:prSet/>
      <dgm:spPr/>
      <dgm:t>
        <a:bodyPr/>
        <a:lstStyle/>
        <a:p>
          <a:endParaRPr lang="en-US"/>
        </a:p>
      </dgm:t>
    </dgm:pt>
    <dgm:pt modelId="{A85AAC29-868C-4B36-BCDD-1A2FB0537138}">
      <dgm:prSet/>
      <dgm:spPr/>
      <dgm:t>
        <a:bodyPr/>
        <a:lstStyle/>
        <a:p>
          <a:r>
            <a:rPr lang="en-US" b="1"/>
            <a:t>ConfUpdate</a:t>
          </a:r>
          <a:r>
            <a:rPr lang="en-US"/>
            <a:t>:  potentially update configurations based on output</a:t>
          </a:r>
        </a:p>
      </dgm:t>
    </dgm:pt>
    <dgm:pt modelId="{E48F2D9A-99AF-4C51-8DCA-F6216EE1FD44}" type="parTrans" cxnId="{C0CB1BD3-5900-4C68-A41D-5B8D6D5EDA4F}">
      <dgm:prSet/>
      <dgm:spPr/>
      <dgm:t>
        <a:bodyPr/>
        <a:lstStyle/>
        <a:p>
          <a:endParaRPr lang="en-US"/>
        </a:p>
      </dgm:t>
    </dgm:pt>
    <dgm:pt modelId="{243B99E3-4810-4378-8FB9-5DAB810407B5}" type="sibTrans" cxnId="{C0CB1BD3-5900-4C68-A41D-5B8D6D5EDA4F}">
      <dgm:prSet/>
      <dgm:spPr/>
      <dgm:t>
        <a:bodyPr/>
        <a:lstStyle/>
        <a:p>
          <a:endParaRPr lang="en-US"/>
        </a:p>
      </dgm:t>
    </dgm:pt>
    <dgm:pt modelId="{08AD117E-1293-4081-9D26-6B8C63823381}">
      <dgm:prSet/>
      <dgm:spPr/>
      <dgm:t>
        <a:bodyPr/>
        <a:lstStyle/>
        <a:p>
          <a:r>
            <a:rPr lang="en-US" b="1"/>
            <a:t>Continue</a:t>
          </a:r>
          <a:r>
            <a:rPr lang="en-US"/>
            <a:t>:  determines whether testing should continue</a:t>
          </a:r>
        </a:p>
      </dgm:t>
    </dgm:pt>
    <dgm:pt modelId="{5A4C0BA1-A655-4262-881F-BC18CA808DB8}" type="parTrans" cxnId="{17B15F53-F710-44A9-993D-566435E68214}">
      <dgm:prSet/>
      <dgm:spPr/>
      <dgm:t>
        <a:bodyPr/>
        <a:lstStyle/>
        <a:p>
          <a:endParaRPr lang="en-US"/>
        </a:p>
      </dgm:t>
    </dgm:pt>
    <dgm:pt modelId="{9FD57F13-53AB-47E8-83F4-24885FB3682C}" type="sibTrans" cxnId="{17B15F53-F710-44A9-993D-566435E68214}">
      <dgm:prSet/>
      <dgm:spPr/>
      <dgm:t>
        <a:bodyPr/>
        <a:lstStyle/>
        <a:p>
          <a:endParaRPr lang="en-US"/>
        </a:p>
      </dgm:t>
    </dgm:pt>
    <dgm:pt modelId="{2289DB40-DFF1-444C-98B2-FFAB43311E41}" type="pres">
      <dgm:prSet presAssocID="{417D8EBF-5B1F-4990-AC51-9D0F05A1563D}" presName="root" presStyleCnt="0">
        <dgm:presLayoutVars>
          <dgm:dir/>
          <dgm:resizeHandles val="exact"/>
        </dgm:presLayoutVars>
      </dgm:prSet>
      <dgm:spPr/>
    </dgm:pt>
    <dgm:pt modelId="{742A5378-5CC3-4143-A89F-0E4EE0CDA112}" type="pres">
      <dgm:prSet presAssocID="{BC16B970-DDED-4525-AD5A-9A4980755E21}" presName="compNode" presStyleCnt="0"/>
      <dgm:spPr/>
    </dgm:pt>
    <dgm:pt modelId="{82DABE72-88CF-4502-8A9B-EF150535EA71}" type="pres">
      <dgm:prSet presAssocID="{BC16B970-DDED-4525-AD5A-9A4980755E21}" presName="bgRect" presStyleLbl="bgShp" presStyleIdx="0" presStyleCnt="6"/>
      <dgm:spPr/>
    </dgm:pt>
    <dgm:pt modelId="{42AF331C-726A-4E50-8ECF-25D6DA5385AF}" type="pres">
      <dgm:prSet presAssocID="{BC16B970-DDED-4525-AD5A-9A4980755E21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4F021C84-03C7-4B94-AA73-1E45674C55D6}" type="pres">
      <dgm:prSet presAssocID="{BC16B970-DDED-4525-AD5A-9A4980755E21}" presName="spaceRect" presStyleCnt="0"/>
      <dgm:spPr/>
    </dgm:pt>
    <dgm:pt modelId="{F82D5415-790E-40BF-A9CE-D36546E8B43F}" type="pres">
      <dgm:prSet presAssocID="{BC16B970-DDED-4525-AD5A-9A4980755E21}" presName="parTx" presStyleLbl="revTx" presStyleIdx="0" presStyleCnt="6">
        <dgm:presLayoutVars>
          <dgm:chMax val="0"/>
          <dgm:chPref val="0"/>
        </dgm:presLayoutVars>
      </dgm:prSet>
      <dgm:spPr/>
    </dgm:pt>
    <dgm:pt modelId="{C36A8B25-481A-460C-B74A-7F701E02EF4A}" type="pres">
      <dgm:prSet presAssocID="{B990AB13-6026-40C2-B1D4-B877F3752D55}" presName="sibTrans" presStyleCnt="0"/>
      <dgm:spPr/>
    </dgm:pt>
    <dgm:pt modelId="{1F0124B7-96A3-442F-8AD2-297179877936}" type="pres">
      <dgm:prSet presAssocID="{F18E7C22-593D-40A0-98F7-203536E39796}" presName="compNode" presStyleCnt="0"/>
      <dgm:spPr/>
    </dgm:pt>
    <dgm:pt modelId="{5C01A00F-12AE-4E6B-ABE9-6DFF783C0715}" type="pres">
      <dgm:prSet presAssocID="{F18E7C22-593D-40A0-98F7-203536E39796}" presName="bgRect" presStyleLbl="bgShp" presStyleIdx="1" presStyleCnt="6"/>
      <dgm:spPr/>
    </dgm:pt>
    <dgm:pt modelId="{6CB1603E-C466-4218-9C62-CDDEF78BCAA5}" type="pres">
      <dgm:prSet presAssocID="{F18E7C22-593D-40A0-98F7-203536E39796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thly calendar"/>
        </a:ext>
      </dgm:extLst>
    </dgm:pt>
    <dgm:pt modelId="{36428023-DEC3-4F2F-893A-9E3B888172DD}" type="pres">
      <dgm:prSet presAssocID="{F18E7C22-593D-40A0-98F7-203536E39796}" presName="spaceRect" presStyleCnt="0"/>
      <dgm:spPr/>
    </dgm:pt>
    <dgm:pt modelId="{78647D05-EAEF-4860-B4AE-096B5889469A}" type="pres">
      <dgm:prSet presAssocID="{F18E7C22-593D-40A0-98F7-203536E39796}" presName="parTx" presStyleLbl="revTx" presStyleIdx="1" presStyleCnt="6">
        <dgm:presLayoutVars>
          <dgm:chMax val="0"/>
          <dgm:chPref val="0"/>
        </dgm:presLayoutVars>
      </dgm:prSet>
      <dgm:spPr/>
    </dgm:pt>
    <dgm:pt modelId="{BBEF17D5-6F79-49D7-94ED-A5173EE08D09}" type="pres">
      <dgm:prSet presAssocID="{1FF0BEFA-1F91-4484-9446-A07CCA570432}" presName="sibTrans" presStyleCnt="0"/>
      <dgm:spPr/>
    </dgm:pt>
    <dgm:pt modelId="{FE9E464F-9E6E-4592-AD62-7630B317E33D}" type="pres">
      <dgm:prSet presAssocID="{B9C357DD-7182-4148-8BA6-5079A2F1D984}" presName="compNode" presStyleCnt="0"/>
      <dgm:spPr/>
    </dgm:pt>
    <dgm:pt modelId="{4EB4A36D-35FC-46E3-BFA2-3A786A99F035}" type="pres">
      <dgm:prSet presAssocID="{B9C357DD-7182-4148-8BA6-5079A2F1D984}" presName="bgRect" presStyleLbl="bgShp" presStyleIdx="2" presStyleCnt="6"/>
      <dgm:spPr/>
    </dgm:pt>
    <dgm:pt modelId="{B917B14E-9203-4BF3-B467-D1E0C27940A2}" type="pres">
      <dgm:prSet presAssocID="{B9C357DD-7182-4148-8BA6-5079A2F1D984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E8ED536C-2602-41E0-A74C-5A1024DCD15A}" type="pres">
      <dgm:prSet presAssocID="{B9C357DD-7182-4148-8BA6-5079A2F1D984}" presName="spaceRect" presStyleCnt="0"/>
      <dgm:spPr/>
    </dgm:pt>
    <dgm:pt modelId="{40BB6D32-1FD2-4D45-8867-9C503E322F85}" type="pres">
      <dgm:prSet presAssocID="{B9C357DD-7182-4148-8BA6-5079A2F1D984}" presName="parTx" presStyleLbl="revTx" presStyleIdx="2" presStyleCnt="6">
        <dgm:presLayoutVars>
          <dgm:chMax val="0"/>
          <dgm:chPref val="0"/>
        </dgm:presLayoutVars>
      </dgm:prSet>
      <dgm:spPr/>
    </dgm:pt>
    <dgm:pt modelId="{1ACE1581-A51F-442C-A70E-1615602C0603}" type="pres">
      <dgm:prSet presAssocID="{D974F272-C0A7-458C-BE7C-C23AA7F696F0}" presName="sibTrans" presStyleCnt="0"/>
      <dgm:spPr/>
    </dgm:pt>
    <dgm:pt modelId="{A925AA89-CC0E-47D9-BBD0-009E671BBD1C}" type="pres">
      <dgm:prSet presAssocID="{F2165657-2537-46FE-B7CC-58594757FE22}" presName="compNode" presStyleCnt="0"/>
      <dgm:spPr/>
    </dgm:pt>
    <dgm:pt modelId="{F2E0749E-034C-4625-B9AE-D49BDACDF021}" type="pres">
      <dgm:prSet presAssocID="{F2165657-2537-46FE-B7CC-58594757FE22}" presName="bgRect" presStyleLbl="bgShp" presStyleIdx="3" presStyleCnt="6"/>
      <dgm:spPr/>
    </dgm:pt>
    <dgm:pt modelId="{74D29A1C-3379-42F9-AE58-EF04045623AE}" type="pres">
      <dgm:prSet presAssocID="{F2165657-2537-46FE-B7CC-58594757FE22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terpillar"/>
        </a:ext>
      </dgm:extLst>
    </dgm:pt>
    <dgm:pt modelId="{CD1C6811-6724-4FC3-BA2B-663493DBDB5F}" type="pres">
      <dgm:prSet presAssocID="{F2165657-2537-46FE-B7CC-58594757FE22}" presName="spaceRect" presStyleCnt="0"/>
      <dgm:spPr/>
    </dgm:pt>
    <dgm:pt modelId="{B39898CC-BDDF-4095-B54D-C4FCF2CA19B4}" type="pres">
      <dgm:prSet presAssocID="{F2165657-2537-46FE-B7CC-58594757FE22}" presName="parTx" presStyleLbl="revTx" presStyleIdx="3" presStyleCnt="6">
        <dgm:presLayoutVars>
          <dgm:chMax val="0"/>
          <dgm:chPref val="0"/>
        </dgm:presLayoutVars>
      </dgm:prSet>
      <dgm:spPr/>
    </dgm:pt>
    <dgm:pt modelId="{D843182A-ED96-4FAE-ACE1-63C860701C89}" type="pres">
      <dgm:prSet presAssocID="{D75B0C41-D49B-45A6-B8B4-3405142BB8F8}" presName="sibTrans" presStyleCnt="0"/>
      <dgm:spPr/>
    </dgm:pt>
    <dgm:pt modelId="{2DFB3943-CB54-4485-A1F0-3179D5F41180}" type="pres">
      <dgm:prSet presAssocID="{A85AAC29-868C-4B36-BCDD-1A2FB0537138}" presName="compNode" presStyleCnt="0"/>
      <dgm:spPr/>
    </dgm:pt>
    <dgm:pt modelId="{DDF52967-967E-4FCD-8298-E6CA9343BE02}" type="pres">
      <dgm:prSet presAssocID="{A85AAC29-868C-4B36-BCDD-1A2FB0537138}" presName="bgRect" presStyleLbl="bgShp" presStyleIdx="4" presStyleCnt="6"/>
      <dgm:spPr/>
    </dgm:pt>
    <dgm:pt modelId="{4D235A5B-2A6A-4FDD-9922-142C6C2B4B6B}" type="pres">
      <dgm:prSet presAssocID="{A85AAC29-868C-4B36-BCDD-1A2FB0537138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B306DAE1-3B46-4C57-A5F4-4FF91CFDF881}" type="pres">
      <dgm:prSet presAssocID="{A85AAC29-868C-4B36-BCDD-1A2FB0537138}" presName="spaceRect" presStyleCnt="0"/>
      <dgm:spPr/>
    </dgm:pt>
    <dgm:pt modelId="{5B8703B8-513E-4C74-8BEF-11D29BDBB150}" type="pres">
      <dgm:prSet presAssocID="{A85AAC29-868C-4B36-BCDD-1A2FB0537138}" presName="parTx" presStyleLbl="revTx" presStyleIdx="4" presStyleCnt="6">
        <dgm:presLayoutVars>
          <dgm:chMax val="0"/>
          <dgm:chPref val="0"/>
        </dgm:presLayoutVars>
      </dgm:prSet>
      <dgm:spPr/>
    </dgm:pt>
    <dgm:pt modelId="{499A02BB-270E-4C27-B5DF-C202B80A957E}" type="pres">
      <dgm:prSet presAssocID="{243B99E3-4810-4378-8FB9-5DAB810407B5}" presName="sibTrans" presStyleCnt="0"/>
      <dgm:spPr/>
    </dgm:pt>
    <dgm:pt modelId="{1049661E-597E-450A-A9DD-4D3A69989BD0}" type="pres">
      <dgm:prSet presAssocID="{08AD117E-1293-4081-9D26-6B8C63823381}" presName="compNode" presStyleCnt="0"/>
      <dgm:spPr/>
    </dgm:pt>
    <dgm:pt modelId="{796CB522-0C39-4269-8568-2FF7CD74345B}" type="pres">
      <dgm:prSet presAssocID="{08AD117E-1293-4081-9D26-6B8C63823381}" presName="bgRect" presStyleLbl="bgShp" presStyleIdx="5" presStyleCnt="6"/>
      <dgm:spPr/>
    </dgm:pt>
    <dgm:pt modelId="{686C2B9A-6D3C-41B0-826B-3528DD66CCF7}" type="pres">
      <dgm:prSet presAssocID="{08AD117E-1293-4081-9D26-6B8C63823381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icroscope"/>
        </a:ext>
      </dgm:extLst>
    </dgm:pt>
    <dgm:pt modelId="{3CA03579-D0BD-42BD-83F5-CA08102DEDD8}" type="pres">
      <dgm:prSet presAssocID="{08AD117E-1293-4081-9D26-6B8C63823381}" presName="spaceRect" presStyleCnt="0"/>
      <dgm:spPr/>
    </dgm:pt>
    <dgm:pt modelId="{94DCBBAE-AC6A-4583-B9FF-CB70B97557A6}" type="pres">
      <dgm:prSet presAssocID="{08AD117E-1293-4081-9D26-6B8C63823381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347F1314-3BB3-413F-A859-1A35C12624E7}" srcId="{417D8EBF-5B1F-4990-AC51-9D0F05A1563D}" destId="{BC16B970-DDED-4525-AD5A-9A4980755E21}" srcOrd="0" destOrd="0" parTransId="{48900D53-DFCD-4024-ACC8-6A8C6843B699}" sibTransId="{B990AB13-6026-40C2-B1D4-B877F3752D55}"/>
    <dgm:cxn modelId="{1A6E9014-9384-447D-9C7E-0ED0DA189684}" srcId="{417D8EBF-5B1F-4990-AC51-9D0F05A1563D}" destId="{F18E7C22-593D-40A0-98F7-203536E39796}" srcOrd="1" destOrd="0" parTransId="{EE32E865-285B-44DD-ABB4-59941ADDAB5D}" sibTransId="{1FF0BEFA-1F91-4484-9446-A07CCA570432}"/>
    <dgm:cxn modelId="{A1C89621-13A0-4470-B0F1-39D9C26AD0A8}" type="presOf" srcId="{B9C357DD-7182-4148-8BA6-5079A2F1D984}" destId="{40BB6D32-1FD2-4D45-8867-9C503E322F85}" srcOrd="0" destOrd="0" presId="urn:microsoft.com/office/officeart/2018/2/layout/IconVerticalSolidList"/>
    <dgm:cxn modelId="{5E59502F-BD90-4139-9866-FFCA4187AEF7}" srcId="{417D8EBF-5B1F-4990-AC51-9D0F05A1563D}" destId="{B9C357DD-7182-4148-8BA6-5079A2F1D984}" srcOrd="2" destOrd="0" parTransId="{0A895839-B4DB-409C-8B08-2A4BE766A952}" sibTransId="{D974F272-C0A7-458C-BE7C-C23AA7F696F0}"/>
    <dgm:cxn modelId="{17B15F53-F710-44A9-993D-566435E68214}" srcId="{417D8EBF-5B1F-4990-AC51-9D0F05A1563D}" destId="{08AD117E-1293-4081-9D26-6B8C63823381}" srcOrd="5" destOrd="0" parTransId="{5A4C0BA1-A655-4262-881F-BC18CA808DB8}" sibTransId="{9FD57F13-53AB-47E8-83F4-24885FB3682C}"/>
    <dgm:cxn modelId="{39048F9D-D3FB-46BF-8882-A7603DC502EF}" type="presOf" srcId="{417D8EBF-5B1F-4990-AC51-9D0F05A1563D}" destId="{2289DB40-DFF1-444C-98B2-FFAB43311E41}" srcOrd="0" destOrd="0" presId="urn:microsoft.com/office/officeart/2018/2/layout/IconVerticalSolidList"/>
    <dgm:cxn modelId="{DF31D8A1-192E-4071-BBC6-88335B2CF381}" type="presOf" srcId="{F18E7C22-593D-40A0-98F7-203536E39796}" destId="{78647D05-EAEF-4860-B4AE-096B5889469A}" srcOrd="0" destOrd="0" presId="urn:microsoft.com/office/officeart/2018/2/layout/IconVerticalSolidList"/>
    <dgm:cxn modelId="{C0CB1BD3-5900-4C68-A41D-5B8D6D5EDA4F}" srcId="{417D8EBF-5B1F-4990-AC51-9D0F05A1563D}" destId="{A85AAC29-868C-4B36-BCDD-1A2FB0537138}" srcOrd="4" destOrd="0" parTransId="{E48F2D9A-99AF-4C51-8DCA-F6216EE1FD44}" sibTransId="{243B99E3-4810-4378-8FB9-5DAB810407B5}"/>
    <dgm:cxn modelId="{C390AFD3-6A08-4DAB-8644-3221F5163B33}" type="presOf" srcId="{F2165657-2537-46FE-B7CC-58594757FE22}" destId="{B39898CC-BDDF-4095-B54D-C4FCF2CA19B4}" srcOrd="0" destOrd="0" presId="urn:microsoft.com/office/officeart/2018/2/layout/IconVerticalSolidList"/>
    <dgm:cxn modelId="{EB96D1D4-81FF-4216-AF3A-8CF3BD92CF97}" type="presOf" srcId="{A85AAC29-868C-4B36-BCDD-1A2FB0537138}" destId="{5B8703B8-513E-4C74-8BEF-11D29BDBB150}" srcOrd="0" destOrd="0" presId="urn:microsoft.com/office/officeart/2018/2/layout/IconVerticalSolidList"/>
    <dgm:cxn modelId="{DC7BE4D8-70FB-4587-90DC-7D24C53CDDF3}" type="presOf" srcId="{BC16B970-DDED-4525-AD5A-9A4980755E21}" destId="{F82D5415-790E-40BF-A9CE-D36546E8B43F}" srcOrd="0" destOrd="0" presId="urn:microsoft.com/office/officeart/2018/2/layout/IconVerticalSolidList"/>
    <dgm:cxn modelId="{85B5E8DF-8E0E-4F80-AC16-5A737BF107E8}" srcId="{417D8EBF-5B1F-4990-AC51-9D0F05A1563D}" destId="{F2165657-2537-46FE-B7CC-58594757FE22}" srcOrd="3" destOrd="0" parTransId="{805AE751-A0BA-424C-8E09-FDA5C46AF6E9}" sibTransId="{D75B0C41-D49B-45A6-B8B4-3405142BB8F8}"/>
    <dgm:cxn modelId="{C6FAA1EA-8D7A-40D3-A350-702D179CAD18}" type="presOf" srcId="{08AD117E-1293-4081-9D26-6B8C63823381}" destId="{94DCBBAE-AC6A-4583-B9FF-CB70B97557A6}" srcOrd="0" destOrd="0" presId="urn:microsoft.com/office/officeart/2018/2/layout/IconVerticalSolidList"/>
    <dgm:cxn modelId="{15467550-FB2B-41E5-B2D2-4918D11D9B7D}" type="presParOf" srcId="{2289DB40-DFF1-444C-98B2-FFAB43311E41}" destId="{742A5378-5CC3-4143-A89F-0E4EE0CDA112}" srcOrd="0" destOrd="0" presId="urn:microsoft.com/office/officeart/2018/2/layout/IconVerticalSolidList"/>
    <dgm:cxn modelId="{0298E7BF-8067-4D36-8F2D-A24748D98CC9}" type="presParOf" srcId="{742A5378-5CC3-4143-A89F-0E4EE0CDA112}" destId="{82DABE72-88CF-4502-8A9B-EF150535EA71}" srcOrd="0" destOrd="0" presId="urn:microsoft.com/office/officeart/2018/2/layout/IconVerticalSolidList"/>
    <dgm:cxn modelId="{1E73971E-8A84-40D8-BBB6-BF97874383BE}" type="presParOf" srcId="{742A5378-5CC3-4143-A89F-0E4EE0CDA112}" destId="{42AF331C-726A-4E50-8ECF-25D6DA5385AF}" srcOrd="1" destOrd="0" presId="urn:microsoft.com/office/officeart/2018/2/layout/IconVerticalSolidList"/>
    <dgm:cxn modelId="{F0065FF9-7991-4C79-B920-121F1D3BDDCB}" type="presParOf" srcId="{742A5378-5CC3-4143-A89F-0E4EE0CDA112}" destId="{4F021C84-03C7-4B94-AA73-1E45674C55D6}" srcOrd="2" destOrd="0" presId="urn:microsoft.com/office/officeart/2018/2/layout/IconVerticalSolidList"/>
    <dgm:cxn modelId="{B39EA3AF-3E0C-49C0-A87E-D68D98692CDC}" type="presParOf" srcId="{742A5378-5CC3-4143-A89F-0E4EE0CDA112}" destId="{F82D5415-790E-40BF-A9CE-D36546E8B43F}" srcOrd="3" destOrd="0" presId="urn:microsoft.com/office/officeart/2018/2/layout/IconVerticalSolidList"/>
    <dgm:cxn modelId="{489E62B0-0E40-44B3-AF63-8C52C847368B}" type="presParOf" srcId="{2289DB40-DFF1-444C-98B2-FFAB43311E41}" destId="{C36A8B25-481A-460C-B74A-7F701E02EF4A}" srcOrd="1" destOrd="0" presId="urn:microsoft.com/office/officeart/2018/2/layout/IconVerticalSolidList"/>
    <dgm:cxn modelId="{5162210E-4F88-4F9E-B8D7-35941950855F}" type="presParOf" srcId="{2289DB40-DFF1-444C-98B2-FFAB43311E41}" destId="{1F0124B7-96A3-442F-8AD2-297179877936}" srcOrd="2" destOrd="0" presId="urn:microsoft.com/office/officeart/2018/2/layout/IconVerticalSolidList"/>
    <dgm:cxn modelId="{E7BDAF81-4C86-45E1-862F-94F43AAD94F0}" type="presParOf" srcId="{1F0124B7-96A3-442F-8AD2-297179877936}" destId="{5C01A00F-12AE-4E6B-ABE9-6DFF783C0715}" srcOrd="0" destOrd="0" presId="urn:microsoft.com/office/officeart/2018/2/layout/IconVerticalSolidList"/>
    <dgm:cxn modelId="{4749EEAA-9A5D-48FD-83D3-2C4AC38C2F55}" type="presParOf" srcId="{1F0124B7-96A3-442F-8AD2-297179877936}" destId="{6CB1603E-C466-4218-9C62-CDDEF78BCAA5}" srcOrd="1" destOrd="0" presId="urn:microsoft.com/office/officeart/2018/2/layout/IconVerticalSolidList"/>
    <dgm:cxn modelId="{846F55B4-8EDB-409D-8428-3013CFE60D5C}" type="presParOf" srcId="{1F0124B7-96A3-442F-8AD2-297179877936}" destId="{36428023-DEC3-4F2F-893A-9E3B888172DD}" srcOrd="2" destOrd="0" presId="urn:microsoft.com/office/officeart/2018/2/layout/IconVerticalSolidList"/>
    <dgm:cxn modelId="{71A2B9C8-34A9-44A2-8846-188B761810B6}" type="presParOf" srcId="{1F0124B7-96A3-442F-8AD2-297179877936}" destId="{78647D05-EAEF-4860-B4AE-096B5889469A}" srcOrd="3" destOrd="0" presId="urn:microsoft.com/office/officeart/2018/2/layout/IconVerticalSolidList"/>
    <dgm:cxn modelId="{94EE8E70-7377-4058-9CFA-386A1BAE85F1}" type="presParOf" srcId="{2289DB40-DFF1-444C-98B2-FFAB43311E41}" destId="{BBEF17D5-6F79-49D7-94ED-A5173EE08D09}" srcOrd="3" destOrd="0" presId="urn:microsoft.com/office/officeart/2018/2/layout/IconVerticalSolidList"/>
    <dgm:cxn modelId="{7B7C48E0-985A-489F-9272-03C89BAC8AD4}" type="presParOf" srcId="{2289DB40-DFF1-444C-98B2-FFAB43311E41}" destId="{FE9E464F-9E6E-4592-AD62-7630B317E33D}" srcOrd="4" destOrd="0" presId="urn:microsoft.com/office/officeart/2018/2/layout/IconVerticalSolidList"/>
    <dgm:cxn modelId="{BEF5B150-72B0-4140-9B3F-DE5C9F14884A}" type="presParOf" srcId="{FE9E464F-9E6E-4592-AD62-7630B317E33D}" destId="{4EB4A36D-35FC-46E3-BFA2-3A786A99F035}" srcOrd="0" destOrd="0" presId="urn:microsoft.com/office/officeart/2018/2/layout/IconVerticalSolidList"/>
    <dgm:cxn modelId="{604386F2-5521-4B37-A9A7-070C7B9C9C84}" type="presParOf" srcId="{FE9E464F-9E6E-4592-AD62-7630B317E33D}" destId="{B917B14E-9203-4BF3-B467-D1E0C27940A2}" srcOrd="1" destOrd="0" presId="urn:microsoft.com/office/officeart/2018/2/layout/IconVerticalSolidList"/>
    <dgm:cxn modelId="{68F8CA1E-83E1-484F-830A-3786D7624DF9}" type="presParOf" srcId="{FE9E464F-9E6E-4592-AD62-7630B317E33D}" destId="{E8ED536C-2602-41E0-A74C-5A1024DCD15A}" srcOrd="2" destOrd="0" presId="urn:microsoft.com/office/officeart/2018/2/layout/IconVerticalSolidList"/>
    <dgm:cxn modelId="{B76306D9-F285-4D34-8A25-172D0F0E7D89}" type="presParOf" srcId="{FE9E464F-9E6E-4592-AD62-7630B317E33D}" destId="{40BB6D32-1FD2-4D45-8867-9C503E322F85}" srcOrd="3" destOrd="0" presId="urn:microsoft.com/office/officeart/2018/2/layout/IconVerticalSolidList"/>
    <dgm:cxn modelId="{72DCC435-1D24-413E-9FF4-58903EB0693F}" type="presParOf" srcId="{2289DB40-DFF1-444C-98B2-FFAB43311E41}" destId="{1ACE1581-A51F-442C-A70E-1615602C0603}" srcOrd="5" destOrd="0" presId="urn:microsoft.com/office/officeart/2018/2/layout/IconVerticalSolidList"/>
    <dgm:cxn modelId="{9072A13B-27F6-4943-AAC6-296B459CA677}" type="presParOf" srcId="{2289DB40-DFF1-444C-98B2-FFAB43311E41}" destId="{A925AA89-CC0E-47D9-BBD0-009E671BBD1C}" srcOrd="6" destOrd="0" presId="urn:microsoft.com/office/officeart/2018/2/layout/IconVerticalSolidList"/>
    <dgm:cxn modelId="{656D1D73-0AFC-4098-9541-7E125CFD9F6C}" type="presParOf" srcId="{A925AA89-CC0E-47D9-BBD0-009E671BBD1C}" destId="{F2E0749E-034C-4625-B9AE-D49BDACDF021}" srcOrd="0" destOrd="0" presId="urn:microsoft.com/office/officeart/2018/2/layout/IconVerticalSolidList"/>
    <dgm:cxn modelId="{478402B8-CD87-4AF4-9E7C-AE725A14E417}" type="presParOf" srcId="{A925AA89-CC0E-47D9-BBD0-009E671BBD1C}" destId="{74D29A1C-3379-42F9-AE58-EF04045623AE}" srcOrd="1" destOrd="0" presId="urn:microsoft.com/office/officeart/2018/2/layout/IconVerticalSolidList"/>
    <dgm:cxn modelId="{0152D8E7-BC2A-44CE-8ECF-47E7AEEFA918}" type="presParOf" srcId="{A925AA89-CC0E-47D9-BBD0-009E671BBD1C}" destId="{CD1C6811-6724-4FC3-BA2B-663493DBDB5F}" srcOrd="2" destOrd="0" presId="urn:microsoft.com/office/officeart/2018/2/layout/IconVerticalSolidList"/>
    <dgm:cxn modelId="{3F767234-747A-4291-ABB2-0FF11FD5FC30}" type="presParOf" srcId="{A925AA89-CC0E-47D9-BBD0-009E671BBD1C}" destId="{B39898CC-BDDF-4095-B54D-C4FCF2CA19B4}" srcOrd="3" destOrd="0" presId="urn:microsoft.com/office/officeart/2018/2/layout/IconVerticalSolidList"/>
    <dgm:cxn modelId="{4779113F-091D-491E-B475-22DF14D3556F}" type="presParOf" srcId="{2289DB40-DFF1-444C-98B2-FFAB43311E41}" destId="{D843182A-ED96-4FAE-ACE1-63C860701C89}" srcOrd="7" destOrd="0" presId="urn:microsoft.com/office/officeart/2018/2/layout/IconVerticalSolidList"/>
    <dgm:cxn modelId="{0F819DB9-7742-4651-A320-4FD362A64899}" type="presParOf" srcId="{2289DB40-DFF1-444C-98B2-FFAB43311E41}" destId="{2DFB3943-CB54-4485-A1F0-3179D5F41180}" srcOrd="8" destOrd="0" presId="urn:microsoft.com/office/officeart/2018/2/layout/IconVerticalSolidList"/>
    <dgm:cxn modelId="{021DA3DB-82FE-40F3-8861-475B0E85C1FB}" type="presParOf" srcId="{2DFB3943-CB54-4485-A1F0-3179D5F41180}" destId="{DDF52967-967E-4FCD-8298-E6CA9343BE02}" srcOrd="0" destOrd="0" presId="urn:microsoft.com/office/officeart/2018/2/layout/IconVerticalSolidList"/>
    <dgm:cxn modelId="{27BDD84C-91FC-4048-A4C2-E164DCD89B97}" type="presParOf" srcId="{2DFB3943-CB54-4485-A1F0-3179D5F41180}" destId="{4D235A5B-2A6A-4FDD-9922-142C6C2B4B6B}" srcOrd="1" destOrd="0" presId="urn:microsoft.com/office/officeart/2018/2/layout/IconVerticalSolidList"/>
    <dgm:cxn modelId="{3ACF9881-F69E-407F-A4CE-B138870814C6}" type="presParOf" srcId="{2DFB3943-CB54-4485-A1F0-3179D5F41180}" destId="{B306DAE1-3B46-4C57-A5F4-4FF91CFDF881}" srcOrd="2" destOrd="0" presId="urn:microsoft.com/office/officeart/2018/2/layout/IconVerticalSolidList"/>
    <dgm:cxn modelId="{BB67A655-E5D8-4B0F-882E-6AAA49D48E3E}" type="presParOf" srcId="{2DFB3943-CB54-4485-A1F0-3179D5F41180}" destId="{5B8703B8-513E-4C74-8BEF-11D29BDBB150}" srcOrd="3" destOrd="0" presId="urn:microsoft.com/office/officeart/2018/2/layout/IconVerticalSolidList"/>
    <dgm:cxn modelId="{0D04E0D8-AA87-4C79-9AD8-5593B834858B}" type="presParOf" srcId="{2289DB40-DFF1-444C-98B2-FFAB43311E41}" destId="{499A02BB-270E-4C27-B5DF-C202B80A957E}" srcOrd="9" destOrd="0" presId="urn:microsoft.com/office/officeart/2018/2/layout/IconVerticalSolidList"/>
    <dgm:cxn modelId="{67488F4E-FA56-4B67-A06E-61015265DA08}" type="presParOf" srcId="{2289DB40-DFF1-444C-98B2-FFAB43311E41}" destId="{1049661E-597E-450A-A9DD-4D3A69989BD0}" srcOrd="10" destOrd="0" presId="urn:microsoft.com/office/officeart/2018/2/layout/IconVerticalSolidList"/>
    <dgm:cxn modelId="{1DE2C780-04B5-426D-942E-228768F25846}" type="presParOf" srcId="{1049661E-597E-450A-A9DD-4D3A69989BD0}" destId="{796CB522-0C39-4269-8568-2FF7CD74345B}" srcOrd="0" destOrd="0" presId="urn:microsoft.com/office/officeart/2018/2/layout/IconVerticalSolidList"/>
    <dgm:cxn modelId="{7D3E69B9-4CAD-4628-B56E-873D89CD153E}" type="presParOf" srcId="{1049661E-597E-450A-A9DD-4D3A69989BD0}" destId="{686C2B9A-6D3C-41B0-826B-3528DD66CCF7}" srcOrd="1" destOrd="0" presId="urn:microsoft.com/office/officeart/2018/2/layout/IconVerticalSolidList"/>
    <dgm:cxn modelId="{78FFB5E2-D69F-415A-A832-401FCA9BEA4B}" type="presParOf" srcId="{1049661E-597E-450A-A9DD-4D3A69989BD0}" destId="{3CA03579-D0BD-42BD-83F5-CA08102DEDD8}" srcOrd="2" destOrd="0" presId="urn:microsoft.com/office/officeart/2018/2/layout/IconVerticalSolidList"/>
    <dgm:cxn modelId="{D46839F7-C62B-4257-AF73-8F82C95E6A83}" type="presParOf" srcId="{1049661E-597E-450A-A9DD-4D3A69989BD0}" destId="{94DCBBAE-AC6A-4583-B9FF-CB70B97557A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03A5DE6-8583-43C3-8710-07EECAEBB07D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DF9E904A-AD3B-4374-B619-7C4F1C641CA4}">
      <dgm:prSet/>
      <dgm:spPr/>
      <dgm:t>
        <a:bodyPr/>
        <a:lstStyle/>
        <a:p>
          <a:r>
            <a:rPr lang="en-US"/>
            <a:t>Static and Dynamic options</a:t>
          </a:r>
        </a:p>
      </dgm:t>
    </dgm:pt>
    <dgm:pt modelId="{C1B4FC5C-BD8B-4071-9A8A-C630559E1C52}" type="parTrans" cxnId="{5C894036-D58B-4FDC-B49E-9BDDC8104DDA}">
      <dgm:prSet/>
      <dgm:spPr/>
      <dgm:t>
        <a:bodyPr/>
        <a:lstStyle/>
        <a:p>
          <a:endParaRPr lang="en-US"/>
        </a:p>
      </dgm:t>
    </dgm:pt>
    <dgm:pt modelId="{23F81521-984A-4312-9BA6-72B287F54252}" type="sibTrans" cxnId="{5C894036-D58B-4FDC-B49E-9BDDC8104DDA}">
      <dgm:prSet/>
      <dgm:spPr/>
      <dgm:t>
        <a:bodyPr/>
        <a:lstStyle/>
        <a:p>
          <a:endParaRPr lang="en-US"/>
        </a:p>
      </dgm:t>
    </dgm:pt>
    <dgm:pt modelId="{659F2B3E-E3E1-4CD6-8D55-A456EF04B221}">
      <dgm:prSet/>
      <dgm:spPr/>
      <dgm:t>
        <a:bodyPr/>
        <a:lstStyle/>
        <a:p>
          <a:r>
            <a:rPr lang="en-US"/>
            <a:t>Execution Feedback</a:t>
          </a:r>
        </a:p>
      </dgm:t>
    </dgm:pt>
    <dgm:pt modelId="{1F97CD59-F72C-46E7-A4E5-8ED8714A7564}" type="parTrans" cxnId="{9625963C-F59E-436D-B0E5-74951913A1F0}">
      <dgm:prSet/>
      <dgm:spPr/>
      <dgm:t>
        <a:bodyPr/>
        <a:lstStyle/>
        <a:p>
          <a:endParaRPr lang="en-US"/>
        </a:p>
      </dgm:t>
    </dgm:pt>
    <dgm:pt modelId="{9EE7DEA0-9F6C-469B-8C8B-2E54586DD966}" type="sibTrans" cxnId="{9625963C-F59E-436D-B0E5-74951913A1F0}">
      <dgm:prSet/>
      <dgm:spPr/>
      <dgm:t>
        <a:bodyPr/>
        <a:lstStyle/>
        <a:p>
          <a:endParaRPr lang="en-US"/>
        </a:p>
      </dgm:t>
    </dgm:pt>
    <dgm:pt modelId="{C871C61B-C293-407B-870C-40B85BF5A339}">
      <dgm:prSet/>
      <dgm:spPr/>
      <dgm:t>
        <a:bodyPr/>
        <a:lstStyle/>
        <a:p>
          <a:r>
            <a:rPr lang="en-US"/>
            <a:t>In-Memory Fuzzing</a:t>
          </a:r>
        </a:p>
      </dgm:t>
    </dgm:pt>
    <dgm:pt modelId="{026F37AA-5EB3-471C-ADDF-CC52EE206D78}" type="parTrans" cxnId="{9C7C4BB3-52DC-4C3C-9598-2B8273B23047}">
      <dgm:prSet/>
      <dgm:spPr/>
      <dgm:t>
        <a:bodyPr/>
        <a:lstStyle/>
        <a:p>
          <a:endParaRPr lang="en-US"/>
        </a:p>
      </dgm:t>
    </dgm:pt>
    <dgm:pt modelId="{2957D96F-B9A5-4266-9C63-1AE80820D32C}" type="sibTrans" cxnId="{9C7C4BB3-52DC-4C3C-9598-2B8273B23047}">
      <dgm:prSet/>
      <dgm:spPr/>
      <dgm:t>
        <a:bodyPr/>
        <a:lstStyle/>
        <a:p>
          <a:endParaRPr lang="en-US"/>
        </a:p>
      </dgm:t>
    </dgm:pt>
    <dgm:pt modelId="{E853F39B-FBE1-45DD-A144-DA9D67029581}">
      <dgm:prSet/>
      <dgm:spPr/>
      <dgm:t>
        <a:bodyPr/>
        <a:lstStyle/>
        <a:p>
          <a:r>
            <a:rPr lang="en-US"/>
            <a:t>Thread Scheduling</a:t>
          </a:r>
        </a:p>
      </dgm:t>
    </dgm:pt>
    <dgm:pt modelId="{573CC196-EFBD-45D2-BBE2-914EB92E8B8B}" type="parTrans" cxnId="{91BAA8DC-9DFF-4824-B467-C57BD61C8243}">
      <dgm:prSet/>
      <dgm:spPr/>
      <dgm:t>
        <a:bodyPr/>
        <a:lstStyle/>
        <a:p>
          <a:endParaRPr lang="en-US"/>
        </a:p>
      </dgm:t>
    </dgm:pt>
    <dgm:pt modelId="{354188FD-F4DD-48FE-A247-64E3D37DC8B7}" type="sibTrans" cxnId="{91BAA8DC-9DFF-4824-B467-C57BD61C8243}">
      <dgm:prSet/>
      <dgm:spPr/>
      <dgm:t>
        <a:bodyPr/>
        <a:lstStyle/>
        <a:p>
          <a:endParaRPr lang="en-US"/>
        </a:p>
      </dgm:t>
    </dgm:pt>
    <dgm:pt modelId="{2EB40B99-24E3-4687-8559-DAD21BB30B15}" type="pres">
      <dgm:prSet presAssocID="{C03A5DE6-8583-43C3-8710-07EECAEBB07D}" presName="root" presStyleCnt="0">
        <dgm:presLayoutVars>
          <dgm:dir/>
          <dgm:resizeHandles val="exact"/>
        </dgm:presLayoutVars>
      </dgm:prSet>
      <dgm:spPr/>
    </dgm:pt>
    <dgm:pt modelId="{30D18499-814A-48C8-B2A9-DC2CFB87DFE0}" type="pres">
      <dgm:prSet presAssocID="{C03A5DE6-8583-43C3-8710-07EECAEBB07D}" presName="container" presStyleCnt="0">
        <dgm:presLayoutVars>
          <dgm:dir/>
          <dgm:resizeHandles val="exact"/>
        </dgm:presLayoutVars>
      </dgm:prSet>
      <dgm:spPr/>
    </dgm:pt>
    <dgm:pt modelId="{E033AC8C-6A23-4F63-A2AF-CC3461F8DEB4}" type="pres">
      <dgm:prSet presAssocID="{DF9E904A-AD3B-4374-B619-7C4F1C641CA4}" presName="compNode" presStyleCnt="0"/>
      <dgm:spPr/>
    </dgm:pt>
    <dgm:pt modelId="{D0C25974-9F44-4731-A5FC-3161F0C98415}" type="pres">
      <dgm:prSet presAssocID="{DF9E904A-AD3B-4374-B619-7C4F1C641CA4}" presName="iconBgRect" presStyleLbl="bgShp" presStyleIdx="0" presStyleCnt="4"/>
      <dgm:spPr/>
    </dgm:pt>
    <dgm:pt modelId="{B9D8094A-75AA-4EBC-A9F0-B31245145F41}" type="pres">
      <dgm:prSet presAssocID="{DF9E904A-AD3B-4374-B619-7C4F1C641CA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ingle gear"/>
        </a:ext>
      </dgm:extLst>
    </dgm:pt>
    <dgm:pt modelId="{B0580236-3C53-42E6-AB36-B947FA4424AD}" type="pres">
      <dgm:prSet presAssocID="{DF9E904A-AD3B-4374-B619-7C4F1C641CA4}" presName="spaceRect" presStyleCnt="0"/>
      <dgm:spPr/>
    </dgm:pt>
    <dgm:pt modelId="{A6B38E88-B841-4605-94B2-E83D0C967D34}" type="pres">
      <dgm:prSet presAssocID="{DF9E904A-AD3B-4374-B619-7C4F1C641CA4}" presName="textRect" presStyleLbl="revTx" presStyleIdx="0" presStyleCnt="4">
        <dgm:presLayoutVars>
          <dgm:chMax val="1"/>
          <dgm:chPref val="1"/>
        </dgm:presLayoutVars>
      </dgm:prSet>
      <dgm:spPr/>
    </dgm:pt>
    <dgm:pt modelId="{1A8482A2-D93A-4878-A8F1-FE06577583EC}" type="pres">
      <dgm:prSet presAssocID="{23F81521-984A-4312-9BA6-72B287F54252}" presName="sibTrans" presStyleLbl="sibTrans2D1" presStyleIdx="0" presStyleCnt="0"/>
      <dgm:spPr/>
    </dgm:pt>
    <dgm:pt modelId="{AC70CE49-34EC-40FB-911F-1DA864B00B74}" type="pres">
      <dgm:prSet presAssocID="{659F2B3E-E3E1-4CD6-8D55-A456EF04B221}" presName="compNode" presStyleCnt="0"/>
      <dgm:spPr/>
    </dgm:pt>
    <dgm:pt modelId="{121B5500-80C5-4707-960F-AC5A85DB4374}" type="pres">
      <dgm:prSet presAssocID="{659F2B3E-E3E1-4CD6-8D55-A456EF04B221}" presName="iconBgRect" presStyleLbl="bgShp" presStyleIdx="1" presStyleCnt="4"/>
      <dgm:spPr/>
    </dgm:pt>
    <dgm:pt modelId="{7EA677C9-52BD-4BB7-A064-70DB0DF3A383}" type="pres">
      <dgm:prSet presAssocID="{659F2B3E-E3E1-4CD6-8D55-A456EF04B22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AA68B4E4-A2DD-4BCA-BA31-AB9BE238BABB}" type="pres">
      <dgm:prSet presAssocID="{659F2B3E-E3E1-4CD6-8D55-A456EF04B221}" presName="spaceRect" presStyleCnt="0"/>
      <dgm:spPr/>
    </dgm:pt>
    <dgm:pt modelId="{91EECBAD-BEEE-41CD-AF22-7FD7B5620719}" type="pres">
      <dgm:prSet presAssocID="{659F2B3E-E3E1-4CD6-8D55-A456EF04B221}" presName="textRect" presStyleLbl="revTx" presStyleIdx="1" presStyleCnt="4">
        <dgm:presLayoutVars>
          <dgm:chMax val="1"/>
          <dgm:chPref val="1"/>
        </dgm:presLayoutVars>
      </dgm:prSet>
      <dgm:spPr/>
    </dgm:pt>
    <dgm:pt modelId="{623DC775-423C-4DC5-A916-D5C85346F742}" type="pres">
      <dgm:prSet presAssocID="{9EE7DEA0-9F6C-469B-8C8B-2E54586DD966}" presName="sibTrans" presStyleLbl="sibTrans2D1" presStyleIdx="0" presStyleCnt="0"/>
      <dgm:spPr/>
    </dgm:pt>
    <dgm:pt modelId="{C57AB6D8-0294-4CE6-A34F-DCAB5709FFC2}" type="pres">
      <dgm:prSet presAssocID="{C871C61B-C293-407B-870C-40B85BF5A339}" presName="compNode" presStyleCnt="0"/>
      <dgm:spPr/>
    </dgm:pt>
    <dgm:pt modelId="{674B1DF5-5907-4764-96ED-6868D0A8D83A}" type="pres">
      <dgm:prSet presAssocID="{C871C61B-C293-407B-870C-40B85BF5A339}" presName="iconBgRect" presStyleLbl="bgShp" presStyleIdx="2" presStyleCnt="4"/>
      <dgm:spPr/>
    </dgm:pt>
    <dgm:pt modelId="{C048D60B-FA9F-4398-881E-514E5A85D8C8}" type="pres">
      <dgm:prSet presAssocID="{C871C61B-C293-407B-870C-40B85BF5A33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"/>
        </a:ext>
      </dgm:extLst>
    </dgm:pt>
    <dgm:pt modelId="{7F64E178-E776-40C9-967F-3C422B615693}" type="pres">
      <dgm:prSet presAssocID="{C871C61B-C293-407B-870C-40B85BF5A339}" presName="spaceRect" presStyleCnt="0"/>
      <dgm:spPr/>
    </dgm:pt>
    <dgm:pt modelId="{9F0F5965-5D79-46B1-9496-F12D8C1271A8}" type="pres">
      <dgm:prSet presAssocID="{C871C61B-C293-407B-870C-40B85BF5A339}" presName="textRect" presStyleLbl="revTx" presStyleIdx="2" presStyleCnt="4">
        <dgm:presLayoutVars>
          <dgm:chMax val="1"/>
          <dgm:chPref val="1"/>
        </dgm:presLayoutVars>
      </dgm:prSet>
      <dgm:spPr/>
    </dgm:pt>
    <dgm:pt modelId="{26372F22-39E1-41C1-B677-67BFC61F9AFA}" type="pres">
      <dgm:prSet presAssocID="{2957D96F-B9A5-4266-9C63-1AE80820D32C}" presName="sibTrans" presStyleLbl="sibTrans2D1" presStyleIdx="0" presStyleCnt="0"/>
      <dgm:spPr/>
    </dgm:pt>
    <dgm:pt modelId="{BABA7BCD-254A-4E4D-9EB1-F70D68DC359E}" type="pres">
      <dgm:prSet presAssocID="{E853F39B-FBE1-45DD-A144-DA9D67029581}" presName="compNode" presStyleCnt="0"/>
      <dgm:spPr/>
    </dgm:pt>
    <dgm:pt modelId="{29563475-D3F9-41D1-9DC8-0D0B14FB02A7}" type="pres">
      <dgm:prSet presAssocID="{E853F39B-FBE1-45DD-A144-DA9D67029581}" presName="iconBgRect" presStyleLbl="bgShp" presStyleIdx="3" presStyleCnt="4"/>
      <dgm:spPr/>
    </dgm:pt>
    <dgm:pt modelId="{AFDC73AA-54D4-4DBE-A257-375D79A77FA5}" type="pres">
      <dgm:prSet presAssocID="{E853F39B-FBE1-45DD-A144-DA9D67029581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ily Calendar"/>
        </a:ext>
      </dgm:extLst>
    </dgm:pt>
    <dgm:pt modelId="{26B5CC7D-150F-4AC6-8704-A7A07AC00853}" type="pres">
      <dgm:prSet presAssocID="{E853F39B-FBE1-45DD-A144-DA9D67029581}" presName="spaceRect" presStyleCnt="0"/>
      <dgm:spPr/>
    </dgm:pt>
    <dgm:pt modelId="{28B690AD-6095-4C34-BB7D-C4A757F2931A}" type="pres">
      <dgm:prSet presAssocID="{E853F39B-FBE1-45DD-A144-DA9D67029581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14853D1C-AD9D-4930-B9C5-663C6B631931}" type="presOf" srcId="{C871C61B-C293-407B-870C-40B85BF5A339}" destId="{9F0F5965-5D79-46B1-9496-F12D8C1271A8}" srcOrd="0" destOrd="0" presId="urn:microsoft.com/office/officeart/2018/2/layout/IconCircleList"/>
    <dgm:cxn modelId="{5C894036-D58B-4FDC-B49E-9BDDC8104DDA}" srcId="{C03A5DE6-8583-43C3-8710-07EECAEBB07D}" destId="{DF9E904A-AD3B-4374-B619-7C4F1C641CA4}" srcOrd="0" destOrd="0" parTransId="{C1B4FC5C-BD8B-4071-9A8A-C630559E1C52}" sibTransId="{23F81521-984A-4312-9BA6-72B287F54252}"/>
    <dgm:cxn modelId="{9625963C-F59E-436D-B0E5-74951913A1F0}" srcId="{C03A5DE6-8583-43C3-8710-07EECAEBB07D}" destId="{659F2B3E-E3E1-4CD6-8D55-A456EF04B221}" srcOrd="1" destOrd="0" parTransId="{1F97CD59-F72C-46E7-A4E5-8ED8714A7564}" sibTransId="{9EE7DEA0-9F6C-469B-8C8B-2E54586DD966}"/>
    <dgm:cxn modelId="{89CA225E-F4EA-43ED-96A8-0D0E26DDF43C}" type="presOf" srcId="{E853F39B-FBE1-45DD-A144-DA9D67029581}" destId="{28B690AD-6095-4C34-BB7D-C4A757F2931A}" srcOrd="0" destOrd="0" presId="urn:microsoft.com/office/officeart/2018/2/layout/IconCircleList"/>
    <dgm:cxn modelId="{F7733974-6A5D-4822-B77F-47B3C5CC305C}" type="presOf" srcId="{C03A5DE6-8583-43C3-8710-07EECAEBB07D}" destId="{2EB40B99-24E3-4687-8559-DAD21BB30B15}" srcOrd="0" destOrd="0" presId="urn:microsoft.com/office/officeart/2018/2/layout/IconCircleList"/>
    <dgm:cxn modelId="{378AD087-408F-4A92-84ED-82280F13DB8E}" type="presOf" srcId="{659F2B3E-E3E1-4CD6-8D55-A456EF04B221}" destId="{91EECBAD-BEEE-41CD-AF22-7FD7B5620719}" srcOrd="0" destOrd="0" presId="urn:microsoft.com/office/officeart/2018/2/layout/IconCircleList"/>
    <dgm:cxn modelId="{76F3B88E-C1C3-45C1-9A81-2273B7E4B595}" type="presOf" srcId="{DF9E904A-AD3B-4374-B619-7C4F1C641CA4}" destId="{A6B38E88-B841-4605-94B2-E83D0C967D34}" srcOrd="0" destOrd="0" presId="urn:microsoft.com/office/officeart/2018/2/layout/IconCircleList"/>
    <dgm:cxn modelId="{3B615C99-0AA3-4506-A7E7-7B4A0D8BE71F}" type="presOf" srcId="{9EE7DEA0-9F6C-469B-8C8B-2E54586DD966}" destId="{623DC775-423C-4DC5-A916-D5C85346F742}" srcOrd="0" destOrd="0" presId="urn:microsoft.com/office/officeart/2018/2/layout/IconCircleList"/>
    <dgm:cxn modelId="{9C7C4BB3-52DC-4C3C-9598-2B8273B23047}" srcId="{C03A5DE6-8583-43C3-8710-07EECAEBB07D}" destId="{C871C61B-C293-407B-870C-40B85BF5A339}" srcOrd="2" destOrd="0" parTransId="{026F37AA-5EB3-471C-ADDF-CC52EE206D78}" sibTransId="{2957D96F-B9A5-4266-9C63-1AE80820D32C}"/>
    <dgm:cxn modelId="{496FEBB6-4878-45AD-AB06-B942630BA59A}" type="presOf" srcId="{2957D96F-B9A5-4266-9C63-1AE80820D32C}" destId="{26372F22-39E1-41C1-B677-67BFC61F9AFA}" srcOrd="0" destOrd="0" presId="urn:microsoft.com/office/officeart/2018/2/layout/IconCircleList"/>
    <dgm:cxn modelId="{91BAA8DC-9DFF-4824-B467-C57BD61C8243}" srcId="{C03A5DE6-8583-43C3-8710-07EECAEBB07D}" destId="{E853F39B-FBE1-45DD-A144-DA9D67029581}" srcOrd="3" destOrd="0" parTransId="{573CC196-EFBD-45D2-BBE2-914EB92E8B8B}" sibTransId="{354188FD-F4DD-48FE-A247-64E3D37DC8B7}"/>
    <dgm:cxn modelId="{5AB66BF5-60FF-4B0A-9002-9A2B1DFD19AC}" type="presOf" srcId="{23F81521-984A-4312-9BA6-72B287F54252}" destId="{1A8482A2-D93A-4878-A8F1-FE06577583EC}" srcOrd="0" destOrd="0" presId="urn:microsoft.com/office/officeart/2018/2/layout/IconCircleList"/>
    <dgm:cxn modelId="{AF2E42B7-6D56-472F-A29C-40CBDCDB9A62}" type="presParOf" srcId="{2EB40B99-24E3-4687-8559-DAD21BB30B15}" destId="{30D18499-814A-48C8-B2A9-DC2CFB87DFE0}" srcOrd="0" destOrd="0" presId="urn:microsoft.com/office/officeart/2018/2/layout/IconCircleList"/>
    <dgm:cxn modelId="{2753CD48-D56F-4BD3-BA16-9F6C5FA0E990}" type="presParOf" srcId="{30D18499-814A-48C8-B2A9-DC2CFB87DFE0}" destId="{E033AC8C-6A23-4F63-A2AF-CC3461F8DEB4}" srcOrd="0" destOrd="0" presId="urn:microsoft.com/office/officeart/2018/2/layout/IconCircleList"/>
    <dgm:cxn modelId="{74A54BC0-4451-4BF7-81A4-0C558E8D9D87}" type="presParOf" srcId="{E033AC8C-6A23-4F63-A2AF-CC3461F8DEB4}" destId="{D0C25974-9F44-4731-A5FC-3161F0C98415}" srcOrd="0" destOrd="0" presId="urn:microsoft.com/office/officeart/2018/2/layout/IconCircleList"/>
    <dgm:cxn modelId="{EA6C47D2-F555-4FEC-9435-B9A9407C8FE0}" type="presParOf" srcId="{E033AC8C-6A23-4F63-A2AF-CC3461F8DEB4}" destId="{B9D8094A-75AA-4EBC-A9F0-B31245145F41}" srcOrd="1" destOrd="0" presId="urn:microsoft.com/office/officeart/2018/2/layout/IconCircleList"/>
    <dgm:cxn modelId="{EF1F159B-07E4-4066-BA84-97D179EA60F5}" type="presParOf" srcId="{E033AC8C-6A23-4F63-A2AF-CC3461F8DEB4}" destId="{B0580236-3C53-42E6-AB36-B947FA4424AD}" srcOrd="2" destOrd="0" presId="urn:microsoft.com/office/officeart/2018/2/layout/IconCircleList"/>
    <dgm:cxn modelId="{EBE17D28-ECCB-46EC-A516-2C8DBA7C3AF4}" type="presParOf" srcId="{E033AC8C-6A23-4F63-A2AF-CC3461F8DEB4}" destId="{A6B38E88-B841-4605-94B2-E83D0C967D34}" srcOrd="3" destOrd="0" presId="urn:microsoft.com/office/officeart/2018/2/layout/IconCircleList"/>
    <dgm:cxn modelId="{255C8F67-0B90-4FAD-97E7-2FDA59B5B848}" type="presParOf" srcId="{30D18499-814A-48C8-B2A9-DC2CFB87DFE0}" destId="{1A8482A2-D93A-4878-A8F1-FE06577583EC}" srcOrd="1" destOrd="0" presId="urn:microsoft.com/office/officeart/2018/2/layout/IconCircleList"/>
    <dgm:cxn modelId="{850D3266-EF7A-4A04-87A0-60DCD662D7B2}" type="presParOf" srcId="{30D18499-814A-48C8-B2A9-DC2CFB87DFE0}" destId="{AC70CE49-34EC-40FB-911F-1DA864B00B74}" srcOrd="2" destOrd="0" presId="urn:microsoft.com/office/officeart/2018/2/layout/IconCircleList"/>
    <dgm:cxn modelId="{6F2FB690-DFCF-4247-8F04-20CD937B0C3D}" type="presParOf" srcId="{AC70CE49-34EC-40FB-911F-1DA864B00B74}" destId="{121B5500-80C5-4707-960F-AC5A85DB4374}" srcOrd="0" destOrd="0" presId="urn:microsoft.com/office/officeart/2018/2/layout/IconCircleList"/>
    <dgm:cxn modelId="{9C29B035-8D08-4755-890A-EE8849F14F79}" type="presParOf" srcId="{AC70CE49-34EC-40FB-911F-1DA864B00B74}" destId="{7EA677C9-52BD-4BB7-A064-70DB0DF3A383}" srcOrd="1" destOrd="0" presId="urn:microsoft.com/office/officeart/2018/2/layout/IconCircleList"/>
    <dgm:cxn modelId="{964509A5-B1C8-4150-A889-BD014A3DC526}" type="presParOf" srcId="{AC70CE49-34EC-40FB-911F-1DA864B00B74}" destId="{AA68B4E4-A2DD-4BCA-BA31-AB9BE238BABB}" srcOrd="2" destOrd="0" presId="urn:microsoft.com/office/officeart/2018/2/layout/IconCircleList"/>
    <dgm:cxn modelId="{3AACA3CD-9AD5-4B20-B0C0-36A577F9BBE6}" type="presParOf" srcId="{AC70CE49-34EC-40FB-911F-1DA864B00B74}" destId="{91EECBAD-BEEE-41CD-AF22-7FD7B5620719}" srcOrd="3" destOrd="0" presId="urn:microsoft.com/office/officeart/2018/2/layout/IconCircleList"/>
    <dgm:cxn modelId="{D5F18698-7051-4A71-B4A4-C421362661A4}" type="presParOf" srcId="{30D18499-814A-48C8-B2A9-DC2CFB87DFE0}" destId="{623DC775-423C-4DC5-A916-D5C85346F742}" srcOrd="3" destOrd="0" presId="urn:microsoft.com/office/officeart/2018/2/layout/IconCircleList"/>
    <dgm:cxn modelId="{E31A9FFA-425B-4815-AA4A-01261FCD3FA9}" type="presParOf" srcId="{30D18499-814A-48C8-B2A9-DC2CFB87DFE0}" destId="{C57AB6D8-0294-4CE6-A34F-DCAB5709FFC2}" srcOrd="4" destOrd="0" presId="urn:microsoft.com/office/officeart/2018/2/layout/IconCircleList"/>
    <dgm:cxn modelId="{A47CDF3F-0976-4F8E-9FE4-7310B64F4890}" type="presParOf" srcId="{C57AB6D8-0294-4CE6-A34F-DCAB5709FFC2}" destId="{674B1DF5-5907-4764-96ED-6868D0A8D83A}" srcOrd="0" destOrd="0" presId="urn:microsoft.com/office/officeart/2018/2/layout/IconCircleList"/>
    <dgm:cxn modelId="{1252C38F-73E2-4F8D-91D8-8B5268D39320}" type="presParOf" srcId="{C57AB6D8-0294-4CE6-A34F-DCAB5709FFC2}" destId="{C048D60B-FA9F-4398-881E-514E5A85D8C8}" srcOrd="1" destOrd="0" presId="urn:microsoft.com/office/officeart/2018/2/layout/IconCircleList"/>
    <dgm:cxn modelId="{1C18D7A5-2D71-421F-9D7B-10D766450AF8}" type="presParOf" srcId="{C57AB6D8-0294-4CE6-A34F-DCAB5709FFC2}" destId="{7F64E178-E776-40C9-967F-3C422B615693}" srcOrd="2" destOrd="0" presId="urn:microsoft.com/office/officeart/2018/2/layout/IconCircleList"/>
    <dgm:cxn modelId="{136B3616-B7F8-4D1B-B9E2-F4B747FAE58B}" type="presParOf" srcId="{C57AB6D8-0294-4CE6-A34F-DCAB5709FFC2}" destId="{9F0F5965-5D79-46B1-9496-F12D8C1271A8}" srcOrd="3" destOrd="0" presId="urn:microsoft.com/office/officeart/2018/2/layout/IconCircleList"/>
    <dgm:cxn modelId="{5181489B-AA77-4F79-B6CD-E90DD95E9B4B}" type="presParOf" srcId="{30D18499-814A-48C8-B2A9-DC2CFB87DFE0}" destId="{26372F22-39E1-41C1-B677-67BFC61F9AFA}" srcOrd="5" destOrd="0" presId="urn:microsoft.com/office/officeart/2018/2/layout/IconCircleList"/>
    <dgm:cxn modelId="{56EFE5FC-BA4C-4647-B473-58C0688BC8BC}" type="presParOf" srcId="{30D18499-814A-48C8-B2A9-DC2CFB87DFE0}" destId="{BABA7BCD-254A-4E4D-9EB1-F70D68DC359E}" srcOrd="6" destOrd="0" presId="urn:microsoft.com/office/officeart/2018/2/layout/IconCircleList"/>
    <dgm:cxn modelId="{5D914AD2-CC84-4A0B-A742-8D02AF2F6774}" type="presParOf" srcId="{BABA7BCD-254A-4E4D-9EB1-F70D68DC359E}" destId="{29563475-D3F9-41D1-9DC8-0D0B14FB02A7}" srcOrd="0" destOrd="0" presId="urn:microsoft.com/office/officeart/2018/2/layout/IconCircleList"/>
    <dgm:cxn modelId="{97B66795-F656-4D39-BFE3-1ECA94F96AE5}" type="presParOf" srcId="{BABA7BCD-254A-4E4D-9EB1-F70D68DC359E}" destId="{AFDC73AA-54D4-4DBE-A257-375D79A77FA5}" srcOrd="1" destOrd="0" presId="urn:microsoft.com/office/officeart/2018/2/layout/IconCircleList"/>
    <dgm:cxn modelId="{36847161-079B-43B1-A71C-1A3572A328A3}" type="presParOf" srcId="{BABA7BCD-254A-4E4D-9EB1-F70D68DC359E}" destId="{26B5CC7D-150F-4AC6-8704-A7A07AC00853}" srcOrd="2" destOrd="0" presId="urn:microsoft.com/office/officeart/2018/2/layout/IconCircleList"/>
    <dgm:cxn modelId="{62B7A552-84AF-4C25-BB89-D828A308F32C}" type="presParOf" srcId="{BABA7BCD-254A-4E4D-9EB1-F70D68DC359E}" destId="{28B690AD-6095-4C34-BB7D-C4A757F2931A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85C5370-2D62-45EB-A762-0298E67CD09A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6592D63B-69C2-46CD-B87D-70FA6B7F1DCE}">
      <dgm:prSet/>
      <dgm:spPr/>
      <dgm:t>
        <a:bodyPr/>
        <a:lstStyle/>
        <a:p>
          <a:r>
            <a:rPr lang="en-US"/>
            <a:t>Seed Selection Problem</a:t>
          </a:r>
        </a:p>
      </dgm:t>
    </dgm:pt>
    <dgm:pt modelId="{877B08D3-76DF-480B-B6A4-BE11D960A837}" type="parTrans" cxnId="{00B6069A-DFC9-49F3-ABA1-5CBF0CD8734D}">
      <dgm:prSet/>
      <dgm:spPr/>
      <dgm:t>
        <a:bodyPr/>
        <a:lstStyle/>
        <a:p>
          <a:endParaRPr lang="en-US"/>
        </a:p>
      </dgm:t>
    </dgm:pt>
    <dgm:pt modelId="{1B19FDAF-D6AB-4D0C-A960-6D1CA45EF6E2}" type="sibTrans" cxnId="{00B6069A-DFC9-49F3-ABA1-5CBF0CD8734D}">
      <dgm:prSet/>
      <dgm:spPr/>
      <dgm:t>
        <a:bodyPr/>
        <a:lstStyle/>
        <a:p>
          <a:endParaRPr lang="en-US"/>
        </a:p>
      </dgm:t>
    </dgm:pt>
    <dgm:pt modelId="{1EFB1EC8-C8DB-4568-B8CB-614D9DE09A46}">
      <dgm:prSet/>
      <dgm:spPr/>
      <dgm:t>
        <a:bodyPr/>
        <a:lstStyle/>
        <a:p>
          <a:r>
            <a:rPr lang="en-US"/>
            <a:t>Minimal seeds for maximal coverage</a:t>
          </a:r>
        </a:p>
      </dgm:t>
    </dgm:pt>
    <dgm:pt modelId="{8FB230B3-F228-48AF-8EF8-10DA8FF7F523}" type="parTrans" cxnId="{C0FA36D3-D4CF-48B4-A86F-D4ADEB3F828C}">
      <dgm:prSet/>
      <dgm:spPr/>
      <dgm:t>
        <a:bodyPr/>
        <a:lstStyle/>
        <a:p>
          <a:endParaRPr lang="en-US"/>
        </a:p>
      </dgm:t>
    </dgm:pt>
    <dgm:pt modelId="{596F4693-1EF9-4032-BA93-BF86E1E6C929}" type="sibTrans" cxnId="{C0FA36D3-D4CF-48B4-A86F-D4ADEB3F828C}">
      <dgm:prSet/>
      <dgm:spPr/>
      <dgm:t>
        <a:bodyPr/>
        <a:lstStyle/>
        <a:p>
          <a:endParaRPr lang="en-US"/>
        </a:p>
      </dgm:t>
    </dgm:pt>
    <dgm:pt modelId="{4C574D1F-673A-449C-9FBC-B9EE0027E8F9}" type="pres">
      <dgm:prSet presAssocID="{585C5370-2D62-45EB-A762-0298E67CD09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7E01967-6B1A-4D6E-AA2E-942863AA3E9E}" type="pres">
      <dgm:prSet presAssocID="{6592D63B-69C2-46CD-B87D-70FA6B7F1DCE}" presName="hierRoot1" presStyleCnt="0"/>
      <dgm:spPr/>
    </dgm:pt>
    <dgm:pt modelId="{79CC0BD0-6276-4742-AB3D-1AFB29FAC22E}" type="pres">
      <dgm:prSet presAssocID="{6592D63B-69C2-46CD-B87D-70FA6B7F1DCE}" presName="composite" presStyleCnt="0"/>
      <dgm:spPr/>
    </dgm:pt>
    <dgm:pt modelId="{2E74B189-9F31-4F5F-9667-FFAF9FDDD1C9}" type="pres">
      <dgm:prSet presAssocID="{6592D63B-69C2-46CD-B87D-70FA6B7F1DCE}" presName="background" presStyleLbl="node0" presStyleIdx="0" presStyleCnt="2"/>
      <dgm:spPr/>
    </dgm:pt>
    <dgm:pt modelId="{26E76B54-66C4-4CE7-B213-4252EEC6C679}" type="pres">
      <dgm:prSet presAssocID="{6592D63B-69C2-46CD-B87D-70FA6B7F1DCE}" presName="text" presStyleLbl="fgAcc0" presStyleIdx="0" presStyleCnt="2">
        <dgm:presLayoutVars>
          <dgm:chPref val="3"/>
        </dgm:presLayoutVars>
      </dgm:prSet>
      <dgm:spPr/>
    </dgm:pt>
    <dgm:pt modelId="{35C8DD8D-0EFB-4376-A2AD-CF7F9349A627}" type="pres">
      <dgm:prSet presAssocID="{6592D63B-69C2-46CD-B87D-70FA6B7F1DCE}" presName="hierChild2" presStyleCnt="0"/>
      <dgm:spPr/>
    </dgm:pt>
    <dgm:pt modelId="{CABB9587-7358-4A35-BD42-9EBDEEAB9CC6}" type="pres">
      <dgm:prSet presAssocID="{1EFB1EC8-C8DB-4568-B8CB-614D9DE09A46}" presName="hierRoot1" presStyleCnt="0"/>
      <dgm:spPr/>
    </dgm:pt>
    <dgm:pt modelId="{3BAE6FBC-ACE8-49CD-9600-D81A6D52CFAC}" type="pres">
      <dgm:prSet presAssocID="{1EFB1EC8-C8DB-4568-B8CB-614D9DE09A46}" presName="composite" presStyleCnt="0"/>
      <dgm:spPr/>
    </dgm:pt>
    <dgm:pt modelId="{E2AA0F83-14EE-49F6-A111-3A323CA0550B}" type="pres">
      <dgm:prSet presAssocID="{1EFB1EC8-C8DB-4568-B8CB-614D9DE09A46}" presName="background" presStyleLbl="node0" presStyleIdx="1" presStyleCnt="2"/>
      <dgm:spPr/>
    </dgm:pt>
    <dgm:pt modelId="{F48397B9-4522-4877-B5BB-37B3192EBC50}" type="pres">
      <dgm:prSet presAssocID="{1EFB1EC8-C8DB-4568-B8CB-614D9DE09A46}" presName="text" presStyleLbl="fgAcc0" presStyleIdx="1" presStyleCnt="2">
        <dgm:presLayoutVars>
          <dgm:chPref val="3"/>
        </dgm:presLayoutVars>
      </dgm:prSet>
      <dgm:spPr/>
    </dgm:pt>
    <dgm:pt modelId="{5C104844-901D-4518-9B46-9445F4EEEBC6}" type="pres">
      <dgm:prSet presAssocID="{1EFB1EC8-C8DB-4568-B8CB-614D9DE09A46}" presName="hierChild2" presStyleCnt="0"/>
      <dgm:spPr/>
    </dgm:pt>
  </dgm:ptLst>
  <dgm:cxnLst>
    <dgm:cxn modelId="{C2E0DA5D-11D7-41AB-A8CB-E8D73D177C2C}" type="presOf" srcId="{6592D63B-69C2-46CD-B87D-70FA6B7F1DCE}" destId="{26E76B54-66C4-4CE7-B213-4252EEC6C679}" srcOrd="0" destOrd="0" presId="urn:microsoft.com/office/officeart/2005/8/layout/hierarchy1"/>
    <dgm:cxn modelId="{D55C6B97-4B34-4225-8475-DD2BBEEC6F3D}" type="presOf" srcId="{585C5370-2D62-45EB-A762-0298E67CD09A}" destId="{4C574D1F-673A-449C-9FBC-B9EE0027E8F9}" srcOrd="0" destOrd="0" presId="urn:microsoft.com/office/officeart/2005/8/layout/hierarchy1"/>
    <dgm:cxn modelId="{00B6069A-DFC9-49F3-ABA1-5CBF0CD8734D}" srcId="{585C5370-2D62-45EB-A762-0298E67CD09A}" destId="{6592D63B-69C2-46CD-B87D-70FA6B7F1DCE}" srcOrd="0" destOrd="0" parTransId="{877B08D3-76DF-480B-B6A4-BE11D960A837}" sibTransId="{1B19FDAF-D6AB-4D0C-A960-6D1CA45EF6E2}"/>
    <dgm:cxn modelId="{C0FA36D3-D4CF-48B4-A86F-D4ADEB3F828C}" srcId="{585C5370-2D62-45EB-A762-0298E67CD09A}" destId="{1EFB1EC8-C8DB-4568-B8CB-614D9DE09A46}" srcOrd="1" destOrd="0" parTransId="{8FB230B3-F228-48AF-8EF8-10DA8FF7F523}" sibTransId="{596F4693-1EF9-4032-BA93-BF86E1E6C929}"/>
    <dgm:cxn modelId="{9053F4DA-54EE-43BE-A765-353258312BB6}" type="presOf" srcId="{1EFB1EC8-C8DB-4568-B8CB-614D9DE09A46}" destId="{F48397B9-4522-4877-B5BB-37B3192EBC50}" srcOrd="0" destOrd="0" presId="urn:microsoft.com/office/officeart/2005/8/layout/hierarchy1"/>
    <dgm:cxn modelId="{9FCFB804-D293-4B8C-A1B7-A2FB6DB8D0C8}" type="presParOf" srcId="{4C574D1F-673A-449C-9FBC-B9EE0027E8F9}" destId="{47E01967-6B1A-4D6E-AA2E-942863AA3E9E}" srcOrd="0" destOrd="0" presId="urn:microsoft.com/office/officeart/2005/8/layout/hierarchy1"/>
    <dgm:cxn modelId="{EEF99489-1048-4696-81E3-006BED39D79A}" type="presParOf" srcId="{47E01967-6B1A-4D6E-AA2E-942863AA3E9E}" destId="{79CC0BD0-6276-4742-AB3D-1AFB29FAC22E}" srcOrd="0" destOrd="0" presId="urn:microsoft.com/office/officeart/2005/8/layout/hierarchy1"/>
    <dgm:cxn modelId="{6B286F2C-2B6B-413A-BA5A-2A460FE7935A}" type="presParOf" srcId="{79CC0BD0-6276-4742-AB3D-1AFB29FAC22E}" destId="{2E74B189-9F31-4F5F-9667-FFAF9FDDD1C9}" srcOrd="0" destOrd="0" presId="urn:microsoft.com/office/officeart/2005/8/layout/hierarchy1"/>
    <dgm:cxn modelId="{8B99E829-094B-411C-A66F-BD9789F0B83B}" type="presParOf" srcId="{79CC0BD0-6276-4742-AB3D-1AFB29FAC22E}" destId="{26E76B54-66C4-4CE7-B213-4252EEC6C679}" srcOrd="1" destOrd="0" presId="urn:microsoft.com/office/officeart/2005/8/layout/hierarchy1"/>
    <dgm:cxn modelId="{339DB90E-3F27-4723-A842-E534D4AE5BC8}" type="presParOf" srcId="{47E01967-6B1A-4D6E-AA2E-942863AA3E9E}" destId="{35C8DD8D-0EFB-4376-A2AD-CF7F9349A627}" srcOrd="1" destOrd="0" presId="urn:microsoft.com/office/officeart/2005/8/layout/hierarchy1"/>
    <dgm:cxn modelId="{2CE6EBE0-C2EA-452D-BC89-AC25A8EEBB80}" type="presParOf" srcId="{4C574D1F-673A-449C-9FBC-B9EE0027E8F9}" destId="{CABB9587-7358-4A35-BD42-9EBDEEAB9CC6}" srcOrd="1" destOrd="0" presId="urn:microsoft.com/office/officeart/2005/8/layout/hierarchy1"/>
    <dgm:cxn modelId="{7D8846CC-CD19-4275-90DA-F24939A09A22}" type="presParOf" srcId="{CABB9587-7358-4A35-BD42-9EBDEEAB9CC6}" destId="{3BAE6FBC-ACE8-49CD-9600-D81A6D52CFAC}" srcOrd="0" destOrd="0" presId="urn:microsoft.com/office/officeart/2005/8/layout/hierarchy1"/>
    <dgm:cxn modelId="{4B55B08D-D1EB-4E5C-B922-94844CD2A651}" type="presParOf" srcId="{3BAE6FBC-ACE8-49CD-9600-D81A6D52CFAC}" destId="{E2AA0F83-14EE-49F6-A111-3A323CA0550B}" srcOrd="0" destOrd="0" presId="urn:microsoft.com/office/officeart/2005/8/layout/hierarchy1"/>
    <dgm:cxn modelId="{20425577-3F6D-461B-8EE8-75993C99CE58}" type="presParOf" srcId="{3BAE6FBC-ACE8-49CD-9600-D81A6D52CFAC}" destId="{F48397B9-4522-4877-B5BB-37B3192EBC50}" srcOrd="1" destOrd="0" presId="urn:microsoft.com/office/officeart/2005/8/layout/hierarchy1"/>
    <dgm:cxn modelId="{8D565D36-6A5A-414C-BB2D-A67534BD716F}" type="presParOf" srcId="{CABB9587-7358-4A35-BD42-9EBDEEAB9CC6}" destId="{5C104844-901D-4518-9B46-9445F4EEEBC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F99FF31-F7DA-4F21-BDB8-1FCB178DD758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60F56B9-F5E3-4B00-B2F4-9E61106CD3E3}">
      <dgm:prSet/>
      <dgm:spPr/>
      <dgm:t>
        <a:bodyPr/>
        <a:lstStyle/>
        <a:p>
          <a:r>
            <a:rPr lang="en-US"/>
            <a:t>Seed Trimming: Reduce the size of a seed</a:t>
          </a:r>
        </a:p>
      </dgm:t>
    </dgm:pt>
    <dgm:pt modelId="{0FE992D7-A949-4C36-BB1C-1D8A1ABDB7F4}" type="parTrans" cxnId="{F205BECD-924F-4DD1-BF27-2FE3FE192C04}">
      <dgm:prSet/>
      <dgm:spPr/>
      <dgm:t>
        <a:bodyPr/>
        <a:lstStyle/>
        <a:p>
          <a:endParaRPr lang="en-US"/>
        </a:p>
      </dgm:t>
    </dgm:pt>
    <dgm:pt modelId="{64D94AC6-40AE-4019-A42B-DCA8AA0EB31B}" type="sibTrans" cxnId="{F205BECD-924F-4DD1-BF27-2FE3FE192C04}">
      <dgm:prSet/>
      <dgm:spPr/>
      <dgm:t>
        <a:bodyPr/>
        <a:lstStyle/>
        <a:p>
          <a:endParaRPr lang="en-US"/>
        </a:p>
      </dgm:t>
    </dgm:pt>
    <dgm:pt modelId="{C6CF3951-2ED6-49B4-B504-E874F7C6A64B}">
      <dgm:prSet/>
      <dgm:spPr/>
      <dgm:t>
        <a:bodyPr/>
        <a:lstStyle/>
        <a:p>
          <a:r>
            <a:rPr lang="en-US"/>
            <a:t>Driver Preparation: Prepare for test</a:t>
          </a:r>
        </a:p>
      </dgm:t>
    </dgm:pt>
    <dgm:pt modelId="{271D2E7A-CD9A-468C-80CD-7CA965B88D03}" type="parTrans" cxnId="{BC41E5A1-6EE4-40FA-A86B-E95087547005}">
      <dgm:prSet/>
      <dgm:spPr/>
      <dgm:t>
        <a:bodyPr/>
        <a:lstStyle/>
        <a:p>
          <a:endParaRPr lang="en-US"/>
        </a:p>
      </dgm:t>
    </dgm:pt>
    <dgm:pt modelId="{8BAA75DF-83BC-46C6-9ACA-3E5D84EEAC86}" type="sibTrans" cxnId="{BC41E5A1-6EE4-40FA-A86B-E95087547005}">
      <dgm:prSet/>
      <dgm:spPr/>
      <dgm:t>
        <a:bodyPr/>
        <a:lstStyle/>
        <a:p>
          <a:endParaRPr lang="en-US"/>
        </a:p>
      </dgm:t>
    </dgm:pt>
    <dgm:pt modelId="{A85B1B00-96C3-46AD-8CCA-937CDD272A0A}" type="pres">
      <dgm:prSet presAssocID="{5F99FF31-F7DA-4F21-BDB8-1FCB178DD758}" presName="linear" presStyleCnt="0">
        <dgm:presLayoutVars>
          <dgm:animLvl val="lvl"/>
          <dgm:resizeHandles val="exact"/>
        </dgm:presLayoutVars>
      </dgm:prSet>
      <dgm:spPr/>
    </dgm:pt>
    <dgm:pt modelId="{5ECD0587-FAC0-464B-B2D9-66872C419D6E}" type="pres">
      <dgm:prSet presAssocID="{A60F56B9-F5E3-4B00-B2F4-9E61106CD3E3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A13EF9E2-BA68-454C-B76E-27A6858DFA7F}" type="pres">
      <dgm:prSet presAssocID="{64D94AC6-40AE-4019-A42B-DCA8AA0EB31B}" presName="spacer" presStyleCnt="0"/>
      <dgm:spPr/>
    </dgm:pt>
    <dgm:pt modelId="{13909C0E-B71F-4382-9577-3173721C4C1F}" type="pres">
      <dgm:prSet presAssocID="{C6CF3951-2ED6-49B4-B504-E874F7C6A64B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BBB77416-DCB2-488F-A465-4AB9BA621651}" type="presOf" srcId="{A60F56B9-F5E3-4B00-B2F4-9E61106CD3E3}" destId="{5ECD0587-FAC0-464B-B2D9-66872C419D6E}" srcOrd="0" destOrd="0" presId="urn:microsoft.com/office/officeart/2005/8/layout/vList2"/>
    <dgm:cxn modelId="{5AC46071-EC85-4B0E-9C40-9840DAD4C009}" type="presOf" srcId="{C6CF3951-2ED6-49B4-B504-E874F7C6A64B}" destId="{13909C0E-B71F-4382-9577-3173721C4C1F}" srcOrd="0" destOrd="0" presId="urn:microsoft.com/office/officeart/2005/8/layout/vList2"/>
    <dgm:cxn modelId="{F1587B78-DF65-4616-8B1F-865877D99A07}" type="presOf" srcId="{5F99FF31-F7DA-4F21-BDB8-1FCB178DD758}" destId="{A85B1B00-96C3-46AD-8CCA-937CDD272A0A}" srcOrd="0" destOrd="0" presId="urn:microsoft.com/office/officeart/2005/8/layout/vList2"/>
    <dgm:cxn modelId="{BC41E5A1-6EE4-40FA-A86B-E95087547005}" srcId="{5F99FF31-F7DA-4F21-BDB8-1FCB178DD758}" destId="{C6CF3951-2ED6-49B4-B504-E874F7C6A64B}" srcOrd="1" destOrd="0" parTransId="{271D2E7A-CD9A-468C-80CD-7CA965B88D03}" sibTransId="{8BAA75DF-83BC-46C6-9ACA-3E5D84EEAC86}"/>
    <dgm:cxn modelId="{F205BECD-924F-4DD1-BF27-2FE3FE192C04}" srcId="{5F99FF31-F7DA-4F21-BDB8-1FCB178DD758}" destId="{A60F56B9-F5E3-4B00-B2F4-9E61106CD3E3}" srcOrd="0" destOrd="0" parTransId="{0FE992D7-A949-4C36-BB1C-1D8A1ABDB7F4}" sibTransId="{64D94AC6-40AE-4019-A42B-DCA8AA0EB31B}"/>
    <dgm:cxn modelId="{2DDCB094-CE83-44DD-A80B-E48565DF653F}" type="presParOf" srcId="{A85B1B00-96C3-46AD-8CCA-937CDD272A0A}" destId="{5ECD0587-FAC0-464B-B2D9-66872C419D6E}" srcOrd="0" destOrd="0" presId="urn:microsoft.com/office/officeart/2005/8/layout/vList2"/>
    <dgm:cxn modelId="{616C9F9F-C88B-4DE9-AD0A-F427B2963EAE}" type="presParOf" srcId="{A85B1B00-96C3-46AD-8CCA-937CDD272A0A}" destId="{A13EF9E2-BA68-454C-B76E-27A6858DFA7F}" srcOrd="1" destOrd="0" presId="urn:microsoft.com/office/officeart/2005/8/layout/vList2"/>
    <dgm:cxn modelId="{4C30FC91-7B09-40EA-8666-22F29F324511}" type="presParOf" srcId="{A85B1B00-96C3-46AD-8CCA-937CDD272A0A}" destId="{13909C0E-B71F-4382-9577-3173721C4C1F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BB79D8F-A27D-40C1-B700-13A985704ED0}" type="doc">
      <dgm:prSet loTypeId="urn:microsoft.com/office/officeart/2005/8/layout/list1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DA24DE15-DB47-4FE7-A0BA-D3A1F38ADFB0}">
      <dgm:prSet/>
      <dgm:spPr/>
      <dgm:t>
        <a:bodyPr/>
        <a:lstStyle/>
        <a:p>
          <a:r>
            <a:rPr lang="en-US"/>
            <a:t>Generation-based (generally model-based)</a:t>
          </a:r>
        </a:p>
      </dgm:t>
    </dgm:pt>
    <dgm:pt modelId="{D5B91836-1ADC-4C25-83C2-B32E27DC1586}" type="parTrans" cxnId="{94ACC691-E431-4363-BBD7-2D343AAB59DB}">
      <dgm:prSet/>
      <dgm:spPr/>
      <dgm:t>
        <a:bodyPr/>
        <a:lstStyle/>
        <a:p>
          <a:endParaRPr lang="en-US"/>
        </a:p>
      </dgm:t>
    </dgm:pt>
    <dgm:pt modelId="{13E42DC3-B71B-4991-BEA0-D738053C9BBD}" type="sibTrans" cxnId="{94ACC691-E431-4363-BBD7-2D343AAB59DB}">
      <dgm:prSet/>
      <dgm:spPr/>
      <dgm:t>
        <a:bodyPr/>
        <a:lstStyle/>
        <a:p>
          <a:endParaRPr lang="en-US"/>
        </a:p>
      </dgm:t>
    </dgm:pt>
    <dgm:pt modelId="{A0DCFE67-17CE-444B-9923-C8A5BDF70B54}">
      <dgm:prSet/>
      <dgm:spPr/>
      <dgm:t>
        <a:bodyPr/>
        <a:lstStyle/>
        <a:p>
          <a:r>
            <a:rPr lang="en-US"/>
            <a:t>Pre-defined model</a:t>
          </a:r>
        </a:p>
      </dgm:t>
    </dgm:pt>
    <dgm:pt modelId="{34885D6A-4A12-4B34-8D5B-333A618D89A7}" type="parTrans" cxnId="{52C14B35-2A0B-44AB-9EBD-A05E4C7EB03C}">
      <dgm:prSet/>
      <dgm:spPr/>
      <dgm:t>
        <a:bodyPr/>
        <a:lstStyle/>
        <a:p>
          <a:endParaRPr lang="en-US"/>
        </a:p>
      </dgm:t>
    </dgm:pt>
    <dgm:pt modelId="{2EA6BE7B-7885-4024-A3E0-8FC69A87D06A}" type="sibTrans" cxnId="{52C14B35-2A0B-44AB-9EBD-A05E4C7EB03C}">
      <dgm:prSet/>
      <dgm:spPr/>
      <dgm:t>
        <a:bodyPr/>
        <a:lstStyle/>
        <a:p>
          <a:endParaRPr lang="en-US"/>
        </a:p>
      </dgm:t>
    </dgm:pt>
    <dgm:pt modelId="{56864B63-5DBC-4AF9-ADBD-0BCBBC2DAB5F}">
      <dgm:prSet/>
      <dgm:spPr/>
      <dgm:t>
        <a:bodyPr/>
        <a:lstStyle/>
        <a:p>
          <a:r>
            <a:rPr lang="en-US"/>
            <a:t>Inferred model</a:t>
          </a:r>
        </a:p>
      </dgm:t>
    </dgm:pt>
    <dgm:pt modelId="{05D8B737-C807-4ED8-BDF1-E50628A33464}" type="parTrans" cxnId="{9639C878-8071-43D1-BCD8-CC8927845855}">
      <dgm:prSet/>
      <dgm:spPr/>
      <dgm:t>
        <a:bodyPr/>
        <a:lstStyle/>
        <a:p>
          <a:endParaRPr lang="en-US"/>
        </a:p>
      </dgm:t>
    </dgm:pt>
    <dgm:pt modelId="{458462AF-B067-4FC9-B960-52CB697765D7}" type="sibTrans" cxnId="{9639C878-8071-43D1-BCD8-CC8927845855}">
      <dgm:prSet/>
      <dgm:spPr/>
      <dgm:t>
        <a:bodyPr/>
        <a:lstStyle/>
        <a:p>
          <a:endParaRPr lang="en-US"/>
        </a:p>
      </dgm:t>
    </dgm:pt>
    <dgm:pt modelId="{0044222D-C5FF-40A6-8D08-CDE5BE57B9D4}">
      <dgm:prSet/>
      <dgm:spPr/>
      <dgm:t>
        <a:bodyPr/>
        <a:lstStyle/>
        <a:p>
          <a:r>
            <a:rPr lang="en-US"/>
            <a:t>Encoder model</a:t>
          </a:r>
        </a:p>
      </dgm:t>
    </dgm:pt>
    <dgm:pt modelId="{4AE5C14B-ADEF-497C-9C0C-5AF16663AF2E}" type="parTrans" cxnId="{8D1BA22F-0188-48F1-83A3-A9AF01945366}">
      <dgm:prSet/>
      <dgm:spPr/>
      <dgm:t>
        <a:bodyPr/>
        <a:lstStyle/>
        <a:p>
          <a:endParaRPr lang="en-US"/>
        </a:p>
      </dgm:t>
    </dgm:pt>
    <dgm:pt modelId="{70CF2515-20BD-4ADE-A24F-E87E1F4C3131}" type="sibTrans" cxnId="{8D1BA22F-0188-48F1-83A3-A9AF01945366}">
      <dgm:prSet/>
      <dgm:spPr/>
      <dgm:t>
        <a:bodyPr/>
        <a:lstStyle/>
        <a:p>
          <a:endParaRPr lang="en-US"/>
        </a:p>
      </dgm:t>
    </dgm:pt>
    <dgm:pt modelId="{9896E7D8-8872-48BB-8694-72A72398B2F8}">
      <dgm:prSet/>
      <dgm:spPr/>
      <dgm:t>
        <a:bodyPr/>
        <a:lstStyle/>
        <a:p>
          <a:r>
            <a:rPr lang="en-US"/>
            <a:t>Mutation-based (generally model-less)</a:t>
          </a:r>
        </a:p>
      </dgm:t>
    </dgm:pt>
    <dgm:pt modelId="{CE32FFC2-38D1-49E3-B3D5-FDC659D56CC2}" type="parTrans" cxnId="{2AAE8C85-7ADD-4F20-A4E6-8B5880C288F8}">
      <dgm:prSet/>
      <dgm:spPr/>
      <dgm:t>
        <a:bodyPr/>
        <a:lstStyle/>
        <a:p>
          <a:endParaRPr lang="en-US"/>
        </a:p>
      </dgm:t>
    </dgm:pt>
    <dgm:pt modelId="{E1A1AEDD-E3A3-4934-ABC7-9150AA23E4D7}" type="sibTrans" cxnId="{2AAE8C85-7ADD-4F20-A4E6-8B5880C288F8}">
      <dgm:prSet/>
      <dgm:spPr/>
      <dgm:t>
        <a:bodyPr/>
        <a:lstStyle/>
        <a:p>
          <a:endParaRPr lang="en-US"/>
        </a:p>
      </dgm:t>
    </dgm:pt>
    <dgm:pt modelId="{9EAEB175-67B8-48DF-BD18-49FE30D45E4E}">
      <dgm:prSet/>
      <dgm:spPr/>
      <dgm:t>
        <a:bodyPr/>
        <a:lstStyle/>
        <a:p>
          <a:r>
            <a:rPr lang="en-US"/>
            <a:t>Bit flipping</a:t>
          </a:r>
        </a:p>
      </dgm:t>
    </dgm:pt>
    <dgm:pt modelId="{A437E6A2-214F-41CC-BB7A-C333E4615047}" type="parTrans" cxnId="{5A26DC1B-5D30-477F-8CB3-7CC4089F0007}">
      <dgm:prSet/>
      <dgm:spPr/>
      <dgm:t>
        <a:bodyPr/>
        <a:lstStyle/>
        <a:p>
          <a:endParaRPr lang="en-US"/>
        </a:p>
      </dgm:t>
    </dgm:pt>
    <dgm:pt modelId="{B0349A19-EBEE-46BE-88FB-8B12C1765049}" type="sibTrans" cxnId="{5A26DC1B-5D30-477F-8CB3-7CC4089F0007}">
      <dgm:prSet/>
      <dgm:spPr/>
      <dgm:t>
        <a:bodyPr/>
        <a:lstStyle/>
        <a:p>
          <a:endParaRPr lang="en-US"/>
        </a:p>
      </dgm:t>
    </dgm:pt>
    <dgm:pt modelId="{69736297-7F1D-4F7B-AD75-8BF69259F62D}">
      <dgm:prSet/>
      <dgm:spPr/>
      <dgm:t>
        <a:bodyPr/>
        <a:lstStyle/>
        <a:p>
          <a:r>
            <a:rPr lang="en-US"/>
            <a:t>Arithmetic mutation</a:t>
          </a:r>
        </a:p>
      </dgm:t>
    </dgm:pt>
    <dgm:pt modelId="{29F9A0E0-1D4E-4339-9D74-A682F8C5FF11}" type="parTrans" cxnId="{9C2ADC55-1EB1-42DC-AAFD-35DC608C7763}">
      <dgm:prSet/>
      <dgm:spPr/>
      <dgm:t>
        <a:bodyPr/>
        <a:lstStyle/>
        <a:p>
          <a:endParaRPr lang="en-US"/>
        </a:p>
      </dgm:t>
    </dgm:pt>
    <dgm:pt modelId="{0A806407-BA2C-4C72-8A38-F35AD5D583F7}" type="sibTrans" cxnId="{9C2ADC55-1EB1-42DC-AAFD-35DC608C7763}">
      <dgm:prSet/>
      <dgm:spPr/>
      <dgm:t>
        <a:bodyPr/>
        <a:lstStyle/>
        <a:p>
          <a:endParaRPr lang="en-US"/>
        </a:p>
      </dgm:t>
    </dgm:pt>
    <dgm:pt modelId="{58A83075-7440-4501-ABF6-23B1992BF705}">
      <dgm:prSet/>
      <dgm:spPr/>
      <dgm:t>
        <a:bodyPr/>
        <a:lstStyle/>
        <a:p>
          <a:r>
            <a:rPr lang="en-US"/>
            <a:t>Block-based mutation</a:t>
          </a:r>
        </a:p>
      </dgm:t>
    </dgm:pt>
    <dgm:pt modelId="{07131F0B-2CFD-491F-A591-CAEA54749553}" type="parTrans" cxnId="{930CB8AE-793F-4854-A6B3-DB25BB7A6BBC}">
      <dgm:prSet/>
      <dgm:spPr/>
      <dgm:t>
        <a:bodyPr/>
        <a:lstStyle/>
        <a:p>
          <a:endParaRPr lang="en-US"/>
        </a:p>
      </dgm:t>
    </dgm:pt>
    <dgm:pt modelId="{8B4EB3EB-61E6-47E5-99BB-B3150BEA6F4E}" type="sibTrans" cxnId="{930CB8AE-793F-4854-A6B3-DB25BB7A6BBC}">
      <dgm:prSet/>
      <dgm:spPr/>
      <dgm:t>
        <a:bodyPr/>
        <a:lstStyle/>
        <a:p>
          <a:endParaRPr lang="en-US"/>
        </a:p>
      </dgm:t>
    </dgm:pt>
    <dgm:pt modelId="{17BE8C3F-150D-4465-8224-877A8FDE7C5B}">
      <dgm:prSet/>
      <dgm:spPr/>
      <dgm:t>
        <a:bodyPr/>
        <a:lstStyle/>
        <a:p>
          <a:r>
            <a:rPr lang="en-US"/>
            <a:t>Dictionary-based mutation</a:t>
          </a:r>
        </a:p>
      </dgm:t>
    </dgm:pt>
    <dgm:pt modelId="{D847D783-7E1E-456F-9DA2-F80EBCF92E3B}" type="parTrans" cxnId="{0580315D-62DE-4DDB-95FA-D4CB8DE5D090}">
      <dgm:prSet/>
      <dgm:spPr/>
      <dgm:t>
        <a:bodyPr/>
        <a:lstStyle/>
        <a:p>
          <a:endParaRPr lang="en-US"/>
        </a:p>
      </dgm:t>
    </dgm:pt>
    <dgm:pt modelId="{7E481279-9D18-4996-8790-AEE9E61840E4}" type="sibTrans" cxnId="{0580315D-62DE-4DDB-95FA-D4CB8DE5D090}">
      <dgm:prSet/>
      <dgm:spPr/>
      <dgm:t>
        <a:bodyPr/>
        <a:lstStyle/>
        <a:p>
          <a:endParaRPr lang="en-US"/>
        </a:p>
      </dgm:t>
    </dgm:pt>
    <dgm:pt modelId="{82BACD44-63E6-4368-8A6C-2EB75947A77D}" type="pres">
      <dgm:prSet presAssocID="{DBB79D8F-A27D-40C1-B700-13A985704ED0}" presName="linear" presStyleCnt="0">
        <dgm:presLayoutVars>
          <dgm:dir/>
          <dgm:animLvl val="lvl"/>
          <dgm:resizeHandles val="exact"/>
        </dgm:presLayoutVars>
      </dgm:prSet>
      <dgm:spPr/>
    </dgm:pt>
    <dgm:pt modelId="{F105B6AE-5412-42AC-8E9C-CBA0A523D5D5}" type="pres">
      <dgm:prSet presAssocID="{DA24DE15-DB47-4FE7-A0BA-D3A1F38ADFB0}" presName="parentLin" presStyleCnt="0"/>
      <dgm:spPr/>
    </dgm:pt>
    <dgm:pt modelId="{78781F4D-A30C-4CCC-8859-C4E22E09D1C3}" type="pres">
      <dgm:prSet presAssocID="{DA24DE15-DB47-4FE7-A0BA-D3A1F38ADFB0}" presName="parentLeftMargin" presStyleLbl="node1" presStyleIdx="0" presStyleCnt="2"/>
      <dgm:spPr/>
    </dgm:pt>
    <dgm:pt modelId="{AFBFA90F-D766-488D-8A94-38EB2CE4E94E}" type="pres">
      <dgm:prSet presAssocID="{DA24DE15-DB47-4FE7-A0BA-D3A1F38ADFB0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7C854748-0621-47F0-96B0-D3D8373910EE}" type="pres">
      <dgm:prSet presAssocID="{DA24DE15-DB47-4FE7-A0BA-D3A1F38ADFB0}" presName="negativeSpace" presStyleCnt="0"/>
      <dgm:spPr/>
    </dgm:pt>
    <dgm:pt modelId="{CF3140B2-504D-4079-B1D5-1F42315DAFFD}" type="pres">
      <dgm:prSet presAssocID="{DA24DE15-DB47-4FE7-A0BA-D3A1F38ADFB0}" presName="childText" presStyleLbl="conFgAcc1" presStyleIdx="0" presStyleCnt="2">
        <dgm:presLayoutVars>
          <dgm:bulletEnabled val="1"/>
        </dgm:presLayoutVars>
      </dgm:prSet>
      <dgm:spPr/>
    </dgm:pt>
    <dgm:pt modelId="{46E4FC38-E598-45BE-917B-0CB145E21834}" type="pres">
      <dgm:prSet presAssocID="{13E42DC3-B71B-4991-BEA0-D738053C9BBD}" presName="spaceBetweenRectangles" presStyleCnt="0"/>
      <dgm:spPr/>
    </dgm:pt>
    <dgm:pt modelId="{793D5FA3-F850-459E-9D70-61B7757B4081}" type="pres">
      <dgm:prSet presAssocID="{9896E7D8-8872-48BB-8694-72A72398B2F8}" presName="parentLin" presStyleCnt="0"/>
      <dgm:spPr/>
    </dgm:pt>
    <dgm:pt modelId="{9FC2DF52-DFE8-4D8D-9C46-06E26C84D0F2}" type="pres">
      <dgm:prSet presAssocID="{9896E7D8-8872-48BB-8694-72A72398B2F8}" presName="parentLeftMargin" presStyleLbl="node1" presStyleIdx="0" presStyleCnt="2"/>
      <dgm:spPr/>
    </dgm:pt>
    <dgm:pt modelId="{D1FC98D1-4057-43B3-85BF-4A579F9CB2DA}" type="pres">
      <dgm:prSet presAssocID="{9896E7D8-8872-48BB-8694-72A72398B2F8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2771616D-F50D-4EC4-8E3A-FC0FD521607E}" type="pres">
      <dgm:prSet presAssocID="{9896E7D8-8872-48BB-8694-72A72398B2F8}" presName="negativeSpace" presStyleCnt="0"/>
      <dgm:spPr/>
    </dgm:pt>
    <dgm:pt modelId="{81245DE1-F97F-4643-875F-D601D701D279}" type="pres">
      <dgm:prSet presAssocID="{9896E7D8-8872-48BB-8694-72A72398B2F8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2F2EEB16-3478-4DAB-BDBA-DE9EC010CDF8}" type="presOf" srcId="{0044222D-C5FF-40A6-8D08-CDE5BE57B9D4}" destId="{CF3140B2-504D-4079-B1D5-1F42315DAFFD}" srcOrd="0" destOrd="2" presId="urn:microsoft.com/office/officeart/2005/8/layout/list1"/>
    <dgm:cxn modelId="{5A26DC1B-5D30-477F-8CB3-7CC4089F0007}" srcId="{9896E7D8-8872-48BB-8694-72A72398B2F8}" destId="{9EAEB175-67B8-48DF-BD18-49FE30D45E4E}" srcOrd="0" destOrd="0" parTransId="{A437E6A2-214F-41CC-BB7A-C333E4615047}" sibTransId="{B0349A19-EBEE-46BE-88FB-8B12C1765049}"/>
    <dgm:cxn modelId="{8D1BA22F-0188-48F1-83A3-A9AF01945366}" srcId="{DA24DE15-DB47-4FE7-A0BA-D3A1F38ADFB0}" destId="{0044222D-C5FF-40A6-8D08-CDE5BE57B9D4}" srcOrd="2" destOrd="0" parTransId="{4AE5C14B-ADEF-497C-9C0C-5AF16663AF2E}" sibTransId="{70CF2515-20BD-4ADE-A24F-E87E1F4C3131}"/>
    <dgm:cxn modelId="{52C14B35-2A0B-44AB-9EBD-A05E4C7EB03C}" srcId="{DA24DE15-DB47-4FE7-A0BA-D3A1F38ADFB0}" destId="{A0DCFE67-17CE-444B-9923-C8A5BDF70B54}" srcOrd="0" destOrd="0" parTransId="{34885D6A-4A12-4B34-8D5B-333A618D89A7}" sibTransId="{2EA6BE7B-7885-4024-A3E0-8FC69A87D06A}"/>
    <dgm:cxn modelId="{0580315D-62DE-4DDB-95FA-D4CB8DE5D090}" srcId="{9896E7D8-8872-48BB-8694-72A72398B2F8}" destId="{17BE8C3F-150D-4465-8224-877A8FDE7C5B}" srcOrd="3" destOrd="0" parTransId="{D847D783-7E1E-456F-9DA2-F80EBCF92E3B}" sibTransId="{7E481279-9D18-4996-8790-AEE9E61840E4}"/>
    <dgm:cxn modelId="{AFADB068-8A70-4EC8-A004-2B9629A850D4}" type="presOf" srcId="{DA24DE15-DB47-4FE7-A0BA-D3A1F38ADFB0}" destId="{AFBFA90F-D766-488D-8A94-38EB2CE4E94E}" srcOrd="1" destOrd="0" presId="urn:microsoft.com/office/officeart/2005/8/layout/list1"/>
    <dgm:cxn modelId="{007E1569-0720-41EA-82F2-9E2023990FA3}" type="presOf" srcId="{56864B63-5DBC-4AF9-ADBD-0BCBBC2DAB5F}" destId="{CF3140B2-504D-4079-B1D5-1F42315DAFFD}" srcOrd="0" destOrd="1" presId="urn:microsoft.com/office/officeart/2005/8/layout/list1"/>
    <dgm:cxn modelId="{A8CA0B4F-6777-41ED-BDCF-59F7AA34345A}" type="presOf" srcId="{9896E7D8-8872-48BB-8694-72A72398B2F8}" destId="{9FC2DF52-DFE8-4D8D-9C46-06E26C84D0F2}" srcOrd="0" destOrd="0" presId="urn:microsoft.com/office/officeart/2005/8/layout/list1"/>
    <dgm:cxn modelId="{9C2ADC55-1EB1-42DC-AAFD-35DC608C7763}" srcId="{9896E7D8-8872-48BB-8694-72A72398B2F8}" destId="{69736297-7F1D-4F7B-AD75-8BF69259F62D}" srcOrd="1" destOrd="0" parTransId="{29F9A0E0-1D4E-4339-9D74-A682F8C5FF11}" sibTransId="{0A806407-BA2C-4C72-8A38-F35AD5D583F7}"/>
    <dgm:cxn modelId="{9639C878-8071-43D1-BCD8-CC8927845855}" srcId="{DA24DE15-DB47-4FE7-A0BA-D3A1F38ADFB0}" destId="{56864B63-5DBC-4AF9-ADBD-0BCBBC2DAB5F}" srcOrd="1" destOrd="0" parTransId="{05D8B737-C807-4ED8-BDF1-E50628A33464}" sibTransId="{458462AF-B067-4FC9-B960-52CB697765D7}"/>
    <dgm:cxn modelId="{2AAE8C85-7ADD-4F20-A4E6-8B5880C288F8}" srcId="{DBB79D8F-A27D-40C1-B700-13A985704ED0}" destId="{9896E7D8-8872-48BB-8694-72A72398B2F8}" srcOrd="1" destOrd="0" parTransId="{CE32FFC2-38D1-49E3-B3D5-FDC659D56CC2}" sibTransId="{E1A1AEDD-E3A3-4934-ABC7-9150AA23E4D7}"/>
    <dgm:cxn modelId="{3C45FA8E-FB06-48C1-9228-34A44B4C6528}" type="presOf" srcId="{9896E7D8-8872-48BB-8694-72A72398B2F8}" destId="{D1FC98D1-4057-43B3-85BF-4A579F9CB2DA}" srcOrd="1" destOrd="0" presId="urn:microsoft.com/office/officeart/2005/8/layout/list1"/>
    <dgm:cxn modelId="{94ACC691-E431-4363-BBD7-2D343AAB59DB}" srcId="{DBB79D8F-A27D-40C1-B700-13A985704ED0}" destId="{DA24DE15-DB47-4FE7-A0BA-D3A1F38ADFB0}" srcOrd="0" destOrd="0" parTransId="{D5B91836-1ADC-4C25-83C2-B32E27DC1586}" sibTransId="{13E42DC3-B71B-4991-BEA0-D738053C9BBD}"/>
    <dgm:cxn modelId="{D51B119C-1ACD-47B6-8D74-EABBDD512ECB}" type="presOf" srcId="{DBB79D8F-A27D-40C1-B700-13A985704ED0}" destId="{82BACD44-63E6-4368-8A6C-2EB75947A77D}" srcOrd="0" destOrd="0" presId="urn:microsoft.com/office/officeart/2005/8/layout/list1"/>
    <dgm:cxn modelId="{910AB79D-58DB-4546-B38A-4D7D5C13C8AC}" type="presOf" srcId="{69736297-7F1D-4F7B-AD75-8BF69259F62D}" destId="{81245DE1-F97F-4643-875F-D601D701D279}" srcOrd="0" destOrd="1" presId="urn:microsoft.com/office/officeart/2005/8/layout/list1"/>
    <dgm:cxn modelId="{63B979AC-D75D-40FD-AA7C-7D7B1D39210A}" type="presOf" srcId="{58A83075-7440-4501-ABF6-23B1992BF705}" destId="{81245DE1-F97F-4643-875F-D601D701D279}" srcOrd="0" destOrd="2" presId="urn:microsoft.com/office/officeart/2005/8/layout/list1"/>
    <dgm:cxn modelId="{930CB8AE-793F-4854-A6B3-DB25BB7A6BBC}" srcId="{9896E7D8-8872-48BB-8694-72A72398B2F8}" destId="{58A83075-7440-4501-ABF6-23B1992BF705}" srcOrd="2" destOrd="0" parTransId="{07131F0B-2CFD-491F-A591-CAEA54749553}" sibTransId="{8B4EB3EB-61E6-47E5-99BB-B3150BEA6F4E}"/>
    <dgm:cxn modelId="{7B4652B5-B10E-4649-BBBF-880F6A75220B}" type="presOf" srcId="{A0DCFE67-17CE-444B-9923-C8A5BDF70B54}" destId="{CF3140B2-504D-4079-B1D5-1F42315DAFFD}" srcOrd="0" destOrd="0" presId="urn:microsoft.com/office/officeart/2005/8/layout/list1"/>
    <dgm:cxn modelId="{5497EFB6-091F-40AD-B6B9-B326B0321904}" type="presOf" srcId="{9EAEB175-67B8-48DF-BD18-49FE30D45E4E}" destId="{81245DE1-F97F-4643-875F-D601D701D279}" srcOrd="0" destOrd="0" presId="urn:microsoft.com/office/officeart/2005/8/layout/list1"/>
    <dgm:cxn modelId="{53AA0ACB-FAC6-47D0-B522-E38221A989EB}" type="presOf" srcId="{DA24DE15-DB47-4FE7-A0BA-D3A1F38ADFB0}" destId="{78781F4D-A30C-4CCC-8859-C4E22E09D1C3}" srcOrd="0" destOrd="0" presId="urn:microsoft.com/office/officeart/2005/8/layout/list1"/>
    <dgm:cxn modelId="{24E9ABD5-8D9C-48D2-8252-9B9D8EEFF9CE}" type="presOf" srcId="{17BE8C3F-150D-4465-8224-877A8FDE7C5B}" destId="{81245DE1-F97F-4643-875F-D601D701D279}" srcOrd="0" destOrd="3" presId="urn:microsoft.com/office/officeart/2005/8/layout/list1"/>
    <dgm:cxn modelId="{017A6288-6AC7-41DF-91F7-BC93EE846A32}" type="presParOf" srcId="{82BACD44-63E6-4368-8A6C-2EB75947A77D}" destId="{F105B6AE-5412-42AC-8E9C-CBA0A523D5D5}" srcOrd="0" destOrd="0" presId="urn:microsoft.com/office/officeart/2005/8/layout/list1"/>
    <dgm:cxn modelId="{3FB09749-E6F3-4450-9E99-06DAE4F3A35F}" type="presParOf" srcId="{F105B6AE-5412-42AC-8E9C-CBA0A523D5D5}" destId="{78781F4D-A30C-4CCC-8859-C4E22E09D1C3}" srcOrd="0" destOrd="0" presId="urn:microsoft.com/office/officeart/2005/8/layout/list1"/>
    <dgm:cxn modelId="{71E698F6-A9FA-4486-8892-6E3F7B567171}" type="presParOf" srcId="{F105B6AE-5412-42AC-8E9C-CBA0A523D5D5}" destId="{AFBFA90F-D766-488D-8A94-38EB2CE4E94E}" srcOrd="1" destOrd="0" presId="urn:microsoft.com/office/officeart/2005/8/layout/list1"/>
    <dgm:cxn modelId="{E91A1B8E-D273-4783-953A-9D98590C5BA6}" type="presParOf" srcId="{82BACD44-63E6-4368-8A6C-2EB75947A77D}" destId="{7C854748-0621-47F0-96B0-D3D8373910EE}" srcOrd="1" destOrd="0" presId="urn:microsoft.com/office/officeart/2005/8/layout/list1"/>
    <dgm:cxn modelId="{3E9E93F4-5A6B-4E3F-9A2B-4FAA66E19B51}" type="presParOf" srcId="{82BACD44-63E6-4368-8A6C-2EB75947A77D}" destId="{CF3140B2-504D-4079-B1D5-1F42315DAFFD}" srcOrd="2" destOrd="0" presId="urn:microsoft.com/office/officeart/2005/8/layout/list1"/>
    <dgm:cxn modelId="{52BFD97E-838F-44D1-913C-ACCA78CF6C68}" type="presParOf" srcId="{82BACD44-63E6-4368-8A6C-2EB75947A77D}" destId="{46E4FC38-E598-45BE-917B-0CB145E21834}" srcOrd="3" destOrd="0" presId="urn:microsoft.com/office/officeart/2005/8/layout/list1"/>
    <dgm:cxn modelId="{36AEDDC5-8C1E-49A7-B9B7-7FC83069FF9F}" type="presParOf" srcId="{82BACD44-63E6-4368-8A6C-2EB75947A77D}" destId="{793D5FA3-F850-459E-9D70-61B7757B4081}" srcOrd="4" destOrd="0" presId="urn:microsoft.com/office/officeart/2005/8/layout/list1"/>
    <dgm:cxn modelId="{98E9789D-BE09-4E7D-AAA6-800BDF52DBBB}" type="presParOf" srcId="{793D5FA3-F850-459E-9D70-61B7757B4081}" destId="{9FC2DF52-DFE8-4D8D-9C46-06E26C84D0F2}" srcOrd="0" destOrd="0" presId="urn:microsoft.com/office/officeart/2005/8/layout/list1"/>
    <dgm:cxn modelId="{9513736A-6E58-4745-9CD8-D9EABF0EE694}" type="presParOf" srcId="{793D5FA3-F850-459E-9D70-61B7757B4081}" destId="{D1FC98D1-4057-43B3-85BF-4A579F9CB2DA}" srcOrd="1" destOrd="0" presId="urn:microsoft.com/office/officeart/2005/8/layout/list1"/>
    <dgm:cxn modelId="{BDDB4164-86E8-476C-B697-60F90F97714E}" type="presParOf" srcId="{82BACD44-63E6-4368-8A6C-2EB75947A77D}" destId="{2771616D-F50D-4EC4-8E3A-FC0FD521607E}" srcOrd="5" destOrd="0" presId="urn:microsoft.com/office/officeart/2005/8/layout/list1"/>
    <dgm:cxn modelId="{8DF06C0A-0F71-4024-9C62-0A1273B17096}" type="presParOf" srcId="{82BACD44-63E6-4368-8A6C-2EB75947A77D}" destId="{81245DE1-F97F-4643-875F-D601D701D279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7C4F9D42-4D7A-4AAC-8694-0B98E6CEA2A4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37A309F-2518-4DC8-AEE2-A9549E1EE5BF}">
      <dgm:prSet/>
      <dgm:spPr/>
      <dgm:t>
        <a:bodyPr/>
        <a:lstStyle/>
        <a:p>
          <a:r>
            <a:rPr lang="en-US"/>
            <a:t>Deduplication</a:t>
          </a:r>
        </a:p>
      </dgm:t>
    </dgm:pt>
    <dgm:pt modelId="{DC9A9060-E6C2-4350-8F5D-2900D755C36B}" type="parTrans" cxnId="{992CBCDD-148D-40BD-A254-185AD5B1D2B0}">
      <dgm:prSet/>
      <dgm:spPr/>
      <dgm:t>
        <a:bodyPr/>
        <a:lstStyle/>
        <a:p>
          <a:endParaRPr lang="en-US"/>
        </a:p>
      </dgm:t>
    </dgm:pt>
    <dgm:pt modelId="{B8127019-0387-47EF-8303-8FC620D45359}" type="sibTrans" cxnId="{992CBCDD-148D-40BD-A254-185AD5B1D2B0}">
      <dgm:prSet/>
      <dgm:spPr/>
      <dgm:t>
        <a:bodyPr/>
        <a:lstStyle/>
        <a:p>
          <a:endParaRPr lang="en-US"/>
        </a:p>
      </dgm:t>
    </dgm:pt>
    <dgm:pt modelId="{BBFC94F1-58D8-4DC1-B085-86E486E13066}">
      <dgm:prSet/>
      <dgm:spPr/>
      <dgm:t>
        <a:bodyPr/>
        <a:lstStyle/>
        <a:p>
          <a:r>
            <a:rPr lang="en-US"/>
            <a:t>Prioritization and Exploitability</a:t>
          </a:r>
        </a:p>
      </dgm:t>
    </dgm:pt>
    <dgm:pt modelId="{FE667C44-8287-40DE-8807-0966EC7CD414}" type="parTrans" cxnId="{1584028E-95E3-40F7-8257-C1071889DDBD}">
      <dgm:prSet/>
      <dgm:spPr/>
      <dgm:t>
        <a:bodyPr/>
        <a:lstStyle/>
        <a:p>
          <a:endParaRPr lang="en-US"/>
        </a:p>
      </dgm:t>
    </dgm:pt>
    <dgm:pt modelId="{F897799A-A91E-481D-9505-F79D288C1EE3}" type="sibTrans" cxnId="{1584028E-95E3-40F7-8257-C1071889DDBD}">
      <dgm:prSet/>
      <dgm:spPr/>
      <dgm:t>
        <a:bodyPr/>
        <a:lstStyle/>
        <a:p>
          <a:endParaRPr lang="en-US"/>
        </a:p>
      </dgm:t>
    </dgm:pt>
    <dgm:pt modelId="{FAA2B31D-5015-4B50-B7D4-34771CA7A714}">
      <dgm:prSet/>
      <dgm:spPr/>
      <dgm:t>
        <a:bodyPr/>
        <a:lstStyle/>
        <a:p>
          <a:r>
            <a:rPr lang="en-US"/>
            <a:t>Test case minimization </a:t>
          </a:r>
        </a:p>
      </dgm:t>
    </dgm:pt>
    <dgm:pt modelId="{B33C303A-7222-46CD-8741-F772C9A0EBF1}" type="parTrans" cxnId="{3BE637FD-62CC-4F03-9A49-9C35C9E002FE}">
      <dgm:prSet/>
      <dgm:spPr/>
      <dgm:t>
        <a:bodyPr/>
        <a:lstStyle/>
        <a:p>
          <a:endParaRPr lang="en-US"/>
        </a:p>
      </dgm:t>
    </dgm:pt>
    <dgm:pt modelId="{7F77B023-F944-4770-A925-19D82B442B5C}" type="sibTrans" cxnId="{3BE637FD-62CC-4F03-9A49-9C35C9E002FE}">
      <dgm:prSet/>
      <dgm:spPr/>
      <dgm:t>
        <a:bodyPr/>
        <a:lstStyle/>
        <a:p>
          <a:endParaRPr lang="en-US"/>
        </a:p>
      </dgm:t>
    </dgm:pt>
    <dgm:pt modelId="{C0A1356F-40F6-4806-9E89-EBF55380D2BB}" type="pres">
      <dgm:prSet presAssocID="{7C4F9D42-4D7A-4AAC-8694-0B98E6CEA2A4}" presName="linear" presStyleCnt="0">
        <dgm:presLayoutVars>
          <dgm:animLvl val="lvl"/>
          <dgm:resizeHandles val="exact"/>
        </dgm:presLayoutVars>
      </dgm:prSet>
      <dgm:spPr/>
    </dgm:pt>
    <dgm:pt modelId="{B78D8DBC-C2D9-4CB9-8620-0FD8C4333567}" type="pres">
      <dgm:prSet presAssocID="{C37A309F-2518-4DC8-AEE2-A9549E1EE5BF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A9489E7E-464A-4B55-A532-DC7CDDB4E98B}" type="pres">
      <dgm:prSet presAssocID="{B8127019-0387-47EF-8303-8FC620D45359}" presName="spacer" presStyleCnt="0"/>
      <dgm:spPr/>
    </dgm:pt>
    <dgm:pt modelId="{948E58A3-83E7-4E10-A65A-0DDD136DB29E}" type="pres">
      <dgm:prSet presAssocID="{BBFC94F1-58D8-4DC1-B085-86E486E13066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6B5B7E69-BF7B-4060-9538-9BF89D0193B5}" type="pres">
      <dgm:prSet presAssocID="{F897799A-A91E-481D-9505-F79D288C1EE3}" presName="spacer" presStyleCnt="0"/>
      <dgm:spPr/>
    </dgm:pt>
    <dgm:pt modelId="{57FE7E5E-CF14-4B0A-8DAD-5C0081AC3BD3}" type="pres">
      <dgm:prSet presAssocID="{FAA2B31D-5015-4B50-B7D4-34771CA7A714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2072AE32-14C5-445F-B869-81C5ABF6FF74}" type="presOf" srcId="{BBFC94F1-58D8-4DC1-B085-86E486E13066}" destId="{948E58A3-83E7-4E10-A65A-0DDD136DB29E}" srcOrd="0" destOrd="0" presId="urn:microsoft.com/office/officeart/2005/8/layout/vList2"/>
    <dgm:cxn modelId="{1584028E-95E3-40F7-8257-C1071889DDBD}" srcId="{7C4F9D42-4D7A-4AAC-8694-0B98E6CEA2A4}" destId="{BBFC94F1-58D8-4DC1-B085-86E486E13066}" srcOrd="1" destOrd="0" parTransId="{FE667C44-8287-40DE-8807-0966EC7CD414}" sibTransId="{F897799A-A91E-481D-9505-F79D288C1EE3}"/>
    <dgm:cxn modelId="{2CDF4CB0-0ACA-4950-8304-1DF896B6D97A}" type="presOf" srcId="{7C4F9D42-4D7A-4AAC-8694-0B98E6CEA2A4}" destId="{C0A1356F-40F6-4806-9E89-EBF55380D2BB}" srcOrd="0" destOrd="0" presId="urn:microsoft.com/office/officeart/2005/8/layout/vList2"/>
    <dgm:cxn modelId="{6BF8AAB2-B745-4EA4-A98C-34F7FBF6CA96}" type="presOf" srcId="{C37A309F-2518-4DC8-AEE2-A9549E1EE5BF}" destId="{B78D8DBC-C2D9-4CB9-8620-0FD8C4333567}" srcOrd="0" destOrd="0" presId="urn:microsoft.com/office/officeart/2005/8/layout/vList2"/>
    <dgm:cxn modelId="{992CBCDD-148D-40BD-A254-185AD5B1D2B0}" srcId="{7C4F9D42-4D7A-4AAC-8694-0B98E6CEA2A4}" destId="{C37A309F-2518-4DC8-AEE2-A9549E1EE5BF}" srcOrd="0" destOrd="0" parTransId="{DC9A9060-E6C2-4350-8F5D-2900D755C36B}" sibTransId="{B8127019-0387-47EF-8303-8FC620D45359}"/>
    <dgm:cxn modelId="{9C9FADED-3459-47AD-AEDF-6999142CEFF0}" type="presOf" srcId="{FAA2B31D-5015-4B50-B7D4-34771CA7A714}" destId="{57FE7E5E-CF14-4B0A-8DAD-5C0081AC3BD3}" srcOrd="0" destOrd="0" presId="urn:microsoft.com/office/officeart/2005/8/layout/vList2"/>
    <dgm:cxn modelId="{3BE637FD-62CC-4F03-9A49-9C35C9E002FE}" srcId="{7C4F9D42-4D7A-4AAC-8694-0B98E6CEA2A4}" destId="{FAA2B31D-5015-4B50-B7D4-34771CA7A714}" srcOrd="2" destOrd="0" parTransId="{B33C303A-7222-46CD-8741-F772C9A0EBF1}" sibTransId="{7F77B023-F944-4770-A925-19D82B442B5C}"/>
    <dgm:cxn modelId="{880ACCC5-EFDC-4156-BC1E-D149DEF12381}" type="presParOf" srcId="{C0A1356F-40F6-4806-9E89-EBF55380D2BB}" destId="{B78D8DBC-C2D9-4CB9-8620-0FD8C4333567}" srcOrd="0" destOrd="0" presId="urn:microsoft.com/office/officeart/2005/8/layout/vList2"/>
    <dgm:cxn modelId="{D760D475-56E8-4C82-BA2D-C1AA13A50D0E}" type="presParOf" srcId="{C0A1356F-40F6-4806-9E89-EBF55380D2BB}" destId="{A9489E7E-464A-4B55-A532-DC7CDDB4E98B}" srcOrd="1" destOrd="0" presId="urn:microsoft.com/office/officeart/2005/8/layout/vList2"/>
    <dgm:cxn modelId="{878AB1F5-038B-4B81-AD92-F9ED10F22F5F}" type="presParOf" srcId="{C0A1356F-40F6-4806-9E89-EBF55380D2BB}" destId="{948E58A3-83E7-4E10-A65A-0DDD136DB29E}" srcOrd="2" destOrd="0" presId="urn:microsoft.com/office/officeart/2005/8/layout/vList2"/>
    <dgm:cxn modelId="{C644E3D8-3A3B-4014-B9ED-E78CCC3FB02A}" type="presParOf" srcId="{C0A1356F-40F6-4806-9E89-EBF55380D2BB}" destId="{6B5B7E69-BF7B-4060-9538-9BF89D0193B5}" srcOrd="3" destOrd="0" presId="urn:microsoft.com/office/officeart/2005/8/layout/vList2"/>
    <dgm:cxn modelId="{1EA91187-3FF7-4A08-92CC-1E0003A7754F}" type="presParOf" srcId="{C0A1356F-40F6-4806-9E89-EBF55380D2BB}" destId="{57FE7E5E-CF14-4B0A-8DAD-5C0081AC3BD3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79ABCF-D5D5-4D21-A2EE-90DA4C7F68C3}">
      <dsp:nvSpPr>
        <dsp:cNvPr id="0" name=""/>
        <dsp:cNvSpPr/>
      </dsp:nvSpPr>
      <dsp:spPr>
        <a:xfrm>
          <a:off x="0" y="510195"/>
          <a:ext cx="6151562" cy="13689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/>
            <a:t>Definition 2 (Fuzz Testing). </a:t>
          </a:r>
          <a:r>
            <a:rPr lang="en-US" sz="2600" kern="1200"/>
            <a:t>Fuzz testing is the use of fuzzing to test if a PUT violates a security policy. </a:t>
          </a:r>
        </a:p>
      </dsp:txBody>
      <dsp:txXfrm>
        <a:off x="66824" y="577019"/>
        <a:ext cx="6017914" cy="1235252"/>
      </dsp:txXfrm>
    </dsp:sp>
    <dsp:sp modelId="{1B37F758-73E0-43A6-99AE-6609F7725D30}">
      <dsp:nvSpPr>
        <dsp:cNvPr id="0" name=""/>
        <dsp:cNvSpPr/>
      </dsp:nvSpPr>
      <dsp:spPr>
        <a:xfrm>
          <a:off x="0" y="1953975"/>
          <a:ext cx="6151562" cy="1368900"/>
        </a:xfrm>
        <a:prstGeom prst="roundRect">
          <a:avLst/>
        </a:prstGeom>
        <a:solidFill>
          <a:schemeClr val="accent2">
            <a:hueOff val="-5175944"/>
            <a:satOff val="22930"/>
            <a:lumOff val="-843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/>
            <a:t>Definition 3 (Fuzzer). </a:t>
          </a:r>
          <a:r>
            <a:rPr lang="en-US" sz="2600" kern="1200"/>
            <a:t>A fuzzer is a program that performs fuzz testing on a PUT</a:t>
          </a:r>
        </a:p>
      </dsp:txBody>
      <dsp:txXfrm>
        <a:off x="66824" y="2020799"/>
        <a:ext cx="6017914" cy="1235252"/>
      </dsp:txXfrm>
    </dsp:sp>
    <dsp:sp modelId="{E093109E-A204-4169-A704-E960B05BF11A}">
      <dsp:nvSpPr>
        <dsp:cNvPr id="0" name=""/>
        <dsp:cNvSpPr/>
      </dsp:nvSpPr>
      <dsp:spPr>
        <a:xfrm>
          <a:off x="0" y="3397755"/>
          <a:ext cx="6151562" cy="1368900"/>
        </a:xfrm>
        <a:prstGeom prst="roundRect">
          <a:avLst/>
        </a:prstGeom>
        <a:solidFill>
          <a:schemeClr val="accent2">
            <a:hueOff val="-10351888"/>
            <a:satOff val="45859"/>
            <a:lumOff val="-1686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/>
            <a:t>Definition 4 (Fuzz Campaign). </a:t>
          </a:r>
          <a:r>
            <a:rPr lang="en-US" sz="2600" kern="1200"/>
            <a:t>A fuzz campaign is a specific execution of a fuzzer on a PUT with a specific security policy. </a:t>
          </a:r>
        </a:p>
      </dsp:txBody>
      <dsp:txXfrm>
        <a:off x="66824" y="3464579"/>
        <a:ext cx="6017914" cy="123525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B81B42-B87B-4EA3-A899-279107673189}">
      <dsp:nvSpPr>
        <dsp:cNvPr id="0" name=""/>
        <dsp:cNvSpPr/>
      </dsp:nvSpPr>
      <dsp:spPr>
        <a:xfrm>
          <a:off x="0" y="644"/>
          <a:ext cx="6151562" cy="150730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45A107-EF90-4FEF-925E-038834450F4F}">
      <dsp:nvSpPr>
        <dsp:cNvPr id="0" name=""/>
        <dsp:cNvSpPr/>
      </dsp:nvSpPr>
      <dsp:spPr>
        <a:xfrm>
          <a:off x="455959" y="339787"/>
          <a:ext cx="829016" cy="82901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1B4A6D-8C98-4659-9292-9D3A2625F0A2}">
      <dsp:nvSpPr>
        <dsp:cNvPr id="0" name=""/>
        <dsp:cNvSpPr/>
      </dsp:nvSpPr>
      <dsp:spPr>
        <a:xfrm>
          <a:off x="1740935" y="644"/>
          <a:ext cx="4410627" cy="15073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523" tIns="159523" rIns="159523" bIns="15952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Goal: Find a bug that violates the security policy</a:t>
          </a:r>
        </a:p>
      </dsp:txBody>
      <dsp:txXfrm>
        <a:off x="1740935" y="644"/>
        <a:ext cx="4410627" cy="1507303"/>
      </dsp:txXfrm>
    </dsp:sp>
    <dsp:sp modelId="{50E73C10-8DB3-440D-8823-522B75A05382}">
      <dsp:nvSpPr>
        <dsp:cNvPr id="0" name=""/>
        <dsp:cNvSpPr/>
      </dsp:nvSpPr>
      <dsp:spPr>
        <a:xfrm>
          <a:off x="0" y="1884773"/>
          <a:ext cx="6151562" cy="150730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5EDAE2-1FDA-4F26-9DA2-A2BC2E4FB13C}">
      <dsp:nvSpPr>
        <dsp:cNvPr id="0" name=""/>
        <dsp:cNvSpPr/>
      </dsp:nvSpPr>
      <dsp:spPr>
        <a:xfrm>
          <a:off x="455959" y="2223916"/>
          <a:ext cx="829016" cy="82901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096C5B-7844-4512-AD2C-820A261577F9}">
      <dsp:nvSpPr>
        <dsp:cNvPr id="0" name=""/>
        <dsp:cNvSpPr/>
      </dsp:nvSpPr>
      <dsp:spPr>
        <a:xfrm>
          <a:off x="1740935" y="1884773"/>
          <a:ext cx="4410627" cy="15073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523" tIns="159523" rIns="159523" bIns="15952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Example: Bug causes a crash</a:t>
          </a:r>
        </a:p>
      </dsp:txBody>
      <dsp:txXfrm>
        <a:off x="1740935" y="1884773"/>
        <a:ext cx="4410627" cy="1507303"/>
      </dsp:txXfrm>
    </dsp:sp>
    <dsp:sp modelId="{12B002A0-4972-458E-BDBD-2A0F0A7D17F6}">
      <dsp:nvSpPr>
        <dsp:cNvPr id="0" name=""/>
        <dsp:cNvSpPr/>
      </dsp:nvSpPr>
      <dsp:spPr>
        <a:xfrm>
          <a:off x="0" y="3768902"/>
          <a:ext cx="6151562" cy="150730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B32738-0C4E-45D9-88AA-EB68262F5971}">
      <dsp:nvSpPr>
        <dsp:cNvPr id="0" name=""/>
        <dsp:cNvSpPr/>
      </dsp:nvSpPr>
      <dsp:spPr>
        <a:xfrm>
          <a:off x="455959" y="4108045"/>
          <a:ext cx="829016" cy="82901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C5BB74-670F-4F7D-AFEA-11F05A19AF0F}">
      <dsp:nvSpPr>
        <dsp:cNvPr id="0" name=""/>
        <dsp:cNvSpPr/>
      </dsp:nvSpPr>
      <dsp:spPr>
        <a:xfrm>
          <a:off x="1740935" y="3768902"/>
          <a:ext cx="4410627" cy="15073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523" tIns="159523" rIns="159523" bIns="15952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Any security policy that is </a:t>
          </a:r>
          <a:r>
            <a:rPr lang="en-US" sz="2500" b="1" i="1" kern="1200"/>
            <a:t>EM-Enforcable</a:t>
          </a:r>
          <a:endParaRPr lang="en-US" sz="2500" kern="1200"/>
        </a:p>
      </dsp:txBody>
      <dsp:txXfrm>
        <a:off x="1740935" y="3768902"/>
        <a:ext cx="4410627" cy="150730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DABE72-88CF-4502-8A9B-EF150535EA71}">
      <dsp:nvSpPr>
        <dsp:cNvPr id="0" name=""/>
        <dsp:cNvSpPr/>
      </dsp:nvSpPr>
      <dsp:spPr>
        <a:xfrm>
          <a:off x="0" y="1594"/>
          <a:ext cx="5607050" cy="67922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AF331C-726A-4E50-8ECF-25D6DA5385AF}">
      <dsp:nvSpPr>
        <dsp:cNvPr id="0" name=""/>
        <dsp:cNvSpPr/>
      </dsp:nvSpPr>
      <dsp:spPr>
        <a:xfrm>
          <a:off x="205466" y="154420"/>
          <a:ext cx="373576" cy="37357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2D5415-790E-40BF-A9CE-D36546E8B43F}">
      <dsp:nvSpPr>
        <dsp:cNvPr id="0" name=""/>
        <dsp:cNvSpPr/>
      </dsp:nvSpPr>
      <dsp:spPr>
        <a:xfrm>
          <a:off x="784509" y="1594"/>
          <a:ext cx="4822540" cy="6792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885" tIns="71885" rIns="71885" bIns="71885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Preprocess</a:t>
          </a:r>
          <a:r>
            <a:rPr lang="en-US" sz="1900" kern="1200"/>
            <a:t>:  modified configuration, such as instrumentation</a:t>
          </a:r>
        </a:p>
      </dsp:txBody>
      <dsp:txXfrm>
        <a:off x="784509" y="1594"/>
        <a:ext cx="4822540" cy="679229"/>
      </dsp:txXfrm>
    </dsp:sp>
    <dsp:sp modelId="{5C01A00F-12AE-4E6B-ABE9-6DFF783C0715}">
      <dsp:nvSpPr>
        <dsp:cNvPr id="0" name=""/>
        <dsp:cNvSpPr/>
      </dsp:nvSpPr>
      <dsp:spPr>
        <a:xfrm>
          <a:off x="0" y="850630"/>
          <a:ext cx="5607050" cy="67922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B1603E-C466-4218-9C62-CDDEF78BCAA5}">
      <dsp:nvSpPr>
        <dsp:cNvPr id="0" name=""/>
        <dsp:cNvSpPr/>
      </dsp:nvSpPr>
      <dsp:spPr>
        <a:xfrm>
          <a:off x="205466" y="1003457"/>
          <a:ext cx="373576" cy="37357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647D05-EAEF-4860-B4AE-096B5889469A}">
      <dsp:nvSpPr>
        <dsp:cNvPr id="0" name=""/>
        <dsp:cNvSpPr/>
      </dsp:nvSpPr>
      <dsp:spPr>
        <a:xfrm>
          <a:off x="784509" y="850630"/>
          <a:ext cx="4822540" cy="6792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885" tIns="71885" rIns="71885" bIns="71885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Schedule</a:t>
          </a:r>
          <a:r>
            <a:rPr lang="en-US" sz="1900" kern="1200"/>
            <a:t>:  limit time of execution and updates current iteration</a:t>
          </a:r>
        </a:p>
      </dsp:txBody>
      <dsp:txXfrm>
        <a:off x="784509" y="850630"/>
        <a:ext cx="4822540" cy="679229"/>
      </dsp:txXfrm>
    </dsp:sp>
    <dsp:sp modelId="{4EB4A36D-35FC-46E3-BFA2-3A786A99F035}">
      <dsp:nvSpPr>
        <dsp:cNvPr id="0" name=""/>
        <dsp:cNvSpPr/>
      </dsp:nvSpPr>
      <dsp:spPr>
        <a:xfrm>
          <a:off x="0" y="1699667"/>
          <a:ext cx="5607050" cy="67922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17B14E-9203-4BF3-B467-D1E0C27940A2}">
      <dsp:nvSpPr>
        <dsp:cNvPr id="0" name=""/>
        <dsp:cNvSpPr/>
      </dsp:nvSpPr>
      <dsp:spPr>
        <a:xfrm>
          <a:off x="205466" y="1852493"/>
          <a:ext cx="373576" cy="37357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BB6D32-1FD2-4D45-8867-9C503E322F85}">
      <dsp:nvSpPr>
        <dsp:cNvPr id="0" name=""/>
        <dsp:cNvSpPr/>
      </dsp:nvSpPr>
      <dsp:spPr>
        <a:xfrm>
          <a:off x="784509" y="1699667"/>
          <a:ext cx="4822540" cy="6792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885" tIns="71885" rIns="71885" bIns="71885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InputGen</a:t>
          </a:r>
          <a:r>
            <a:rPr lang="en-US" sz="1900" kern="1200"/>
            <a:t>:  produce input based on configuration</a:t>
          </a:r>
        </a:p>
      </dsp:txBody>
      <dsp:txXfrm>
        <a:off x="784509" y="1699667"/>
        <a:ext cx="4822540" cy="679229"/>
      </dsp:txXfrm>
    </dsp:sp>
    <dsp:sp modelId="{F2E0749E-034C-4625-B9AE-D49BDACDF021}">
      <dsp:nvSpPr>
        <dsp:cNvPr id="0" name=""/>
        <dsp:cNvSpPr/>
      </dsp:nvSpPr>
      <dsp:spPr>
        <a:xfrm>
          <a:off x="0" y="2548703"/>
          <a:ext cx="5607050" cy="67922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D29A1C-3379-42F9-AE58-EF04045623AE}">
      <dsp:nvSpPr>
        <dsp:cNvPr id="0" name=""/>
        <dsp:cNvSpPr/>
      </dsp:nvSpPr>
      <dsp:spPr>
        <a:xfrm>
          <a:off x="205466" y="2701530"/>
          <a:ext cx="373576" cy="37357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9898CC-BDDF-4095-B54D-C4FCF2CA19B4}">
      <dsp:nvSpPr>
        <dsp:cNvPr id="0" name=""/>
        <dsp:cNvSpPr/>
      </dsp:nvSpPr>
      <dsp:spPr>
        <a:xfrm>
          <a:off x="784509" y="2548703"/>
          <a:ext cx="4822540" cy="6792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885" tIns="71885" rIns="71885" bIns="71885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InputEval</a:t>
          </a:r>
          <a:r>
            <a:rPr lang="en-US" sz="1900" kern="1200"/>
            <a:t>:  generates output and tests with a bug oracle</a:t>
          </a:r>
        </a:p>
      </dsp:txBody>
      <dsp:txXfrm>
        <a:off x="784509" y="2548703"/>
        <a:ext cx="4822540" cy="679229"/>
      </dsp:txXfrm>
    </dsp:sp>
    <dsp:sp modelId="{DDF52967-967E-4FCD-8298-E6CA9343BE02}">
      <dsp:nvSpPr>
        <dsp:cNvPr id="0" name=""/>
        <dsp:cNvSpPr/>
      </dsp:nvSpPr>
      <dsp:spPr>
        <a:xfrm>
          <a:off x="0" y="3397740"/>
          <a:ext cx="5607050" cy="67922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235A5B-2A6A-4FDD-9922-142C6C2B4B6B}">
      <dsp:nvSpPr>
        <dsp:cNvPr id="0" name=""/>
        <dsp:cNvSpPr/>
      </dsp:nvSpPr>
      <dsp:spPr>
        <a:xfrm>
          <a:off x="205466" y="3550566"/>
          <a:ext cx="373576" cy="37357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8703B8-513E-4C74-8BEF-11D29BDBB150}">
      <dsp:nvSpPr>
        <dsp:cNvPr id="0" name=""/>
        <dsp:cNvSpPr/>
      </dsp:nvSpPr>
      <dsp:spPr>
        <a:xfrm>
          <a:off x="784509" y="3397740"/>
          <a:ext cx="4822540" cy="6792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885" tIns="71885" rIns="71885" bIns="71885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ConfUpdate</a:t>
          </a:r>
          <a:r>
            <a:rPr lang="en-US" sz="1900" kern="1200"/>
            <a:t>:  potentially update configurations based on output</a:t>
          </a:r>
        </a:p>
      </dsp:txBody>
      <dsp:txXfrm>
        <a:off x="784509" y="3397740"/>
        <a:ext cx="4822540" cy="679229"/>
      </dsp:txXfrm>
    </dsp:sp>
    <dsp:sp modelId="{796CB522-0C39-4269-8568-2FF7CD74345B}">
      <dsp:nvSpPr>
        <dsp:cNvPr id="0" name=""/>
        <dsp:cNvSpPr/>
      </dsp:nvSpPr>
      <dsp:spPr>
        <a:xfrm>
          <a:off x="0" y="4246776"/>
          <a:ext cx="5607050" cy="67922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6C2B9A-6D3C-41B0-826B-3528DD66CCF7}">
      <dsp:nvSpPr>
        <dsp:cNvPr id="0" name=""/>
        <dsp:cNvSpPr/>
      </dsp:nvSpPr>
      <dsp:spPr>
        <a:xfrm>
          <a:off x="205466" y="4399603"/>
          <a:ext cx="373576" cy="373576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DCBBAE-AC6A-4583-B9FF-CB70B97557A6}">
      <dsp:nvSpPr>
        <dsp:cNvPr id="0" name=""/>
        <dsp:cNvSpPr/>
      </dsp:nvSpPr>
      <dsp:spPr>
        <a:xfrm>
          <a:off x="784509" y="4246776"/>
          <a:ext cx="4822540" cy="6792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885" tIns="71885" rIns="71885" bIns="71885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Continue</a:t>
          </a:r>
          <a:r>
            <a:rPr lang="en-US" sz="1900" kern="1200"/>
            <a:t>:  determines whether testing should continue</a:t>
          </a:r>
        </a:p>
      </dsp:txBody>
      <dsp:txXfrm>
        <a:off x="784509" y="4246776"/>
        <a:ext cx="4822540" cy="67922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C25974-9F44-4731-A5FC-3161F0C98415}">
      <dsp:nvSpPr>
        <dsp:cNvPr id="0" name=""/>
        <dsp:cNvSpPr/>
      </dsp:nvSpPr>
      <dsp:spPr>
        <a:xfrm>
          <a:off x="437006" y="44518"/>
          <a:ext cx="1242801" cy="124280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D8094A-75AA-4EBC-A9F0-B31245145F41}">
      <dsp:nvSpPr>
        <dsp:cNvPr id="0" name=""/>
        <dsp:cNvSpPr/>
      </dsp:nvSpPr>
      <dsp:spPr>
        <a:xfrm>
          <a:off x="697995" y="305506"/>
          <a:ext cx="720824" cy="72082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B38E88-B841-4605-94B2-E83D0C967D34}">
      <dsp:nvSpPr>
        <dsp:cNvPr id="0" name=""/>
        <dsp:cNvSpPr/>
      </dsp:nvSpPr>
      <dsp:spPr>
        <a:xfrm>
          <a:off x="1946122" y="44518"/>
          <a:ext cx="2929459" cy="12428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Static and Dynamic options</a:t>
          </a:r>
        </a:p>
      </dsp:txBody>
      <dsp:txXfrm>
        <a:off x="1946122" y="44518"/>
        <a:ext cx="2929459" cy="1242801"/>
      </dsp:txXfrm>
    </dsp:sp>
    <dsp:sp modelId="{121B5500-80C5-4707-960F-AC5A85DB4374}">
      <dsp:nvSpPr>
        <dsp:cNvPr id="0" name=""/>
        <dsp:cNvSpPr/>
      </dsp:nvSpPr>
      <dsp:spPr>
        <a:xfrm>
          <a:off x="5386018" y="44518"/>
          <a:ext cx="1242801" cy="1242801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A677C9-52BD-4BB7-A064-70DB0DF3A383}">
      <dsp:nvSpPr>
        <dsp:cNvPr id="0" name=""/>
        <dsp:cNvSpPr/>
      </dsp:nvSpPr>
      <dsp:spPr>
        <a:xfrm>
          <a:off x="5647006" y="305506"/>
          <a:ext cx="720824" cy="72082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EECBAD-BEEE-41CD-AF22-7FD7B5620719}">
      <dsp:nvSpPr>
        <dsp:cNvPr id="0" name=""/>
        <dsp:cNvSpPr/>
      </dsp:nvSpPr>
      <dsp:spPr>
        <a:xfrm>
          <a:off x="6895133" y="44518"/>
          <a:ext cx="2929459" cy="12428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Execution Feedback</a:t>
          </a:r>
        </a:p>
      </dsp:txBody>
      <dsp:txXfrm>
        <a:off x="6895133" y="44518"/>
        <a:ext cx="2929459" cy="1242801"/>
      </dsp:txXfrm>
    </dsp:sp>
    <dsp:sp modelId="{674B1DF5-5907-4764-96ED-6868D0A8D83A}">
      <dsp:nvSpPr>
        <dsp:cNvPr id="0" name=""/>
        <dsp:cNvSpPr/>
      </dsp:nvSpPr>
      <dsp:spPr>
        <a:xfrm>
          <a:off x="437006" y="1814655"/>
          <a:ext cx="1242801" cy="1242801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48D60B-FA9F-4398-881E-514E5A85D8C8}">
      <dsp:nvSpPr>
        <dsp:cNvPr id="0" name=""/>
        <dsp:cNvSpPr/>
      </dsp:nvSpPr>
      <dsp:spPr>
        <a:xfrm>
          <a:off x="697995" y="2075643"/>
          <a:ext cx="720824" cy="72082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0F5965-5D79-46B1-9496-F12D8C1271A8}">
      <dsp:nvSpPr>
        <dsp:cNvPr id="0" name=""/>
        <dsp:cNvSpPr/>
      </dsp:nvSpPr>
      <dsp:spPr>
        <a:xfrm>
          <a:off x="1946122" y="1814655"/>
          <a:ext cx="2929459" cy="12428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In-Memory Fuzzing</a:t>
          </a:r>
        </a:p>
      </dsp:txBody>
      <dsp:txXfrm>
        <a:off x="1946122" y="1814655"/>
        <a:ext cx="2929459" cy="1242801"/>
      </dsp:txXfrm>
    </dsp:sp>
    <dsp:sp modelId="{29563475-D3F9-41D1-9DC8-0D0B14FB02A7}">
      <dsp:nvSpPr>
        <dsp:cNvPr id="0" name=""/>
        <dsp:cNvSpPr/>
      </dsp:nvSpPr>
      <dsp:spPr>
        <a:xfrm>
          <a:off x="5386018" y="1814655"/>
          <a:ext cx="1242801" cy="1242801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DC73AA-54D4-4DBE-A257-375D79A77FA5}">
      <dsp:nvSpPr>
        <dsp:cNvPr id="0" name=""/>
        <dsp:cNvSpPr/>
      </dsp:nvSpPr>
      <dsp:spPr>
        <a:xfrm>
          <a:off x="5647006" y="2075643"/>
          <a:ext cx="720824" cy="72082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B690AD-6095-4C34-BB7D-C4A757F2931A}">
      <dsp:nvSpPr>
        <dsp:cNvPr id="0" name=""/>
        <dsp:cNvSpPr/>
      </dsp:nvSpPr>
      <dsp:spPr>
        <a:xfrm>
          <a:off x="6895133" y="1814655"/>
          <a:ext cx="2929459" cy="12428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Thread Scheduling</a:t>
          </a:r>
        </a:p>
      </dsp:txBody>
      <dsp:txXfrm>
        <a:off x="6895133" y="1814655"/>
        <a:ext cx="2929459" cy="124280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74B189-9F31-4F5F-9667-FFAF9FDDD1C9}">
      <dsp:nvSpPr>
        <dsp:cNvPr id="0" name=""/>
        <dsp:cNvSpPr/>
      </dsp:nvSpPr>
      <dsp:spPr>
        <a:xfrm>
          <a:off x="248523" y="1445"/>
          <a:ext cx="4184808" cy="26573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E76B54-66C4-4CE7-B213-4252EEC6C679}">
      <dsp:nvSpPr>
        <dsp:cNvPr id="0" name=""/>
        <dsp:cNvSpPr/>
      </dsp:nvSpPr>
      <dsp:spPr>
        <a:xfrm>
          <a:off x="713501" y="443175"/>
          <a:ext cx="4184808" cy="26573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/>
            <a:t>Seed Selection Problem</a:t>
          </a:r>
        </a:p>
      </dsp:txBody>
      <dsp:txXfrm>
        <a:off x="791332" y="521006"/>
        <a:ext cx="4029146" cy="2501691"/>
      </dsp:txXfrm>
    </dsp:sp>
    <dsp:sp modelId="{E2AA0F83-14EE-49F6-A111-3A323CA0550B}">
      <dsp:nvSpPr>
        <dsp:cNvPr id="0" name=""/>
        <dsp:cNvSpPr/>
      </dsp:nvSpPr>
      <dsp:spPr>
        <a:xfrm>
          <a:off x="5363289" y="1445"/>
          <a:ext cx="4184808" cy="26573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8397B9-4522-4877-B5BB-37B3192EBC50}">
      <dsp:nvSpPr>
        <dsp:cNvPr id="0" name=""/>
        <dsp:cNvSpPr/>
      </dsp:nvSpPr>
      <dsp:spPr>
        <a:xfrm>
          <a:off x="5828268" y="443175"/>
          <a:ext cx="4184808" cy="26573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/>
            <a:t>Minimal seeds for maximal coverage</a:t>
          </a:r>
        </a:p>
      </dsp:txBody>
      <dsp:txXfrm>
        <a:off x="5906099" y="521006"/>
        <a:ext cx="4029146" cy="250169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CD0587-FAC0-464B-B2D9-66872C419D6E}">
      <dsp:nvSpPr>
        <dsp:cNvPr id="0" name=""/>
        <dsp:cNvSpPr/>
      </dsp:nvSpPr>
      <dsp:spPr>
        <a:xfrm>
          <a:off x="0" y="42105"/>
          <a:ext cx="6151562" cy="252719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Seed Trimming: Reduce the size of a seed</a:t>
          </a:r>
        </a:p>
      </dsp:txBody>
      <dsp:txXfrm>
        <a:off x="123368" y="165473"/>
        <a:ext cx="5904826" cy="2280463"/>
      </dsp:txXfrm>
    </dsp:sp>
    <dsp:sp modelId="{13909C0E-B71F-4382-9577-3173721C4C1F}">
      <dsp:nvSpPr>
        <dsp:cNvPr id="0" name=""/>
        <dsp:cNvSpPr/>
      </dsp:nvSpPr>
      <dsp:spPr>
        <a:xfrm>
          <a:off x="0" y="2707545"/>
          <a:ext cx="6151562" cy="2527199"/>
        </a:xfrm>
        <a:prstGeom prst="roundRect">
          <a:avLst/>
        </a:prstGeom>
        <a:solidFill>
          <a:schemeClr val="accent2">
            <a:hueOff val="-10351888"/>
            <a:satOff val="45859"/>
            <a:lumOff val="-1686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Driver Preparation: Prepare for test</a:t>
          </a:r>
        </a:p>
      </dsp:txBody>
      <dsp:txXfrm>
        <a:off x="123368" y="2830913"/>
        <a:ext cx="5904826" cy="228046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3140B2-504D-4079-B1D5-1F42315DAFFD}">
      <dsp:nvSpPr>
        <dsp:cNvPr id="0" name=""/>
        <dsp:cNvSpPr/>
      </dsp:nvSpPr>
      <dsp:spPr>
        <a:xfrm>
          <a:off x="0" y="479774"/>
          <a:ext cx="6151562" cy="18837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7430" tIns="541528" rIns="477430" bIns="184912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/>
            <a:t>Pre-defined model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/>
            <a:t>Inferred model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/>
            <a:t>Encoder model</a:t>
          </a:r>
        </a:p>
      </dsp:txBody>
      <dsp:txXfrm>
        <a:off x="0" y="479774"/>
        <a:ext cx="6151562" cy="1883700"/>
      </dsp:txXfrm>
    </dsp:sp>
    <dsp:sp modelId="{AFBFA90F-D766-488D-8A94-38EB2CE4E94E}">
      <dsp:nvSpPr>
        <dsp:cNvPr id="0" name=""/>
        <dsp:cNvSpPr/>
      </dsp:nvSpPr>
      <dsp:spPr>
        <a:xfrm>
          <a:off x="307578" y="96014"/>
          <a:ext cx="4306094" cy="76752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2760" tIns="0" rIns="162760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Generation-based (generally model-based)</a:t>
          </a:r>
        </a:p>
      </dsp:txBody>
      <dsp:txXfrm>
        <a:off x="345045" y="133481"/>
        <a:ext cx="4231160" cy="692586"/>
      </dsp:txXfrm>
    </dsp:sp>
    <dsp:sp modelId="{81245DE1-F97F-4643-875F-D601D701D279}">
      <dsp:nvSpPr>
        <dsp:cNvPr id="0" name=""/>
        <dsp:cNvSpPr/>
      </dsp:nvSpPr>
      <dsp:spPr>
        <a:xfrm>
          <a:off x="0" y="2887635"/>
          <a:ext cx="6151562" cy="22932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7430" tIns="541528" rIns="477430" bIns="184912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/>
            <a:t>Bit flipping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/>
            <a:t>Arithmetic mutation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/>
            <a:t>Block-based mutation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/>
            <a:t>Dictionary-based mutation</a:t>
          </a:r>
        </a:p>
      </dsp:txBody>
      <dsp:txXfrm>
        <a:off x="0" y="2887635"/>
        <a:ext cx="6151562" cy="2293200"/>
      </dsp:txXfrm>
    </dsp:sp>
    <dsp:sp modelId="{D1FC98D1-4057-43B3-85BF-4A579F9CB2DA}">
      <dsp:nvSpPr>
        <dsp:cNvPr id="0" name=""/>
        <dsp:cNvSpPr/>
      </dsp:nvSpPr>
      <dsp:spPr>
        <a:xfrm>
          <a:off x="307578" y="2503875"/>
          <a:ext cx="4306094" cy="76752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2760" tIns="0" rIns="162760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Mutation-based (generally model-less)</a:t>
          </a:r>
        </a:p>
      </dsp:txBody>
      <dsp:txXfrm>
        <a:off x="345045" y="2541342"/>
        <a:ext cx="4231160" cy="69258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8D8DBC-C2D9-4CB9-8620-0FD8C4333567}">
      <dsp:nvSpPr>
        <dsp:cNvPr id="0" name=""/>
        <dsp:cNvSpPr/>
      </dsp:nvSpPr>
      <dsp:spPr>
        <a:xfrm>
          <a:off x="0" y="2054"/>
          <a:ext cx="6151562" cy="16731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Deduplication</a:t>
          </a:r>
        </a:p>
      </dsp:txBody>
      <dsp:txXfrm>
        <a:off x="81674" y="83728"/>
        <a:ext cx="5988214" cy="1509752"/>
      </dsp:txXfrm>
    </dsp:sp>
    <dsp:sp modelId="{948E58A3-83E7-4E10-A65A-0DDD136DB29E}">
      <dsp:nvSpPr>
        <dsp:cNvPr id="0" name=""/>
        <dsp:cNvSpPr/>
      </dsp:nvSpPr>
      <dsp:spPr>
        <a:xfrm>
          <a:off x="0" y="1801875"/>
          <a:ext cx="6151562" cy="1673100"/>
        </a:xfrm>
        <a:prstGeom prst="roundRect">
          <a:avLst/>
        </a:prstGeom>
        <a:solidFill>
          <a:schemeClr val="accent2">
            <a:hueOff val="-5175944"/>
            <a:satOff val="22930"/>
            <a:lumOff val="-843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Prioritization and Exploitability</a:t>
          </a:r>
        </a:p>
      </dsp:txBody>
      <dsp:txXfrm>
        <a:off x="81674" y="1883549"/>
        <a:ext cx="5988214" cy="1509752"/>
      </dsp:txXfrm>
    </dsp:sp>
    <dsp:sp modelId="{57FE7E5E-CF14-4B0A-8DAD-5C0081AC3BD3}">
      <dsp:nvSpPr>
        <dsp:cNvPr id="0" name=""/>
        <dsp:cNvSpPr/>
      </dsp:nvSpPr>
      <dsp:spPr>
        <a:xfrm>
          <a:off x="0" y="3601695"/>
          <a:ext cx="6151562" cy="1673100"/>
        </a:xfrm>
        <a:prstGeom prst="roundRect">
          <a:avLst/>
        </a:prstGeom>
        <a:solidFill>
          <a:schemeClr val="accent2">
            <a:hueOff val="-10351888"/>
            <a:satOff val="45859"/>
            <a:lumOff val="-1686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Test case minimization </a:t>
          </a:r>
        </a:p>
      </dsp:txBody>
      <dsp:txXfrm>
        <a:off x="81674" y="3683369"/>
        <a:ext cx="5988214" cy="15097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1FC78A-4701-4AB1-BCE7-59EF109C5124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951A8F-77E1-4233-8717-89E4EFD6A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076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2/10/2020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2/10/2020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2/10/2020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2/10/2020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2/10/2020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2/10/2020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2/10/2020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2/10/2020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2/10/2020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30348-5F56-46F6-88A6-629678FC6D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Fuzzing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38BB41-514D-415A-B20C-6553EDB8B1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CS 361S</a:t>
            </a:r>
          </a:p>
          <a:p>
            <a:r>
              <a:rPr lang="en-US" dirty="0"/>
              <a:t>Spring 2020</a:t>
            </a:r>
          </a:p>
          <a:p>
            <a:r>
              <a:rPr lang="en-US" b="1" dirty="0"/>
              <a:t>Seth James Nielson</a:t>
            </a:r>
          </a:p>
        </p:txBody>
      </p:sp>
    </p:spTree>
    <p:extLst>
      <p:ext uri="{BB962C8B-B14F-4D97-AF65-F5344CB8AC3E}">
        <p14:creationId xmlns:p14="http://schemas.microsoft.com/office/powerpoint/2010/main" val="24010366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7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9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62383C-7F09-4E7B-B576-470663FE8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Taxonomy of Fuzzers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64D6E760-4BD8-45B1-8454-6A574FD479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1695" y="1402080"/>
            <a:ext cx="5320696" cy="4053840"/>
          </a:xfrm>
        </p:spPr>
        <p:txBody>
          <a:bodyPr anchor="ctr">
            <a:normAutofit/>
          </a:bodyPr>
          <a:lstStyle/>
          <a:p>
            <a:r>
              <a:rPr lang="en-US" b="1" dirty="0"/>
              <a:t>Black Box:  </a:t>
            </a:r>
            <a:r>
              <a:rPr lang="en-US" dirty="0"/>
              <a:t>No access to internals</a:t>
            </a:r>
          </a:p>
          <a:p>
            <a:r>
              <a:rPr lang="en-US" b="1" dirty="0"/>
              <a:t>White Box:  </a:t>
            </a:r>
            <a:r>
              <a:rPr lang="en-US" dirty="0"/>
              <a:t>Based on relatively complete internal information</a:t>
            </a:r>
          </a:p>
          <a:p>
            <a:r>
              <a:rPr lang="en-US" b="1" dirty="0"/>
              <a:t>Grey Box:  </a:t>
            </a:r>
            <a:r>
              <a:rPr lang="en-US" dirty="0"/>
              <a:t>Based on limited or partial information</a:t>
            </a:r>
          </a:p>
        </p:txBody>
      </p:sp>
    </p:spTree>
    <p:extLst>
      <p:ext uri="{BB962C8B-B14F-4D97-AF65-F5344CB8AC3E}">
        <p14:creationId xmlns:p14="http://schemas.microsoft.com/office/powerpoint/2010/main" val="26931696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ED03601-4724-4293-A32A-3A0879C5D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433AC3-E189-483B-9E8C-DFD5D2A186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18509"/>
            <a:ext cx="12192000" cy="193949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02931B-F9B5-485A-82D6-86DD4EA89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4859004"/>
            <a:ext cx="8991600" cy="126476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200"/>
              <a:t>Generic Fuzz Algorithm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F3BE8C-A9F5-4975-ABE6-B8CFC2B7C8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9378" y="550820"/>
            <a:ext cx="7473243" cy="4278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0465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BAB177-9537-47BF-9B04-D7254BFD5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Fuzz Testing Routines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453182A-673F-464F-928E-1628BCE98E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2143379"/>
              </p:ext>
            </p:extLst>
          </p:nvPr>
        </p:nvGraphicFramePr>
        <p:xfrm>
          <a:off x="5619750" y="965200"/>
          <a:ext cx="5607050" cy="492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370135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7930E-E0A5-4207-BBF5-E61E82467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US" dirty="0"/>
              <a:t>Preprocess: Instrumentation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C565D8C-BF11-404C-BFA6-453154B522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1918856"/>
              </p:ext>
            </p:extLst>
          </p:nvPr>
        </p:nvGraphicFramePr>
        <p:xfrm>
          <a:off x="965201" y="2638425"/>
          <a:ext cx="10261600" cy="3101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102341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AC716-0F9C-4661-B737-4285AEA6B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US" dirty="0"/>
              <a:t>Preprocess: Seed Selection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1335853-B48D-45D1-A851-E2DA3E2511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0121993"/>
              </p:ext>
            </p:extLst>
          </p:nvPr>
        </p:nvGraphicFramePr>
        <p:xfrm>
          <a:off x="965201" y="2638425"/>
          <a:ext cx="10261600" cy="3101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127259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E866FF9-A729-45F0-A163-10E89E871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38255" cy="685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0ACE6C-2B0A-45A3-85CE-11DA482F6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681105"/>
            <a:ext cx="3401568" cy="1495794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>
            <a:normAutofit/>
          </a:bodyPr>
          <a:lstStyle/>
          <a:p>
            <a:r>
              <a:rPr lang="en-US" dirty="0"/>
              <a:t>Preprocess: </a:t>
            </a:r>
            <a:r>
              <a:rPr lang="en-US" dirty="0" err="1"/>
              <a:t>Misc</a:t>
            </a:r>
            <a:endParaRPr lang="en-US" dirty="0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804366F-2366-4688-98E7-B101C7BC6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3278" y="0"/>
            <a:ext cx="7438722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C51DADD-43DB-4981-B180-9D7BC78F6A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2564498"/>
              </p:ext>
            </p:extLst>
          </p:nvPr>
        </p:nvGraphicFramePr>
        <p:xfrm>
          <a:off x="5397500" y="639763"/>
          <a:ext cx="6151563" cy="5276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666244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A7392-311A-442D-9864-F468C7D1F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98853-84AD-4E7E-A722-EEA43D3267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 than just a for loop</a:t>
            </a:r>
          </a:p>
          <a:p>
            <a:r>
              <a:rPr lang="en-US" dirty="0"/>
              <a:t>Goal: pick the next configuration with best outcome</a:t>
            </a:r>
          </a:p>
          <a:p>
            <a:pPr lvl="1"/>
            <a:r>
              <a:rPr lang="en-US" dirty="0"/>
              <a:t>Example: maximum unique bugs</a:t>
            </a:r>
          </a:p>
          <a:p>
            <a:pPr lvl="1"/>
            <a:r>
              <a:rPr lang="en-US" dirty="0"/>
              <a:t>Example: best code coverage</a:t>
            </a:r>
          </a:p>
          <a:p>
            <a:r>
              <a:rPr lang="en-US" dirty="0"/>
              <a:t>Fuzz Configuration Scheduling (FCS): </a:t>
            </a:r>
            <a:r>
              <a:rPr lang="en-US" b="1" i="1" dirty="0"/>
              <a:t>exploration</a:t>
            </a:r>
            <a:r>
              <a:rPr lang="en-US" dirty="0"/>
              <a:t> v </a:t>
            </a:r>
            <a:r>
              <a:rPr lang="en-US" b="1" i="1" dirty="0"/>
              <a:t>exploitation</a:t>
            </a:r>
            <a:endParaRPr lang="en-US" dirty="0"/>
          </a:p>
          <a:p>
            <a:r>
              <a:rPr lang="en-US" dirty="0"/>
              <a:t>Variations based on time elapsed v time budget</a:t>
            </a:r>
          </a:p>
          <a:p>
            <a:r>
              <a:rPr lang="en-US" dirty="0"/>
              <a:t>Gray box has more information available than black box</a:t>
            </a:r>
          </a:p>
        </p:txBody>
      </p:sp>
    </p:spTree>
    <p:extLst>
      <p:ext uri="{BB962C8B-B14F-4D97-AF65-F5344CB8AC3E}">
        <p14:creationId xmlns:p14="http://schemas.microsoft.com/office/powerpoint/2010/main" val="22397047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E866FF9-A729-45F0-A163-10E89E871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38255" cy="685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70E7FF-DC4A-4B80-AFD0-17CF9396B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681105"/>
            <a:ext cx="3401568" cy="1495794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>
            <a:normAutofit/>
          </a:bodyPr>
          <a:lstStyle/>
          <a:p>
            <a:r>
              <a:rPr lang="en-US" dirty="0"/>
              <a:t>Input Generation</a:t>
            </a: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804366F-2366-4688-98E7-B101C7BC6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3278" y="0"/>
            <a:ext cx="7438722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6939B2D-0123-4539-AB42-B659053C9A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4443351"/>
              </p:ext>
            </p:extLst>
          </p:nvPr>
        </p:nvGraphicFramePr>
        <p:xfrm>
          <a:off x="5397500" y="639763"/>
          <a:ext cx="6151563" cy="5276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428709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D1896-53DA-4407-8CBD-BF9D76419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Whitebox </a:t>
            </a:r>
            <a:r>
              <a:rPr lang="en-US" dirty="0" err="1"/>
              <a:t>Fuzzers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FD99C0-B582-4DA3-A8B9-7D3173F487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Either model or model-less</a:t>
            </a:r>
          </a:p>
          <a:p>
            <a:r>
              <a:rPr lang="en-US" dirty="0"/>
              <a:t>Dynamic symbol execution</a:t>
            </a:r>
          </a:p>
          <a:p>
            <a:r>
              <a:rPr lang="en-US" dirty="0"/>
              <a:t>Guided fuzzing</a:t>
            </a:r>
          </a:p>
          <a:p>
            <a:r>
              <a:rPr lang="en-US" dirty="0"/>
              <a:t>PUT mutation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3884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DCAC0-29D5-4C3B-B5CF-B67500739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Evaluation: Bug Oracles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E473F-DC6F-4B63-A1C8-0668072908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Memory and Type Safety</a:t>
            </a:r>
          </a:p>
          <a:p>
            <a:r>
              <a:rPr lang="en-US" dirty="0"/>
              <a:t>Undefined behaviors</a:t>
            </a:r>
          </a:p>
          <a:p>
            <a:r>
              <a:rPr lang="en-US" dirty="0"/>
              <a:t>Input validation</a:t>
            </a:r>
          </a:p>
          <a:p>
            <a:r>
              <a:rPr lang="en-US" dirty="0"/>
              <a:t>Semantic difference</a:t>
            </a:r>
          </a:p>
        </p:txBody>
      </p:sp>
    </p:spTree>
    <p:extLst>
      <p:ext uri="{BB962C8B-B14F-4D97-AF65-F5344CB8AC3E}">
        <p14:creationId xmlns:p14="http://schemas.microsoft.com/office/powerpoint/2010/main" val="2277588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7">
            <a:extLst>
              <a:ext uri="{FF2B5EF4-FFF2-40B4-BE49-F238E27FC236}">
                <a16:creationId xmlns:a16="http://schemas.microsoft.com/office/drawing/2014/main" id="{9A3764AE-D7B7-4CB5-A0E1-2885E459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BBF146-61B7-421F-A644-C68956909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563" y="2099144"/>
            <a:ext cx="3610691" cy="2673194"/>
          </a:xfr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>
            <a:normAutofit/>
          </a:bodyPr>
          <a:lstStyle/>
          <a:p>
            <a:r>
              <a:rPr lang="en-US" sz="2400">
                <a:solidFill>
                  <a:schemeClr val="tx1">
                    <a:lumMod val="95000"/>
                    <a:lumOff val="5000"/>
                  </a:schemeClr>
                </a:solidFill>
              </a:rPr>
              <a:t>What is Fuzzing?</a:t>
            </a:r>
          </a:p>
        </p:txBody>
      </p:sp>
      <p:sp useBgFill="1">
        <p:nvSpPr>
          <p:cNvPr id="15" name="Rectangle 9">
            <a:extLst>
              <a:ext uri="{FF2B5EF4-FFF2-40B4-BE49-F238E27FC236}">
                <a16:creationId xmlns:a16="http://schemas.microsoft.com/office/drawing/2014/main" id="{329C095C-3AB6-49D8-9436-3672566FEE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0"/>
            <a:ext cx="753770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92E15-6121-48E5-AFB4-05623505F2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3" y="973600"/>
            <a:ext cx="5826919" cy="4924280"/>
          </a:xfrm>
        </p:spPr>
        <p:txBody>
          <a:bodyPr anchor="ctr">
            <a:normAutofit/>
          </a:bodyPr>
          <a:lstStyle/>
          <a:p>
            <a:r>
              <a:rPr lang="en-US" sz="2800" b="1" dirty="0">
                <a:solidFill>
                  <a:schemeClr val="tx1"/>
                </a:solidFill>
              </a:rPr>
              <a:t>Definition 1 (Fuzzing). </a:t>
            </a:r>
            <a:r>
              <a:rPr lang="en-US" sz="2800" dirty="0">
                <a:solidFill>
                  <a:schemeClr val="tx1"/>
                </a:solidFill>
              </a:rPr>
              <a:t>Fuzzing is the execution of the Program Under Test [PUT] using input(s) sampled from an input space (the “fuzz input space”) that protrudes the </a:t>
            </a:r>
            <a:r>
              <a:rPr lang="en-US" sz="2800" b="1" i="1" dirty="0">
                <a:solidFill>
                  <a:schemeClr val="tx1"/>
                </a:solidFill>
              </a:rPr>
              <a:t>expected</a:t>
            </a:r>
            <a:r>
              <a:rPr lang="en-US" sz="2800" dirty="0">
                <a:solidFill>
                  <a:schemeClr val="tx1"/>
                </a:solidFill>
              </a:rPr>
              <a:t> input space of the PUT.</a:t>
            </a:r>
          </a:p>
        </p:txBody>
      </p:sp>
    </p:spTree>
    <p:extLst>
      <p:ext uri="{BB962C8B-B14F-4D97-AF65-F5344CB8AC3E}">
        <p14:creationId xmlns:p14="http://schemas.microsoft.com/office/powerpoint/2010/main" val="24388550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E866FF9-A729-45F0-A163-10E89E871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38255" cy="685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CBEF5F-634A-4721-9B17-4FC14C8EE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681105"/>
            <a:ext cx="3401568" cy="1495794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>
            <a:normAutofit/>
          </a:bodyPr>
          <a:lstStyle/>
          <a:p>
            <a:r>
              <a:rPr lang="en-US" sz="2600"/>
              <a:t>Input Evaluation: Triage</a:t>
            </a: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804366F-2366-4688-98E7-B101C7BC6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3278" y="0"/>
            <a:ext cx="7438722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4EAF873-AB32-455F-BE95-8F15F5642B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753392"/>
              </p:ext>
            </p:extLst>
          </p:nvPr>
        </p:nvGraphicFramePr>
        <p:xfrm>
          <a:off x="5397500" y="639763"/>
          <a:ext cx="6151563" cy="5276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19999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B622B-5CEC-46F4-8DC1-DB538754B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Evaluation: </a:t>
            </a:r>
            <a:br>
              <a:rPr lang="en-US" dirty="0"/>
            </a:br>
            <a:r>
              <a:rPr lang="en-US" dirty="0"/>
              <a:t>Execution Optimizations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934D3-47DE-4E17-B9AF-6AAEF1A167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Improve repeat execution performance</a:t>
            </a:r>
          </a:p>
          <a:p>
            <a:r>
              <a:rPr lang="en-US" dirty="0"/>
              <a:t>Shorten start-up times</a:t>
            </a:r>
          </a:p>
          <a:p>
            <a:r>
              <a:rPr lang="en-US" dirty="0"/>
              <a:t>Potential relationship with in-memory fuzzing</a:t>
            </a:r>
          </a:p>
        </p:txBody>
      </p:sp>
    </p:spTree>
    <p:extLst>
      <p:ext uri="{BB962C8B-B14F-4D97-AF65-F5344CB8AC3E}">
        <p14:creationId xmlns:p14="http://schemas.microsoft.com/office/powerpoint/2010/main" val="2245294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3E70F-EA97-4D09-916F-CF28EAE37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 Update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F7BAB-444F-4204-BF74-E250F5B006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Evolutionary Seed Pool Update</a:t>
            </a:r>
          </a:p>
          <a:p>
            <a:r>
              <a:rPr lang="en-US" dirty="0"/>
              <a:t>Maintaining a </a:t>
            </a:r>
            <a:r>
              <a:rPr lang="en-US"/>
              <a:t>miniset</a:t>
            </a:r>
          </a:p>
        </p:txBody>
      </p:sp>
    </p:spTree>
    <p:extLst>
      <p:ext uri="{BB962C8B-B14F-4D97-AF65-F5344CB8AC3E}">
        <p14:creationId xmlns:p14="http://schemas.microsoft.com/office/powerpoint/2010/main" val="3857498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361F2E-71B1-44DA-B42B-E6D018B56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sz="3000">
                <a:solidFill>
                  <a:srgbClr val="FFFFFF"/>
                </a:solidFill>
              </a:rPr>
              <a:t>In English Please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C2BD17-6360-44D0-BC8D-2EA9387847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1695" y="1402080"/>
            <a:ext cx="5320696" cy="4053840"/>
          </a:xfrm>
        </p:spPr>
        <p:txBody>
          <a:bodyPr anchor="ctr">
            <a:normAutofit/>
          </a:bodyPr>
          <a:lstStyle/>
          <a:p>
            <a:r>
              <a:rPr lang="en-US" sz="3200" b="1" dirty="0"/>
              <a:t>Testing a program with unusual inputs</a:t>
            </a:r>
          </a:p>
        </p:txBody>
      </p:sp>
    </p:spTree>
    <p:extLst>
      <p:ext uri="{BB962C8B-B14F-4D97-AF65-F5344CB8AC3E}">
        <p14:creationId xmlns:p14="http://schemas.microsoft.com/office/powerpoint/2010/main" val="525010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E866FF9-A729-45F0-A163-10E89E871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38255" cy="685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42BCE6-235A-40B4-B093-D24F3B66D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681105"/>
            <a:ext cx="3401568" cy="1495794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>
            <a:normAutofit/>
          </a:bodyPr>
          <a:lstStyle/>
          <a:p>
            <a:r>
              <a:rPr lang="en-US"/>
              <a:t>Three More Definitions</a:t>
            </a:r>
            <a:endParaRPr lang="en-US" dirty="0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804366F-2366-4688-98E7-B101C7BC6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3278" y="0"/>
            <a:ext cx="7438722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70FFD6D-CFB9-4CAF-A490-A5D951856F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2567330"/>
              </p:ext>
            </p:extLst>
          </p:nvPr>
        </p:nvGraphicFramePr>
        <p:xfrm>
          <a:off x="5397500" y="639763"/>
          <a:ext cx="6151563" cy="5276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92634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E866FF9-A729-45F0-A163-10E89E871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38255" cy="685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783097-F77E-43B5-842C-F1237A35C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681105"/>
            <a:ext cx="3401568" cy="1495794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>
            <a:normAutofit/>
          </a:bodyPr>
          <a:lstStyle/>
          <a:p>
            <a:r>
              <a:rPr lang="en-US" dirty="0"/>
              <a:t>Why Campaigns?</a:t>
            </a: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804366F-2366-4688-98E7-B101C7BC6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3278" y="0"/>
            <a:ext cx="7438722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1675DFB-9A4B-4D8A-A088-932A0D0847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1968664"/>
              </p:ext>
            </p:extLst>
          </p:nvPr>
        </p:nvGraphicFramePr>
        <p:xfrm>
          <a:off x="5397500" y="639763"/>
          <a:ext cx="6151563" cy="5276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83030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C2E4A-5783-4D65-8CC4-CEE1D097E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EM-</a:t>
            </a:r>
            <a:r>
              <a:rPr lang="en-US" dirty="0" err="1"/>
              <a:t>Enforcability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16F9A6-789F-4E18-B4C8-A6FF4EB28E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Fred Schneider: </a:t>
            </a:r>
            <a:r>
              <a:rPr lang="en-US" i="1" dirty="0"/>
              <a:t>Enforceable Security Policies</a:t>
            </a:r>
            <a:endParaRPr lang="en-US" dirty="0"/>
          </a:p>
          <a:p>
            <a:r>
              <a:rPr lang="en-US" dirty="0"/>
              <a:t>The practicality of any security policy depends on whether that policy is </a:t>
            </a:r>
          </a:p>
          <a:p>
            <a:pPr lvl="1"/>
            <a:r>
              <a:rPr lang="en-US" dirty="0"/>
              <a:t>enforceable </a:t>
            </a:r>
          </a:p>
          <a:p>
            <a:pPr lvl="1"/>
            <a:r>
              <a:rPr lang="en-US" dirty="0"/>
              <a:t>and at what cost</a:t>
            </a:r>
          </a:p>
          <a:p>
            <a:r>
              <a:rPr lang="en-US" dirty="0"/>
              <a:t>EM: Enforcement by </a:t>
            </a:r>
            <a:r>
              <a:rPr lang="en-US" b="1" dirty="0" err="1"/>
              <a:t>E</a:t>
            </a:r>
            <a:r>
              <a:rPr lang="en-US" dirty="0" err="1"/>
              <a:t>execution</a:t>
            </a:r>
            <a:r>
              <a:rPr lang="en-US" dirty="0"/>
              <a:t> </a:t>
            </a:r>
            <a:r>
              <a:rPr lang="en-US" b="1" dirty="0"/>
              <a:t>M</a:t>
            </a:r>
            <a:r>
              <a:rPr lang="en-US" dirty="0"/>
              <a:t>onitoring</a:t>
            </a:r>
          </a:p>
        </p:txBody>
      </p:sp>
    </p:spTree>
    <p:extLst>
      <p:ext uri="{BB962C8B-B14F-4D97-AF65-F5344CB8AC3E}">
        <p14:creationId xmlns:p14="http://schemas.microsoft.com/office/powerpoint/2010/main" val="3008586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7">
            <a:extLst>
              <a:ext uri="{FF2B5EF4-FFF2-40B4-BE49-F238E27FC236}">
                <a16:creationId xmlns:a16="http://schemas.microsoft.com/office/drawing/2014/main" id="{23530FE0-C542-45A1-BCD8-935787009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24625" y="640080"/>
            <a:ext cx="8924024" cy="5200996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1817" y="825096"/>
            <a:ext cx="8549640" cy="483096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49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973963-3820-4EBE-A512-24E012BF6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799" y="1586484"/>
            <a:ext cx="3685032" cy="3685032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sz="2300">
                <a:solidFill>
                  <a:srgbClr val="FFFFFF"/>
                </a:solidFill>
              </a:rPr>
              <a:t>Execution Monitoring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458E59-9ADF-4E9B-9431-EA94B3C92D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9099" y="1283546"/>
            <a:ext cx="5715917" cy="391406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404040"/>
                </a:solidFill>
              </a:rPr>
              <a:t>… the class of enforcement mechanisms that work by </a:t>
            </a:r>
            <a:r>
              <a:rPr lang="en-US" b="1" dirty="0">
                <a:solidFill>
                  <a:srgbClr val="404040"/>
                </a:solidFill>
              </a:rPr>
              <a:t>monitoring execution steps </a:t>
            </a:r>
            <a:r>
              <a:rPr lang="en-US" dirty="0">
                <a:solidFill>
                  <a:srgbClr val="404040"/>
                </a:solidFill>
              </a:rPr>
              <a:t>of some system, herein called the target, and </a:t>
            </a:r>
            <a:r>
              <a:rPr lang="en-US" b="1" dirty="0">
                <a:solidFill>
                  <a:srgbClr val="404040"/>
                </a:solidFill>
              </a:rPr>
              <a:t>terminating</a:t>
            </a:r>
            <a:r>
              <a:rPr lang="en-US" dirty="0">
                <a:solidFill>
                  <a:srgbClr val="404040"/>
                </a:solidFill>
              </a:rPr>
              <a:t> the target’s execution if it is about to violate the security policy being enforced. We call this class EM, for Execution Monitoring. EM includes security kernels, </a:t>
            </a:r>
            <a:r>
              <a:rPr lang="en-US" b="1" dirty="0">
                <a:solidFill>
                  <a:srgbClr val="404040"/>
                </a:solidFill>
              </a:rPr>
              <a:t>reference monitors</a:t>
            </a:r>
            <a:r>
              <a:rPr lang="en-US" dirty="0">
                <a:solidFill>
                  <a:srgbClr val="404040"/>
                </a:solidFill>
              </a:rPr>
              <a:t>, firewalls, and most other operating system and hardware-based enforcement mechanisms that have appeared in the literature</a:t>
            </a:r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1047CE32-623B-4F9C-9F5E-718B61977286}"/>
              </a:ext>
            </a:extLst>
          </p:cNvPr>
          <p:cNvSpPr/>
          <p:nvPr/>
        </p:nvSpPr>
        <p:spPr>
          <a:xfrm>
            <a:off x="7400393" y="5497758"/>
            <a:ext cx="2589853" cy="1045029"/>
          </a:xfrm>
          <a:prstGeom prst="wedgeRoundRectCallout">
            <a:avLst>
              <a:gd name="adj1" fmla="val -42581"/>
              <a:gd name="adj2" fmla="val -92935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000" b="1" dirty="0"/>
              <a:t>Not exactly what is described in the Fuzzing paper.</a:t>
            </a:r>
          </a:p>
        </p:txBody>
      </p:sp>
    </p:spTree>
    <p:extLst>
      <p:ext uri="{BB962C8B-B14F-4D97-AF65-F5344CB8AC3E}">
        <p14:creationId xmlns:p14="http://schemas.microsoft.com/office/powerpoint/2010/main" val="3828228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530FE0-C542-45A1-BCD8-935787009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51" y="640080"/>
            <a:ext cx="8924024" cy="5200996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0543" y="825096"/>
            <a:ext cx="8549640" cy="483096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433CF6-248B-4BEA-BFBE-02CBB6F7E8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6984" y="1283546"/>
            <a:ext cx="5715917" cy="391406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404040"/>
                </a:solidFill>
              </a:rPr>
              <a:t>Definition 5 (Bug Oracle). A bug oracle is a program, perhaps as part of a </a:t>
            </a:r>
            <a:r>
              <a:rPr lang="en-US" dirty="0" err="1">
                <a:solidFill>
                  <a:srgbClr val="404040"/>
                </a:solidFill>
              </a:rPr>
              <a:t>fuzzer</a:t>
            </a:r>
            <a:r>
              <a:rPr lang="en-US" dirty="0">
                <a:solidFill>
                  <a:srgbClr val="404040"/>
                </a:solidFill>
              </a:rPr>
              <a:t>, that determines whether a given execution of the PUT violates a specific security policy.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76718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BB8A9E-C151-4C2F-9E6F-031FF6FDB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0168" y="1586484"/>
            <a:ext cx="3685032" cy="368503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sz="3000">
                <a:solidFill>
                  <a:srgbClr val="FFFFFF"/>
                </a:solidFill>
              </a:rPr>
              <a:t>Bug Oracle</a:t>
            </a:r>
          </a:p>
        </p:txBody>
      </p:sp>
    </p:spTree>
    <p:extLst>
      <p:ext uri="{BB962C8B-B14F-4D97-AF65-F5344CB8AC3E}">
        <p14:creationId xmlns:p14="http://schemas.microsoft.com/office/powerpoint/2010/main" val="26491543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530FE0-C542-45A1-BCD8-935787009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24625" y="640080"/>
            <a:ext cx="8924024" cy="5200996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1817" y="825096"/>
            <a:ext cx="8549640" cy="483096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49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2AA907-DC58-4B5A-A3B0-6C50F4ABE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799" y="1586484"/>
            <a:ext cx="3685032" cy="3685032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sz="1700">
                <a:solidFill>
                  <a:srgbClr val="FFFFFF"/>
                </a:solidFill>
              </a:rPr>
              <a:t>Fuzz 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CE489-0FE1-477D-B823-9F9F9AE5F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9099" y="1283546"/>
            <a:ext cx="5715917" cy="391406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404040"/>
                </a:solidFill>
              </a:rPr>
              <a:t>Definition 6 (Fuzz Configuration). A fuzz configuration of a fuzz algorithm comprises the parameter value(s) that control(s) the fuzz algorithm. </a:t>
            </a:r>
          </a:p>
        </p:txBody>
      </p:sp>
    </p:spTree>
    <p:extLst>
      <p:ext uri="{BB962C8B-B14F-4D97-AF65-F5344CB8AC3E}">
        <p14:creationId xmlns:p14="http://schemas.microsoft.com/office/powerpoint/2010/main" val="2441513974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612</Words>
  <Application>Microsoft Office PowerPoint</Application>
  <PresentationFormat>Widescreen</PresentationFormat>
  <Paragraphs>91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Gill Sans MT</vt:lpstr>
      <vt:lpstr>Parcel</vt:lpstr>
      <vt:lpstr>Fuzzing</vt:lpstr>
      <vt:lpstr>What is Fuzzing?</vt:lpstr>
      <vt:lpstr>In English Please</vt:lpstr>
      <vt:lpstr>Three More Definitions</vt:lpstr>
      <vt:lpstr>Why Campaigns?</vt:lpstr>
      <vt:lpstr>EM-Enforcability</vt:lpstr>
      <vt:lpstr>Execution Monitoring</vt:lpstr>
      <vt:lpstr>Bug Oracle</vt:lpstr>
      <vt:lpstr>Fuzz Configuration</vt:lpstr>
      <vt:lpstr>Taxonomy of Fuzzers</vt:lpstr>
      <vt:lpstr>Generic Fuzz Algorithm</vt:lpstr>
      <vt:lpstr>Fuzz Testing Routines</vt:lpstr>
      <vt:lpstr>Preprocess: Instrumentation</vt:lpstr>
      <vt:lpstr>Preprocess: Seed Selection</vt:lpstr>
      <vt:lpstr>Preprocess: Misc</vt:lpstr>
      <vt:lpstr>Scheduling</vt:lpstr>
      <vt:lpstr>Input Generation</vt:lpstr>
      <vt:lpstr>Whitebox Fuzzers</vt:lpstr>
      <vt:lpstr>Input Evaluation: Bug Oracles</vt:lpstr>
      <vt:lpstr>Input Evaluation: Triage</vt:lpstr>
      <vt:lpstr>Input Evaluation:  Execution Optimizations </vt:lpstr>
      <vt:lpstr>Configuration Update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Fuzzing</dc:title>
  <dc:creator>Seth Nielson</dc:creator>
  <cp:lastModifiedBy>Seth Nielson</cp:lastModifiedBy>
  <cp:revision>1</cp:revision>
  <dcterms:created xsi:type="dcterms:W3CDTF">2020-02-10T16:48:39Z</dcterms:created>
  <dcterms:modified xsi:type="dcterms:W3CDTF">2020-02-10T16:51:11Z</dcterms:modified>
</cp:coreProperties>
</file>