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0" r:id="rId22"/>
    <p:sldId id="291" r:id="rId23"/>
    <p:sldId id="276" r:id="rId24"/>
    <p:sldId id="277" r:id="rId25"/>
    <p:sldId id="278" r:id="rId26"/>
    <p:sldId id="281" r:id="rId27"/>
    <p:sldId id="279" r:id="rId28"/>
    <p:sldId id="280" r:id="rId29"/>
    <p:sldId id="282" r:id="rId30"/>
    <p:sldId id="283" r:id="rId31"/>
    <p:sldId id="284" r:id="rId32"/>
    <p:sldId id="286" r:id="rId33"/>
    <p:sldId id="287" r:id="rId34"/>
    <p:sldId id="288" r:id="rId35"/>
    <p:sldId id="289" r:id="rId36"/>
    <p:sldId id="285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Nielson" initials="SN" lastIdx="1" clrIdx="0">
    <p:extLst>
      <p:ext uri="{19B8F6BF-5375-455C-9EA6-DF929625EA0E}">
        <p15:presenceInfo xmlns:p15="http://schemas.microsoft.com/office/powerpoint/2012/main" userId="Seth Niel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4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1T12:12:27.49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03797-069D-407B-AB03-D2F4453506D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6A6878-3E0D-473E-B000-D8C2FA04EA95}">
      <dgm:prSet/>
      <dgm:spPr/>
      <dgm:t>
        <a:bodyPr/>
        <a:lstStyle/>
        <a:p>
          <a:r>
            <a:rPr lang="en-US" b="1" dirty="0"/>
            <a:t>(Entity) Authentication </a:t>
          </a:r>
          <a:r>
            <a:rPr lang="en-US" dirty="0"/>
            <a:t>– Assurance of party identity</a:t>
          </a:r>
        </a:p>
      </dgm:t>
    </dgm:pt>
    <dgm:pt modelId="{CCF3AAA2-6D94-444D-8883-1A605FEC23E4}" type="parTrans" cxnId="{A3F0148F-EE66-4F5F-8DD9-2D9392BD6B97}">
      <dgm:prSet/>
      <dgm:spPr/>
      <dgm:t>
        <a:bodyPr/>
        <a:lstStyle/>
        <a:p>
          <a:endParaRPr lang="en-US"/>
        </a:p>
      </dgm:t>
    </dgm:pt>
    <dgm:pt modelId="{976EE4FB-D423-4BEE-9CB0-D2CBD0266804}" type="sibTrans" cxnId="{A3F0148F-EE66-4F5F-8DD9-2D9392BD6B97}">
      <dgm:prSet/>
      <dgm:spPr/>
      <dgm:t>
        <a:bodyPr/>
        <a:lstStyle/>
        <a:p>
          <a:endParaRPr lang="en-US"/>
        </a:p>
      </dgm:t>
    </dgm:pt>
    <dgm:pt modelId="{F33F6233-84A1-4300-886D-0AE00FF7E50E}">
      <dgm:prSet/>
      <dgm:spPr/>
      <dgm:t>
        <a:bodyPr/>
        <a:lstStyle/>
        <a:p>
          <a:r>
            <a:rPr lang="en-US" b="1" dirty="0"/>
            <a:t>Confidentiality</a:t>
          </a:r>
          <a:r>
            <a:rPr lang="en-US" dirty="0"/>
            <a:t> –    Unreadability of data by unauthorized parties</a:t>
          </a:r>
        </a:p>
      </dgm:t>
    </dgm:pt>
    <dgm:pt modelId="{A473EAED-25F3-4338-AD78-2D831E347AAD}" type="parTrans" cxnId="{1F0264CF-FD78-4224-82C1-5710D5C8584B}">
      <dgm:prSet/>
      <dgm:spPr/>
      <dgm:t>
        <a:bodyPr/>
        <a:lstStyle/>
        <a:p>
          <a:endParaRPr lang="en-US"/>
        </a:p>
      </dgm:t>
    </dgm:pt>
    <dgm:pt modelId="{3760CE41-69DA-4BAB-AAC5-8A009B247714}" type="sibTrans" cxnId="{1F0264CF-FD78-4224-82C1-5710D5C8584B}">
      <dgm:prSet/>
      <dgm:spPr/>
      <dgm:t>
        <a:bodyPr/>
        <a:lstStyle/>
        <a:p>
          <a:endParaRPr lang="en-US"/>
        </a:p>
      </dgm:t>
    </dgm:pt>
    <dgm:pt modelId="{7F91FA3D-232C-4861-AABC-3CDDF938AC2C}">
      <dgm:prSet/>
      <dgm:spPr/>
      <dgm:t>
        <a:bodyPr/>
        <a:lstStyle/>
        <a:p>
          <a:r>
            <a:rPr lang="en-US" b="1" dirty="0"/>
            <a:t>(Data Origin) Authentication </a:t>
          </a:r>
          <a:r>
            <a:rPr lang="en-US" dirty="0"/>
            <a:t>– </a:t>
          </a:r>
          <a:r>
            <a:rPr lang="en-US" dirty="0" err="1"/>
            <a:t>Unwritability</a:t>
          </a:r>
          <a:r>
            <a:rPr lang="en-US" dirty="0"/>
            <a:t> of data by unauthorized parties</a:t>
          </a:r>
        </a:p>
      </dgm:t>
    </dgm:pt>
    <dgm:pt modelId="{23E91434-97A5-43AE-8AA0-4BF4017290C7}" type="parTrans" cxnId="{17A3B8D2-E696-4FDB-B11E-F1C234B5DFDB}">
      <dgm:prSet/>
      <dgm:spPr/>
      <dgm:t>
        <a:bodyPr/>
        <a:lstStyle/>
        <a:p>
          <a:endParaRPr lang="en-US"/>
        </a:p>
      </dgm:t>
    </dgm:pt>
    <dgm:pt modelId="{7D73E36A-C973-4691-BC26-F9ABC5625F4D}" type="sibTrans" cxnId="{17A3B8D2-E696-4FDB-B11E-F1C234B5DFDB}">
      <dgm:prSet/>
      <dgm:spPr/>
      <dgm:t>
        <a:bodyPr/>
        <a:lstStyle/>
        <a:p>
          <a:endParaRPr lang="en-US"/>
        </a:p>
      </dgm:t>
    </dgm:pt>
    <dgm:pt modelId="{56897AD7-9646-4E24-A14E-780EF63BA5EE}" type="pres">
      <dgm:prSet presAssocID="{ACC03797-069D-407B-AB03-D2F4453506DB}" presName="root" presStyleCnt="0">
        <dgm:presLayoutVars>
          <dgm:dir/>
          <dgm:resizeHandles val="exact"/>
        </dgm:presLayoutVars>
      </dgm:prSet>
      <dgm:spPr/>
    </dgm:pt>
    <dgm:pt modelId="{7A68BA09-BBC1-4806-90FA-13A4D45BA7F7}" type="pres">
      <dgm:prSet presAssocID="{D06A6878-3E0D-473E-B000-D8C2FA04EA95}" presName="compNode" presStyleCnt="0"/>
      <dgm:spPr/>
    </dgm:pt>
    <dgm:pt modelId="{B342F844-DF36-4488-BE99-D763CC7AB572}" type="pres">
      <dgm:prSet presAssocID="{D06A6878-3E0D-473E-B000-D8C2FA04EA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242C276-791E-4F7D-B5DC-5CADB503D8EA}" type="pres">
      <dgm:prSet presAssocID="{D06A6878-3E0D-473E-B000-D8C2FA04EA95}" presName="spaceRect" presStyleCnt="0"/>
      <dgm:spPr/>
    </dgm:pt>
    <dgm:pt modelId="{3014F9C2-D5DB-4AF8-849D-6A647304929F}" type="pres">
      <dgm:prSet presAssocID="{D06A6878-3E0D-473E-B000-D8C2FA04EA95}" presName="textRect" presStyleLbl="revTx" presStyleIdx="0" presStyleCnt="3">
        <dgm:presLayoutVars>
          <dgm:chMax val="1"/>
          <dgm:chPref val="1"/>
        </dgm:presLayoutVars>
      </dgm:prSet>
      <dgm:spPr/>
    </dgm:pt>
    <dgm:pt modelId="{CBC88A23-07F8-4F17-AAF2-8A0E84F6C7A6}" type="pres">
      <dgm:prSet presAssocID="{976EE4FB-D423-4BEE-9CB0-D2CBD0266804}" presName="sibTrans" presStyleCnt="0"/>
      <dgm:spPr/>
    </dgm:pt>
    <dgm:pt modelId="{41C9CC51-FF78-49E2-AD60-CAD052768BD3}" type="pres">
      <dgm:prSet presAssocID="{F33F6233-84A1-4300-886D-0AE00FF7E50E}" presName="compNode" presStyleCnt="0"/>
      <dgm:spPr/>
    </dgm:pt>
    <dgm:pt modelId="{5887B071-BDE3-4C01-865F-4CC982A64F12}" type="pres">
      <dgm:prSet presAssocID="{F33F6233-84A1-4300-886D-0AE00FF7E5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FCFD132-2962-491D-A264-590F5655BEEC}" type="pres">
      <dgm:prSet presAssocID="{F33F6233-84A1-4300-886D-0AE00FF7E50E}" presName="spaceRect" presStyleCnt="0"/>
      <dgm:spPr/>
    </dgm:pt>
    <dgm:pt modelId="{D5133E0F-18C4-4442-BF05-5D5576984C81}" type="pres">
      <dgm:prSet presAssocID="{F33F6233-84A1-4300-886D-0AE00FF7E50E}" presName="textRect" presStyleLbl="revTx" presStyleIdx="1" presStyleCnt="3">
        <dgm:presLayoutVars>
          <dgm:chMax val="1"/>
          <dgm:chPref val="1"/>
        </dgm:presLayoutVars>
      </dgm:prSet>
      <dgm:spPr/>
    </dgm:pt>
    <dgm:pt modelId="{AFB6D11F-1FAA-4152-9CF9-7A3346C01203}" type="pres">
      <dgm:prSet presAssocID="{3760CE41-69DA-4BAB-AAC5-8A009B247714}" presName="sibTrans" presStyleCnt="0"/>
      <dgm:spPr/>
    </dgm:pt>
    <dgm:pt modelId="{786A0E1C-9919-4FCD-A473-A4516C68E81F}" type="pres">
      <dgm:prSet presAssocID="{7F91FA3D-232C-4861-AABC-3CDDF938AC2C}" presName="compNode" presStyleCnt="0"/>
      <dgm:spPr/>
    </dgm:pt>
    <dgm:pt modelId="{FB973162-CFBB-48E7-B2D5-F50252FE3E1A}" type="pres">
      <dgm:prSet presAssocID="{7F91FA3D-232C-4861-AABC-3CDDF938AC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9812048-A3A1-482F-8E32-355EC4AE7A4A}" type="pres">
      <dgm:prSet presAssocID="{7F91FA3D-232C-4861-AABC-3CDDF938AC2C}" presName="spaceRect" presStyleCnt="0"/>
      <dgm:spPr/>
    </dgm:pt>
    <dgm:pt modelId="{478AA739-0CA5-43FB-90FE-D33CAE701E79}" type="pres">
      <dgm:prSet presAssocID="{7F91FA3D-232C-4861-AABC-3CDDF938AC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AA9C4D-8277-4057-B68D-11FBDE419816}" type="presOf" srcId="{F33F6233-84A1-4300-886D-0AE00FF7E50E}" destId="{D5133E0F-18C4-4442-BF05-5D5576984C81}" srcOrd="0" destOrd="0" presId="urn:microsoft.com/office/officeart/2018/2/layout/IconLabelList"/>
    <dgm:cxn modelId="{A3F0148F-EE66-4F5F-8DD9-2D9392BD6B97}" srcId="{ACC03797-069D-407B-AB03-D2F4453506DB}" destId="{D06A6878-3E0D-473E-B000-D8C2FA04EA95}" srcOrd="0" destOrd="0" parTransId="{CCF3AAA2-6D94-444D-8883-1A605FEC23E4}" sibTransId="{976EE4FB-D423-4BEE-9CB0-D2CBD0266804}"/>
    <dgm:cxn modelId="{E84259B9-3B47-46B3-823A-EECBC7DCAAAD}" type="presOf" srcId="{ACC03797-069D-407B-AB03-D2F4453506DB}" destId="{56897AD7-9646-4E24-A14E-780EF63BA5EE}" srcOrd="0" destOrd="0" presId="urn:microsoft.com/office/officeart/2018/2/layout/IconLabelList"/>
    <dgm:cxn modelId="{645A1DC7-7587-46FE-937D-18268982FD27}" type="presOf" srcId="{7F91FA3D-232C-4861-AABC-3CDDF938AC2C}" destId="{478AA739-0CA5-43FB-90FE-D33CAE701E79}" srcOrd="0" destOrd="0" presId="urn:microsoft.com/office/officeart/2018/2/layout/IconLabelList"/>
    <dgm:cxn modelId="{1F0264CF-FD78-4224-82C1-5710D5C8584B}" srcId="{ACC03797-069D-407B-AB03-D2F4453506DB}" destId="{F33F6233-84A1-4300-886D-0AE00FF7E50E}" srcOrd="1" destOrd="0" parTransId="{A473EAED-25F3-4338-AD78-2D831E347AAD}" sibTransId="{3760CE41-69DA-4BAB-AAC5-8A009B247714}"/>
    <dgm:cxn modelId="{92F08ACF-FC60-438F-A0D3-95F97523E6C0}" type="presOf" srcId="{D06A6878-3E0D-473E-B000-D8C2FA04EA95}" destId="{3014F9C2-D5DB-4AF8-849D-6A647304929F}" srcOrd="0" destOrd="0" presId="urn:microsoft.com/office/officeart/2018/2/layout/IconLabelList"/>
    <dgm:cxn modelId="{17A3B8D2-E696-4FDB-B11E-F1C234B5DFDB}" srcId="{ACC03797-069D-407B-AB03-D2F4453506DB}" destId="{7F91FA3D-232C-4861-AABC-3CDDF938AC2C}" srcOrd="2" destOrd="0" parTransId="{23E91434-97A5-43AE-8AA0-4BF4017290C7}" sibTransId="{7D73E36A-C973-4691-BC26-F9ABC5625F4D}"/>
    <dgm:cxn modelId="{42F27853-6764-456E-B17A-283C63558CC0}" type="presParOf" srcId="{56897AD7-9646-4E24-A14E-780EF63BA5EE}" destId="{7A68BA09-BBC1-4806-90FA-13A4D45BA7F7}" srcOrd="0" destOrd="0" presId="urn:microsoft.com/office/officeart/2018/2/layout/IconLabelList"/>
    <dgm:cxn modelId="{8E2BD32A-86F4-45C1-9A04-918814431827}" type="presParOf" srcId="{7A68BA09-BBC1-4806-90FA-13A4D45BA7F7}" destId="{B342F844-DF36-4488-BE99-D763CC7AB572}" srcOrd="0" destOrd="0" presId="urn:microsoft.com/office/officeart/2018/2/layout/IconLabelList"/>
    <dgm:cxn modelId="{B46D8D74-255C-455C-BCD2-7E85C5658233}" type="presParOf" srcId="{7A68BA09-BBC1-4806-90FA-13A4D45BA7F7}" destId="{D242C276-791E-4F7D-B5DC-5CADB503D8EA}" srcOrd="1" destOrd="0" presId="urn:microsoft.com/office/officeart/2018/2/layout/IconLabelList"/>
    <dgm:cxn modelId="{80A3CEB0-5F4A-4DF6-8A48-87A261070BE1}" type="presParOf" srcId="{7A68BA09-BBC1-4806-90FA-13A4D45BA7F7}" destId="{3014F9C2-D5DB-4AF8-849D-6A647304929F}" srcOrd="2" destOrd="0" presId="urn:microsoft.com/office/officeart/2018/2/layout/IconLabelList"/>
    <dgm:cxn modelId="{A4B9DFA2-F135-4342-B557-61E71A977C20}" type="presParOf" srcId="{56897AD7-9646-4E24-A14E-780EF63BA5EE}" destId="{CBC88A23-07F8-4F17-AAF2-8A0E84F6C7A6}" srcOrd="1" destOrd="0" presId="urn:microsoft.com/office/officeart/2018/2/layout/IconLabelList"/>
    <dgm:cxn modelId="{861FC15E-2170-460B-AF30-4EC882009E3B}" type="presParOf" srcId="{56897AD7-9646-4E24-A14E-780EF63BA5EE}" destId="{41C9CC51-FF78-49E2-AD60-CAD052768BD3}" srcOrd="2" destOrd="0" presId="urn:microsoft.com/office/officeart/2018/2/layout/IconLabelList"/>
    <dgm:cxn modelId="{4363E244-80BA-458B-87A6-A74992E5730B}" type="presParOf" srcId="{41C9CC51-FF78-49E2-AD60-CAD052768BD3}" destId="{5887B071-BDE3-4C01-865F-4CC982A64F12}" srcOrd="0" destOrd="0" presId="urn:microsoft.com/office/officeart/2018/2/layout/IconLabelList"/>
    <dgm:cxn modelId="{A98B0EDD-4429-4EE5-A152-01C70C8400B7}" type="presParOf" srcId="{41C9CC51-FF78-49E2-AD60-CAD052768BD3}" destId="{6FCFD132-2962-491D-A264-590F5655BEEC}" srcOrd="1" destOrd="0" presId="urn:microsoft.com/office/officeart/2018/2/layout/IconLabelList"/>
    <dgm:cxn modelId="{70838D94-EE88-408D-B2FA-AB176794FDA3}" type="presParOf" srcId="{41C9CC51-FF78-49E2-AD60-CAD052768BD3}" destId="{D5133E0F-18C4-4442-BF05-5D5576984C81}" srcOrd="2" destOrd="0" presId="urn:microsoft.com/office/officeart/2018/2/layout/IconLabelList"/>
    <dgm:cxn modelId="{656E5767-102B-49AF-9260-340BEEFE572B}" type="presParOf" srcId="{56897AD7-9646-4E24-A14E-780EF63BA5EE}" destId="{AFB6D11F-1FAA-4152-9CF9-7A3346C01203}" srcOrd="3" destOrd="0" presId="urn:microsoft.com/office/officeart/2018/2/layout/IconLabelList"/>
    <dgm:cxn modelId="{DD004162-79EC-4EE0-89DA-5F04D592C660}" type="presParOf" srcId="{56897AD7-9646-4E24-A14E-780EF63BA5EE}" destId="{786A0E1C-9919-4FCD-A473-A4516C68E81F}" srcOrd="4" destOrd="0" presId="urn:microsoft.com/office/officeart/2018/2/layout/IconLabelList"/>
    <dgm:cxn modelId="{864B1431-4B3C-44C4-97FB-0C60F89F3DC3}" type="presParOf" srcId="{786A0E1C-9919-4FCD-A473-A4516C68E81F}" destId="{FB973162-CFBB-48E7-B2D5-F50252FE3E1A}" srcOrd="0" destOrd="0" presId="urn:microsoft.com/office/officeart/2018/2/layout/IconLabelList"/>
    <dgm:cxn modelId="{D3E853A5-8D91-40F3-BCA8-618092C061B3}" type="presParOf" srcId="{786A0E1C-9919-4FCD-A473-A4516C68E81F}" destId="{19812048-A3A1-482F-8E32-355EC4AE7A4A}" srcOrd="1" destOrd="0" presId="urn:microsoft.com/office/officeart/2018/2/layout/IconLabelList"/>
    <dgm:cxn modelId="{96CD0E33-3524-4B17-8A1B-667A1316EF3B}" type="presParOf" srcId="{786A0E1C-9919-4FCD-A473-A4516C68E81F}" destId="{478AA739-0CA5-43FB-90FE-D33CAE701E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FC4057-8B49-4E51-B2C9-9B798097B88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929292-B428-446D-815B-B24B1A9C8C7F}">
      <dgm:prSet/>
      <dgm:spPr/>
      <dgm:t>
        <a:bodyPr/>
        <a:lstStyle/>
        <a:p>
          <a:r>
            <a:rPr lang="en-US" dirty="0"/>
            <a:t>CIA – Confidentiality, Integrity, Availability</a:t>
          </a:r>
        </a:p>
      </dgm:t>
    </dgm:pt>
    <dgm:pt modelId="{E56A183A-37BE-4261-8395-E3D3E22686F6}" type="parTrans" cxnId="{51BE6E94-6BE0-4D32-86B2-6CD8615B4E56}">
      <dgm:prSet/>
      <dgm:spPr/>
      <dgm:t>
        <a:bodyPr/>
        <a:lstStyle/>
        <a:p>
          <a:endParaRPr lang="en-US"/>
        </a:p>
      </dgm:t>
    </dgm:pt>
    <dgm:pt modelId="{880878DF-03FE-47FF-A41E-01EBE62144AC}" type="sibTrans" cxnId="{51BE6E94-6BE0-4D32-86B2-6CD8615B4E56}">
      <dgm:prSet/>
      <dgm:spPr/>
      <dgm:t>
        <a:bodyPr/>
        <a:lstStyle/>
        <a:p>
          <a:endParaRPr lang="en-US"/>
        </a:p>
      </dgm:t>
    </dgm:pt>
    <dgm:pt modelId="{82840823-9A50-4800-9796-6B9190FDE719}">
      <dgm:prSet/>
      <dgm:spPr/>
      <dgm:t>
        <a:bodyPr/>
        <a:lstStyle/>
        <a:p>
          <a:r>
            <a:rPr lang="en-US" dirty="0"/>
            <a:t>Integrity is more-or-less equivalent to Data Origin Authentication</a:t>
          </a:r>
        </a:p>
      </dgm:t>
    </dgm:pt>
    <dgm:pt modelId="{CEF3D5C4-6C33-4FAE-9B11-53B350F4738D}" type="parTrans" cxnId="{60191E57-1201-4981-8686-A7E3915BA8A2}">
      <dgm:prSet/>
      <dgm:spPr/>
      <dgm:t>
        <a:bodyPr/>
        <a:lstStyle/>
        <a:p>
          <a:endParaRPr lang="en-US"/>
        </a:p>
      </dgm:t>
    </dgm:pt>
    <dgm:pt modelId="{E256C737-6319-4F61-B85B-9B0AE044593F}" type="sibTrans" cxnId="{60191E57-1201-4981-8686-A7E3915BA8A2}">
      <dgm:prSet/>
      <dgm:spPr/>
      <dgm:t>
        <a:bodyPr/>
        <a:lstStyle/>
        <a:p>
          <a:endParaRPr lang="en-US"/>
        </a:p>
      </dgm:t>
    </dgm:pt>
    <dgm:pt modelId="{6CC745B9-F1D1-4AB6-BC4E-AD8308691197}">
      <dgm:prSet/>
      <dgm:spPr/>
      <dgm:t>
        <a:bodyPr/>
        <a:lstStyle/>
        <a:p>
          <a:r>
            <a:rPr lang="en-US"/>
            <a:t>Availability means data cannot be denied to authorized parties</a:t>
          </a:r>
        </a:p>
      </dgm:t>
    </dgm:pt>
    <dgm:pt modelId="{4C4B5C5A-BC34-4FD5-886D-71B73B6A501E}" type="parTrans" cxnId="{738A30E3-C950-43D3-8326-FDAB291960E0}">
      <dgm:prSet/>
      <dgm:spPr/>
      <dgm:t>
        <a:bodyPr/>
        <a:lstStyle/>
        <a:p>
          <a:endParaRPr lang="en-US"/>
        </a:p>
      </dgm:t>
    </dgm:pt>
    <dgm:pt modelId="{3A9B28C5-0C8B-4B82-AE29-ECAFCB8EF36E}" type="sibTrans" cxnId="{738A30E3-C950-43D3-8326-FDAB291960E0}">
      <dgm:prSet/>
      <dgm:spPr/>
      <dgm:t>
        <a:bodyPr/>
        <a:lstStyle/>
        <a:p>
          <a:endParaRPr lang="en-US"/>
        </a:p>
      </dgm:t>
    </dgm:pt>
    <dgm:pt modelId="{DAA13F58-67DB-4F0E-8E62-5EC6EDF3BB76}">
      <dgm:prSet/>
      <dgm:spPr/>
      <dgm:t>
        <a:bodyPr/>
        <a:lstStyle/>
        <a:p>
          <a:r>
            <a:rPr lang="en-US"/>
            <a:t>Data origin authentication means that data came from an authorized party</a:t>
          </a:r>
        </a:p>
      </dgm:t>
    </dgm:pt>
    <dgm:pt modelId="{C2C05F78-4CC7-4C40-BCF4-446EB754C0B2}" type="parTrans" cxnId="{3DCA31AC-90D5-4211-9F39-664AAFB080C9}">
      <dgm:prSet/>
      <dgm:spPr/>
      <dgm:t>
        <a:bodyPr/>
        <a:lstStyle/>
        <a:p>
          <a:endParaRPr lang="en-US"/>
        </a:p>
      </dgm:t>
    </dgm:pt>
    <dgm:pt modelId="{FD7A817F-7ED8-4AD7-9533-6FEA90F3A127}" type="sibTrans" cxnId="{3DCA31AC-90D5-4211-9F39-664AAFB080C9}">
      <dgm:prSet/>
      <dgm:spPr/>
      <dgm:t>
        <a:bodyPr/>
        <a:lstStyle/>
        <a:p>
          <a:endParaRPr lang="en-US"/>
        </a:p>
      </dgm:t>
    </dgm:pt>
    <dgm:pt modelId="{B5D1F520-4B5B-4B6D-AD66-F55AC15543FD}">
      <dgm:prSet/>
      <dgm:spPr/>
      <dgm:t>
        <a:bodyPr/>
        <a:lstStyle/>
        <a:p>
          <a:r>
            <a:rPr lang="en-US"/>
            <a:t>Data origin authentication implies integrity</a:t>
          </a:r>
        </a:p>
      </dgm:t>
    </dgm:pt>
    <dgm:pt modelId="{CE4BED78-97F1-461F-95F6-36D685543EE4}" type="parTrans" cxnId="{2B8E761E-60B1-4BB2-BBAB-70B57516E85D}">
      <dgm:prSet/>
      <dgm:spPr/>
      <dgm:t>
        <a:bodyPr/>
        <a:lstStyle/>
        <a:p>
          <a:endParaRPr lang="en-US"/>
        </a:p>
      </dgm:t>
    </dgm:pt>
    <dgm:pt modelId="{1EEEA10B-BA1D-4C5F-945D-DCF4EED9DB06}" type="sibTrans" cxnId="{2B8E761E-60B1-4BB2-BBAB-70B57516E85D}">
      <dgm:prSet/>
      <dgm:spPr/>
      <dgm:t>
        <a:bodyPr/>
        <a:lstStyle/>
        <a:p>
          <a:endParaRPr lang="en-US"/>
        </a:p>
      </dgm:t>
    </dgm:pt>
    <dgm:pt modelId="{C0F2F098-2FE5-4B23-97B9-D3CFCB4D4B8C}" type="pres">
      <dgm:prSet presAssocID="{57FC4057-8B49-4E51-B2C9-9B798097B88E}" presName="linear" presStyleCnt="0">
        <dgm:presLayoutVars>
          <dgm:animLvl val="lvl"/>
          <dgm:resizeHandles val="exact"/>
        </dgm:presLayoutVars>
      </dgm:prSet>
      <dgm:spPr/>
    </dgm:pt>
    <dgm:pt modelId="{C03B504F-A7F7-413D-855B-D6797F70F18B}" type="pres">
      <dgm:prSet presAssocID="{64929292-B428-446D-815B-B24B1A9C8C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D1BFD9-9EAE-4F7C-B2A1-083E4232FE67}" type="pres">
      <dgm:prSet presAssocID="{64929292-B428-446D-815B-B24B1A9C8C7F}" presName="childText" presStyleLbl="revTx" presStyleIdx="0" presStyleCnt="1">
        <dgm:presLayoutVars>
          <dgm:bulletEnabled val="1"/>
        </dgm:presLayoutVars>
      </dgm:prSet>
      <dgm:spPr/>
    </dgm:pt>
    <dgm:pt modelId="{DEA88A8C-0169-41CE-981E-CD2C68055738}" type="pres">
      <dgm:prSet presAssocID="{DAA13F58-67DB-4F0E-8E62-5EC6EDF3BB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381A91-8014-4800-BDEE-4C3CEEA96C4D}" type="pres">
      <dgm:prSet presAssocID="{FD7A817F-7ED8-4AD7-9533-6FEA90F3A127}" presName="spacer" presStyleCnt="0"/>
      <dgm:spPr/>
    </dgm:pt>
    <dgm:pt modelId="{89162DD1-3AE0-4939-B4CA-A59B73E9CA04}" type="pres">
      <dgm:prSet presAssocID="{B5D1F520-4B5B-4B6D-AD66-F55AC15543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F9510-8275-4CD8-8648-600D61E58781}" type="presOf" srcId="{6CC745B9-F1D1-4AB6-BC4E-AD8308691197}" destId="{FED1BFD9-9EAE-4F7C-B2A1-083E4232FE67}" srcOrd="0" destOrd="1" presId="urn:microsoft.com/office/officeart/2005/8/layout/vList2"/>
    <dgm:cxn modelId="{2B8E761E-60B1-4BB2-BBAB-70B57516E85D}" srcId="{57FC4057-8B49-4E51-B2C9-9B798097B88E}" destId="{B5D1F520-4B5B-4B6D-AD66-F55AC15543FD}" srcOrd="2" destOrd="0" parTransId="{CE4BED78-97F1-461F-95F6-36D685543EE4}" sibTransId="{1EEEA10B-BA1D-4C5F-945D-DCF4EED9DB06}"/>
    <dgm:cxn modelId="{19109541-F503-4A68-A4F8-C4EA2CCFBD62}" type="presOf" srcId="{DAA13F58-67DB-4F0E-8E62-5EC6EDF3BB76}" destId="{DEA88A8C-0169-41CE-981E-CD2C68055738}" srcOrd="0" destOrd="0" presId="urn:microsoft.com/office/officeart/2005/8/layout/vList2"/>
    <dgm:cxn modelId="{20E0A874-D163-412E-94D9-34A45635F860}" type="presOf" srcId="{B5D1F520-4B5B-4B6D-AD66-F55AC15543FD}" destId="{89162DD1-3AE0-4939-B4CA-A59B73E9CA04}" srcOrd="0" destOrd="0" presId="urn:microsoft.com/office/officeart/2005/8/layout/vList2"/>
    <dgm:cxn modelId="{60191E57-1201-4981-8686-A7E3915BA8A2}" srcId="{64929292-B428-446D-815B-B24B1A9C8C7F}" destId="{82840823-9A50-4800-9796-6B9190FDE719}" srcOrd="0" destOrd="0" parTransId="{CEF3D5C4-6C33-4FAE-9B11-53B350F4738D}" sibTransId="{E256C737-6319-4F61-B85B-9B0AE044593F}"/>
    <dgm:cxn modelId="{51BE6E94-6BE0-4D32-86B2-6CD8615B4E56}" srcId="{57FC4057-8B49-4E51-B2C9-9B798097B88E}" destId="{64929292-B428-446D-815B-B24B1A9C8C7F}" srcOrd="0" destOrd="0" parTransId="{E56A183A-37BE-4261-8395-E3D3E22686F6}" sibTransId="{880878DF-03FE-47FF-A41E-01EBE62144AC}"/>
    <dgm:cxn modelId="{3DCA31AC-90D5-4211-9F39-664AAFB080C9}" srcId="{57FC4057-8B49-4E51-B2C9-9B798097B88E}" destId="{DAA13F58-67DB-4F0E-8E62-5EC6EDF3BB76}" srcOrd="1" destOrd="0" parTransId="{C2C05F78-4CC7-4C40-BCF4-446EB754C0B2}" sibTransId="{FD7A817F-7ED8-4AD7-9533-6FEA90F3A127}"/>
    <dgm:cxn modelId="{19D63AAC-9B9E-497B-8B4C-22262ACBC533}" type="presOf" srcId="{82840823-9A50-4800-9796-6B9190FDE719}" destId="{FED1BFD9-9EAE-4F7C-B2A1-083E4232FE67}" srcOrd="0" destOrd="0" presId="urn:microsoft.com/office/officeart/2005/8/layout/vList2"/>
    <dgm:cxn modelId="{E0FD9DAF-B51B-4EB0-91BE-F94A00D3C0BB}" type="presOf" srcId="{64929292-B428-446D-815B-B24B1A9C8C7F}" destId="{C03B504F-A7F7-413D-855B-D6797F70F18B}" srcOrd="0" destOrd="0" presId="urn:microsoft.com/office/officeart/2005/8/layout/vList2"/>
    <dgm:cxn modelId="{834332DD-D87D-4FAF-8934-78F28A33C57D}" type="presOf" srcId="{57FC4057-8B49-4E51-B2C9-9B798097B88E}" destId="{C0F2F098-2FE5-4B23-97B9-D3CFCB4D4B8C}" srcOrd="0" destOrd="0" presId="urn:microsoft.com/office/officeart/2005/8/layout/vList2"/>
    <dgm:cxn modelId="{738A30E3-C950-43D3-8326-FDAB291960E0}" srcId="{64929292-B428-446D-815B-B24B1A9C8C7F}" destId="{6CC745B9-F1D1-4AB6-BC4E-AD8308691197}" srcOrd="1" destOrd="0" parTransId="{4C4B5C5A-BC34-4FD5-886D-71B73B6A501E}" sibTransId="{3A9B28C5-0C8B-4B82-AE29-ECAFCB8EF36E}"/>
    <dgm:cxn modelId="{DA6F510B-F3C7-4F28-85B7-F2D87A8D08FD}" type="presParOf" srcId="{C0F2F098-2FE5-4B23-97B9-D3CFCB4D4B8C}" destId="{C03B504F-A7F7-413D-855B-D6797F70F18B}" srcOrd="0" destOrd="0" presId="urn:microsoft.com/office/officeart/2005/8/layout/vList2"/>
    <dgm:cxn modelId="{64EC84BD-2357-493D-B5F5-7135FA4B2C4E}" type="presParOf" srcId="{C0F2F098-2FE5-4B23-97B9-D3CFCB4D4B8C}" destId="{FED1BFD9-9EAE-4F7C-B2A1-083E4232FE67}" srcOrd="1" destOrd="0" presId="urn:microsoft.com/office/officeart/2005/8/layout/vList2"/>
    <dgm:cxn modelId="{C4362229-6A4C-47B6-8966-F459095D1C5A}" type="presParOf" srcId="{C0F2F098-2FE5-4B23-97B9-D3CFCB4D4B8C}" destId="{DEA88A8C-0169-41CE-981E-CD2C68055738}" srcOrd="2" destOrd="0" presId="urn:microsoft.com/office/officeart/2005/8/layout/vList2"/>
    <dgm:cxn modelId="{D2251FD5-0EC5-4667-B3D4-EF6A83729459}" type="presParOf" srcId="{C0F2F098-2FE5-4B23-97B9-D3CFCB4D4B8C}" destId="{85381A91-8014-4800-BDEE-4C3CEEA96C4D}" srcOrd="3" destOrd="0" presId="urn:microsoft.com/office/officeart/2005/8/layout/vList2"/>
    <dgm:cxn modelId="{63574602-3F38-4992-A4CD-D50F5AE8877B}" type="presParOf" srcId="{C0F2F098-2FE5-4B23-97B9-D3CFCB4D4B8C}" destId="{89162DD1-3AE0-4939-B4CA-A59B73E9CA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4B695F-2A87-484E-8E09-48ACE810809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8D549E-0FB5-4488-9843-7BAC19B76959}">
      <dgm:prSet/>
      <dgm:spPr/>
      <dgm:t>
        <a:bodyPr/>
        <a:lstStyle/>
        <a:p>
          <a:r>
            <a:rPr lang="en-US"/>
            <a:t>One key both encrypts and decrypts data</a:t>
          </a:r>
        </a:p>
      </dgm:t>
    </dgm:pt>
    <dgm:pt modelId="{0271CE81-F569-4934-A289-20D5BC3001D4}" type="parTrans" cxnId="{91A956B6-ED12-4BC6-8D5F-09BBB817B772}">
      <dgm:prSet/>
      <dgm:spPr/>
      <dgm:t>
        <a:bodyPr/>
        <a:lstStyle/>
        <a:p>
          <a:endParaRPr lang="en-US"/>
        </a:p>
      </dgm:t>
    </dgm:pt>
    <dgm:pt modelId="{A848D17C-258C-4416-A08E-A8077D7D202F}" type="sibTrans" cxnId="{91A956B6-ED12-4BC6-8D5F-09BBB817B772}">
      <dgm:prSet/>
      <dgm:spPr/>
      <dgm:t>
        <a:bodyPr/>
        <a:lstStyle/>
        <a:p>
          <a:endParaRPr lang="en-US"/>
        </a:p>
      </dgm:t>
    </dgm:pt>
    <dgm:pt modelId="{FDA32C5B-176D-41F6-BDC3-C4271A43944A}">
      <dgm:prSet/>
      <dgm:spPr/>
      <dgm:t>
        <a:bodyPr/>
        <a:lstStyle/>
        <a:p>
          <a:r>
            <a:rPr lang="en-US"/>
            <a:t>Typically fast and useful for bulk encryption</a:t>
          </a:r>
        </a:p>
      </dgm:t>
    </dgm:pt>
    <dgm:pt modelId="{8711C78D-7526-4399-B79C-3584FEAEA197}" type="parTrans" cxnId="{85258995-8FD6-43E9-A3B1-47F9085CC737}">
      <dgm:prSet/>
      <dgm:spPr/>
      <dgm:t>
        <a:bodyPr/>
        <a:lstStyle/>
        <a:p>
          <a:endParaRPr lang="en-US"/>
        </a:p>
      </dgm:t>
    </dgm:pt>
    <dgm:pt modelId="{6164902F-27D4-4268-A3FE-3CDC76FD02C3}" type="sibTrans" cxnId="{85258995-8FD6-43E9-A3B1-47F9085CC737}">
      <dgm:prSet/>
      <dgm:spPr/>
      <dgm:t>
        <a:bodyPr/>
        <a:lstStyle/>
        <a:p>
          <a:endParaRPr lang="en-US"/>
        </a:p>
      </dgm:t>
    </dgm:pt>
    <dgm:pt modelId="{A359AE27-2E93-47A5-AE5E-0324FBEF9A03}">
      <dgm:prSet/>
      <dgm:spPr/>
      <dgm:t>
        <a:bodyPr/>
        <a:lstStyle/>
        <a:p>
          <a:r>
            <a:rPr lang="en-US"/>
            <a:t>Can provide confidentiality, but generally not integrity</a:t>
          </a:r>
        </a:p>
      </dgm:t>
    </dgm:pt>
    <dgm:pt modelId="{F7BCB8C6-40A4-4458-A424-80E331B9C75B}" type="parTrans" cxnId="{7B39C325-A477-4994-B9F3-6C5728B1E327}">
      <dgm:prSet/>
      <dgm:spPr/>
      <dgm:t>
        <a:bodyPr/>
        <a:lstStyle/>
        <a:p>
          <a:endParaRPr lang="en-US"/>
        </a:p>
      </dgm:t>
    </dgm:pt>
    <dgm:pt modelId="{92B2A95C-7097-4736-94F6-397BE5B91A70}" type="sibTrans" cxnId="{7B39C325-A477-4994-B9F3-6C5728B1E327}">
      <dgm:prSet/>
      <dgm:spPr/>
      <dgm:t>
        <a:bodyPr/>
        <a:lstStyle/>
        <a:p>
          <a:endParaRPr lang="en-US"/>
        </a:p>
      </dgm:t>
    </dgm:pt>
    <dgm:pt modelId="{1ABEE6EC-8E31-4337-BA63-F5CE56EF46FA}" type="pres">
      <dgm:prSet presAssocID="{514B695F-2A87-484E-8E09-48ACE81080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33A4FA-F5C9-4A85-B4EB-B998CE1B411E}" type="pres">
      <dgm:prSet presAssocID="{848D549E-0FB5-4488-9843-7BAC19B76959}" presName="hierRoot1" presStyleCnt="0"/>
      <dgm:spPr/>
    </dgm:pt>
    <dgm:pt modelId="{2D38924E-2FA8-4D50-84CE-8AA079C16DF3}" type="pres">
      <dgm:prSet presAssocID="{848D549E-0FB5-4488-9843-7BAC19B76959}" presName="composite" presStyleCnt="0"/>
      <dgm:spPr/>
    </dgm:pt>
    <dgm:pt modelId="{D27ECB80-2B53-4B70-ACCE-437DF0AE556F}" type="pres">
      <dgm:prSet presAssocID="{848D549E-0FB5-4488-9843-7BAC19B76959}" presName="background" presStyleLbl="node0" presStyleIdx="0" presStyleCnt="3"/>
      <dgm:spPr/>
    </dgm:pt>
    <dgm:pt modelId="{A6CDDCDE-46E1-4F5F-97DA-963162EDB1CB}" type="pres">
      <dgm:prSet presAssocID="{848D549E-0FB5-4488-9843-7BAC19B76959}" presName="text" presStyleLbl="fgAcc0" presStyleIdx="0" presStyleCnt="3">
        <dgm:presLayoutVars>
          <dgm:chPref val="3"/>
        </dgm:presLayoutVars>
      </dgm:prSet>
      <dgm:spPr/>
    </dgm:pt>
    <dgm:pt modelId="{0CF27CED-E0D8-4913-8AEB-D1E3C7BB19AC}" type="pres">
      <dgm:prSet presAssocID="{848D549E-0FB5-4488-9843-7BAC19B76959}" presName="hierChild2" presStyleCnt="0"/>
      <dgm:spPr/>
    </dgm:pt>
    <dgm:pt modelId="{61018275-2EE9-4681-9381-29C86634D744}" type="pres">
      <dgm:prSet presAssocID="{FDA32C5B-176D-41F6-BDC3-C4271A43944A}" presName="hierRoot1" presStyleCnt="0"/>
      <dgm:spPr/>
    </dgm:pt>
    <dgm:pt modelId="{B5324396-8204-4A62-810E-34C72A2CF515}" type="pres">
      <dgm:prSet presAssocID="{FDA32C5B-176D-41F6-BDC3-C4271A43944A}" presName="composite" presStyleCnt="0"/>
      <dgm:spPr/>
    </dgm:pt>
    <dgm:pt modelId="{8236FD21-6C33-47C2-98ED-1F8C9A7BA118}" type="pres">
      <dgm:prSet presAssocID="{FDA32C5B-176D-41F6-BDC3-C4271A43944A}" presName="background" presStyleLbl="node0" presStyleIdx="1" presStyleCnt="3"/>
      <dgm:spPr/>
    </dgm:pt>
    <dgm:pt modelId="{E97C4CE0-EB67-4AC2-8BDD-1CAEDCECEB83}" type="pres">
      <dgm:prSet presAssocID="{FDA32C5B-176D-41F6-BDC3-C4271A43944A}" presName="text" presStyleLbl="fgAcc0" presStyleIdx="1" presStyleCnt="3">
        <dgm:presLayoutVars>
          <dgm:chPref val="3"/>
        </dgm:presLayoutVars>
      </dgm:prSet>
      <dgm:spPr/>
    </dgm:pt>
    <dgm:pt modelId="{BE3EC637-E447-4BBD-A5FB-4D058DF93C82}" type="pres">
      <dgm:prSet presAssocID="{FDA32C5B-176D-41F6-BDC3-C4271A43944A}" presName="hierChild2" presStyleCnt="0"/>
      <dgm:spPr/>
    </dgm:pt>
    <dgm:pt modelId="{91E04163-853C-46A9-AA56-465908E8B1CE}" type="pres">
      <dgm:prSet presAssocID="{A359AE27-2E93-47A5-AE5E-0324FBEF9A03}" presName="hierRoot1" presStyleCnt="0"/>
      <dgm:spPr/>
    </dgm:pt>
    <dgm:pt modelId="{AEA7DFCA-C2C8-4880-9504-E329CBF0DEAB}" type="pres">
      <dgm:prSet presAssocID="{A359AE27-2E93-47A5-AE5E-0324FBEF9A03}" presName="composite" presStyleCnt="0"/>
      <dgm:spPr/>
    </dgm:pt>
    <dgm:pt modelId="{C1F4AD45-4BB8-4630-AF5D-B06629A4F354}" type="pres">
      <dgm:prSet presAssocID="{A359AE27-2E93-47A5-AE5E-0324FBEF9A03}" presName="background" presStyleLbl="node0" presStyleIdx="2" presStyleCnt="3"/>
      <dgm:spPr/>
    </dgm:pt>
    <dgm:pt modelId="{D881E766-6E8D-4172-9FFC-8E33145E6C7D}" type="pres">
      <dgm:prSet presAssocID="{A359AE27-2E93-47A5-AE5E-0324FBEF9A03}" presName="text" presStyleLbl="fgAcc0" presStyleIdx="2" presStyleCnt="3">
        <dgm:presLayoutVars>
          <dgm:chPref val="3"/>
        </dgm:presLayoutVars>
      </dgm:prSet>
      <dgm:spPr/>
    </dgm:pt>
    <dgm:pt modelId="{31E6E910-C233-4011-B329-C5CDCF3D9AC1}" type="pres">
      <dgm:prSet presAssocID="{A359AE27-2E93-47A5-AE5E-0324FBEF9A03}" presName="hierChild2" presStyleCnt="0"/>
      <dgm:spPr/>
    </dgm:pt>
  </dgm:ptLst>
  <dgm:cxnLst>
    <dgm:cxn modelId="{7B39C325-A477-4994-B9F3-6C5728B1E327}" srcId="{514B695F-2A87-484E-8E09-48ACE810809C}" destId="{A359AE27-2E93-47A5-AE5E-0324FBEF9A03}" srcOrd="2" destOrd="0" parTransId="{F7BCB8C6-40A4-4458-A424-80E331B9C75B}" sibTransId="{92B2A95C-7097-4736-94F6-397BE5B91A70}"/>
    <dgm:cxn modelId="{E025EC3A-6B40-4118-AB6A-3B34C8090F27}" type="presOf" srcId="{A359AE27-2E93-47A5-AE5E-0324FBEF9A03}" destId="{D881E766-6E8D-4172-9FFC-8E33145E6C7D}" srcOrd="0" destOrd="0" presId="urn:microsoft.com/office/officeart/2005/8/layout/hierarchy1"/>
    <dgm:cxn modelId="{67BC097A-3C29-4CF1-B52F-54AE4E9A2483}" type="presOf" srcId="{848D549E-0FB5-4488-9843-7BAC19B76959}" destId="{A6CDDCDE-46E1-4F5F-97DA-963162EDB1CB}" srcOrd="0" destOrd="0" presId="urn:microsoft.com/office/officeart/2005/8/layout/hierarchy1"/>
    <dgm:cxn modelId="{B99AC586-10C8-4334-8C74-1043630ED570}" type="presOf" srcId="{FDA32C5B-176D-41F6-BDC3-C4271A43944A}" destId="{E97C4CE0-EB67-4AC2-8BDD-1CAEDCECEB83}" srcOrd="0" destOrd="0" presId="urn:microsoft.com/office/officeart/2005/8/layout/hierarchy1"/>
    <dgm:cxn modelId="{85258995-8FD6-43E9-A3B1-47F9085CC737}" srcId="{514B695F-2A87-484E-8E09-48ACE810809C}" destId="{FDA32C5B-176D-41F6-BDC3-C4271A43944A}" srcOrd="1" destOrd="0" parTransId="{8711C78D-7526-4399-B79C-3584FEAEA197}" sibTransId="{6164902F-27D4-4268-A3FE-3CDC76FD02C3}"/>
    <dgm:cxn modelId="{91A956B6-ED12-4BC6-8D5F-09BBB817B772}" srcId="{514B695F-2A87-484E-8E09-48ACE810809C}" destId="{848D549E-0FB5-4488-9843-7BAC19B76959}" srcOrd="0" destOrd="0" parTransId="{0271CE81-F569-4934-A289-20D5BC3001D4}" sibTransId="{A848D17C-258C-4416-A08E-A8077D7D202F}"/>
    <dgm:cxn modelId="{58978FD3-0E58-4CBF-9285-1CBD84F0348C}" type="presOf" srcId="{514B695F-2A87-484E-8E09-48ACE810809C}" destId="{1ABEE6EC-8E31-4337-BA63-F5CE56EF46FA}" srcOrd="0" destOrd="0" presId="urn:microsoft.com/office/officeart/2005/8/layout/hierarchy1"/>
    <dgm:cxn modelId="{D2574651-275B-4C95-8DB7-47F0BAA13DF1}" type="presParOf" srcId="{1ABEE6EC-8E31-4337-BA63-F5CE56EF46FA}" destId="{AD33A4FA-F5C9-4A85-B4EB-B998CE1B411E}" srcOrd="0" destOrd="0" presId="urn:microsoft.com/office/officeart/2005/8/layout/hierarchy1"/>
    <dgm:cxn modelId="{FE93F387-D750-44DC-84C7-A7F2B6E14DD0}" type="presParOf" srcId="{AD33A4FA-F5C9-4A85-B4EB-B998CE1B411E}" destId="{2D38924E-2FA8-4D50-84CE-8AA079C16DF3}" srcOrd="0" destOrd="0" presId="urn:microsoft.com/office/officeart/2005/8/layout/hierarchy1"/>
    <dgm:cxn modelId="{915D0F34-EFFF-4651-ACA6-3EBA7C274C81}" type="presParOf" srcId="{2D38924E-2FA8-4D50-84CE-8AA079C16DF3}" destId="{D27ECB80-2B53-4B70-ACCE-437DF0AE556F}" srcOrd="0" destOrd="0" presId="urn:microsoft.com/office/officeart/2005/8/layout/hierarchy1"/>
    <dgm:cxn modelId="{7CD5C8B8-04D2-43EB-A710-7D0D8E0843EA}" type="presParOf" srcId="{2D38924E-2FA8-4D50-84CE-8AA079C16DF3}" destId="{A6CDDCDE-46E1-4F5F-97DA-963162EDB1CB}" srcOrd="1" destOrd="0" presId="urn:microsoft.com/office/officeart/2005/8/layout/hierarchy1"/>
    <dgm:cxn modelId="{FB74589F-EC52-43DE-BDC2-A556B817017A}" type="presParOf" srcId="{AD33A4FA-F5C9-4A85-B4EB-B998CE1B411E}" destId="{0CF27CED-E0D8-4913-8AEB-D1E3C7BB19AC}" srcOrd="1" destOrd="0" presId="urn:microsoft.com/office/officeart/2005/8/layout/hierarchy1"/>
    <dgm:cxn modelId="{BCE8D6D5-751E-4F81-8A94-2B281EC2A410}" type="presParOf" srcId="{1ABEE6EC-8E31-4337-BA63-F5CE56EF46FA}" destId="{61018275-2EE9-4681-9381-29C86634D744}" srcOrd="1" destOrd="0" presId="urn:microsoft.com/office/officeart/2005/8/layout/hierarchy1"/>
    <dgm:cxn modelId="{6DBE8AC9-E94B-4780-942F-F8400D51E2FF}" type="presParOf" srcId="{61018275-2EE9-4681-9381-29C86634D744}" destId="{B5324396-8204-4A62-810E-34C72A2CF515}" srcOrd="0" destOrd="0" presId="urn:microsoft.com/office/officeart/2005/8/layout/hierarchy1"/>
    <dgm:cxn modelId="{BE2445F7-F493-4C09-A2A7-DAE05EA0C1D9}" type="presParOf" srcId="{B5324396-8204-4A62-810E-34C72A2CF515}" destId="{8236FD21-6C33-47C2-98ED-1F8C9A7BA118}" srcOrd="0" destOrd="0" presId="urn:microsoft.com/office/officeart/2005/8/layout/hierarchy1"/>
    <dgm:cxn modelId="{40288677-7638-4D3F-B083-E0232EBCBF88}" type="presParOf" srcId="{B5324396-8204-4A62-810E-34C72A2CF515}" destId="{E97C4CE0-EB67-4AC2-8BDD-1CAEDCECEB83}" srcOrd="1" destOrd="0" presId="urn:microsoft.com/office/officeart/2005/8/layout/hierarchy1"/>
    <dgm:cxn modelId="{76386BC9-2012-452D-A72D-4A6568C358BC}" type="presParOf" srcId="{61018275-2EE9-4681-9381-29C86634D744}" destId="{BE3EC637-E447-4BBD-A5FB-4D058DF93C82}" srcOrd="1" destOrd="0" presId="urn:microsoft.com/office/officeart/2005/8/layout/hierarchy1"/>
    <dgm:cxn modelId="{1089D895-8445-4E27-96D6-FF2100DEDF9D}" type="presParOf" srcId="{1ABEE6EC-8E31-4337-BA63-F5CE56EF46FA}" destId="{91E04163-853C-46A9-AA56-465908E8B1CE}" srcOrd="2" destOrd="0" presId="urn:microsoft.com/office/officeart/2005/8/layout/hierarchy1"/>
    <dgm:cxn modelId="{84C73C53-6CB0-413F-93B7-90549DEC1FC0}" type="presParOf" srcId="{91E04163-853C-46A9-AA56-465908E8B1CE}" destId="{AEA7DFCA-C2C8-4880-9504-E329CBF0DEAB}" srcOrd="0" destOrd="0" presId="urn:microsoft.com/office/officeart/2005/8/layout/hierarchy1"/>
    <dgm:cxn modelId="{121D9464-40E8-474B-9E83-BCCA5A7BC186}" type="presParOf" srcId="{AEA7DFCA-C2C8-4880-9504-E329CBF0DEAB}" destId="{C1F4AD45-4BB8-4630-AF5D-B06629A4F354}" srcOrd="0" destOrd="0" presId="urn:microsoft.com/office/officeart/2005/8/layout/hierarchy1"/>
    <dgm:cxn modelId="{ED32421B-E854-45F8-B0FC-5B0B7EC417FC}" type="presParOf" srcId="{AEA7DFCA-C2C8-4880-9504-E329CBF0DEAB}" destId="{D881E766-6E8D-4172-9FFC-8E33145E6C7D}" srcOrd="1" destOrd="0" presId="urn:microsoft.com/office/officeart/2005/8/layout/hierarchy1"/>
    <dgm:cxn modelId="{6D09BE3F-5DE2-4FD9-8708-94E5886433E4}" type="presParOf" srcId="{91E04163-853C-46A9-AA56-465908E8B1CE}" destId="{31E6E910-C233-4011-B329-C5CDCF3D9A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1BE2A4-2E26-476C-BEDA-26172CC44AB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D4D6CE-FF8C-4B33-A89D-4C24AD14E130}">
      <dgm:prSet/>
      <dgm:spPr/>
      <dgm:t>
        <a:bodyPr/>
        <a:lstStyle/>
        <a:p>
          <a:r>
            <a:rPr lang="en-US"/>
            <a:t>Algorithms use TWO keys: one public, one private</a:t>
          </a:r>
        </a:p>
      </dgm:t>
    </dgm:pt>
    <dgm:pt modelId="{05E00760-3EC6-49CD-8DFA-754CFA93CE89}" type="parTrans" cxnId="{E1147711-94F7-4739-A1A7-4C99EBF822D1}">
      <dgm:prSet/>
      <dgm:spPr/>
      <dgm:t>
        <a:bodyPr/>
        <a:lstStyle/>
        <a:p>
          <a:endParaRPr lang="en-US"/>
        </a:p>
      </dgm:t>
    </dgm:pt>
    <dgm:pt modelId="{BB64B677-A34A-4B82-9E5A-4B8E795E20FF}" type="sibTrans" cxnId="{E1147711-94F7-4739-A1A7-4C99EBF822D1}">
      <dgm:prSet/>
      <dgm:spPr/>
      <dgm:t>
        <a:bodyPr/>
        <a:lstStyle/>
        <a:p>
          <a:endParaRPr lang="en-US"/>
        </a:p>
      </dgm:t>
    </dgm:pt>
    <dgm:pt modelId="{A5C20CF9-BF25-4BFE-95BE-87FBE7C547EB}">
      <dgm:prSet/>
      <dgm:spPr/>
      <dgm:t>
        <a:bodyPr/>
        <a:lstStyle/>
        <a:p>
          <a:r>
            <a:rPr lang="en-US"/>
            <a:t>Different algorithms support different operations</a:t>
          </a:r>
        </a:p>
      </dgm:t>
    </dgm:pt>
    <dgm:pt modelId="{85BFF4C1-DE7D-4F45-B8D4-9B0C85E6007B}" type="parTrans" cxnId="{6BE49C6D-5667-4257-B605-353CED7B3FE4}">
      <dgm:prSet/>
      <dgm:spPr/>
      <dgm:t>
        <a:bodyPr/>
        <a:lstStyle/>
        <a:p>
          <a:endParaRPr lang="en-US"/>
        </a:p>
      </dgm:t>
    </dgm:pt>
    <dgm:pt modelId="{FEDA2B72-981C-41F6-B8AE-7B015CE9965E}" type="sibTrans" cxnId="{6BE49C6D-5667-4257-B605-353CED7B3FE4}">
      <dgm:prSet/>
      <dgm:spPr/>
      <dgm:t>
        <a:bodyPr/>
        <a:lstStyle/>
        <a:p>
          <a:endParaRPr lang="en-US"/>
        </a:p>
      </dgm:t>
    </dgm:pt>
    <dgm:pt modelId="{97C8CBC8-4163-496A-9C1C-1274080DEDD3}">
      <dgm:prSet/>
      <dgm:spPr/>
      <dgm:t>
        <a:bodyPr/>
        <a:lstStyle/>
        <a:p>
          <a:r>
            <a:rPr lang="en-US"/>
            <a:t>Key agreement</a:t>
          </a:r>
        </a:p>
      </dgm:t>
    </dgm:pt>
    <dgm:pt modelId="{4305071F-995D-454D-B625-D0EC2006C1E2}" type="parTrans" cxnId="{CBB80D91-A6C2-49EA-A3BF-78348434595B}">
      <dgm:prSet/>
      <dgm:spPr/>
      <dgm:t>
        <a:bodyPr/>
        <a:lstStyle/>
        <a:p>
          <a:endParaRPr lang="en-US"/>
        </a:p>
      </dgm:t>
    </dgm:pt>
    <dgm:pt modelId="{2046B356-B0A2-4075-81F0-82928E83D9CB}" type="sibTrans" cxnId="{CBB80D91-A6C2-49EA-A3BF-78348434595B}">
      <dgm:prSet/>
      <dgm:spPr/>
      <dgm:t>
        <a:bodyPr/>
        <a:lstStyle/>
        <a:p>
          <a:endParaRPr lang="en-US"/>
        </a:p>
      </dgm:t>
    </dgm:pt>
    <dgm:pt modelId="{E3621390-5481-44EC-9E95-842A63F16672}">
      <dgm:prSet/>
      <dgm:spPr/>
      <dgm:t>
        <a:bodyPr/>
        <a:lstStyle/>
        <a:p>
          <a:r>
            <a:rPr lang="en-US"/>
            <a:t>Signatures</a:t>
          </a:r>
        </a:p>
      </dgm:t>
    </dgm:pt>
    <dgm:pt modelId="{474679A0-C863-49A4-83DE-3E6D12E54649}" type="parTrans" cxnId="{565A2F1D-BE06-422A-BACA-3E43D7E789BC}">
      <dgm:prSet/>
      <dgm:spPr/>
      <dgm:t>
        <a:bodyPr/>
        <a:lstStyle/>
        <a:p>
          <a:endParaRPr lang="en-US"/>
        </a:p>
      </dgm:t>
    </dgm:pt>
    <dgm:pt modelId="{66843C4E-7E7B-44C2-BFE2-E39003B59456}" type="sibTrans" cxnId="{565A2F1D-BE06-422A-BACA-3E43D7E789BC}">
      <dgm:prSet/>
      <dgm:spPr/>
      <dgm:t>
        <a:bodyPr/>
        <a:lstStyle/>
        <a:p>
          <a:endParaRPr lang="en-US"/>
        </a:p>
      </dgm:t>
    </dgm:pt>
    <dgm:pt modelId="{F8AD3E80-C659-4021-8848-B8347392E662}">
      <dgm:prSet/>
      <dgm:spPr/>
      <dgm:t>
        <a:bodyPr/>
        <a:lstStyle/>
        <a:p>
          <a:r>
            <a:rPr lang="en-US"/>
            <a:t>Encryption</a:t>
          </a:r>
        </a:p>
      </dgm:t>
    </dgm:pt>
    <dgm:pt modelId="{485BB1A4-13D9-4B2F-92EE-55F61E68F8F7}" type="parTrans" cxnId="{C1CD38D2-4C2E-4D44-BC9A-80414B3EC6CD}">
      <dgm:prSet/>
      <dgm:spPr/>
      <dgm:t>
        <a:bodyPr/>
        <a:lstStyle/>
        <a:p>
          <a:endParaRPr lang="en-US"/>
        </a:p>
      </dgm:t>
    </dgm:pt>
    <dgm:pt modelId="{FA27E7E5-8E6E-43E8-B59F-F4E983829EDE}" type="sibTrans" cxnId="{C1CD38D2-4C2E-4D44-BC9A-80414B3EC6CD}">
      <dgm:prSet/>
      <dgm:spPr/>
      <dgm:t>
        <a:bodyPr/>
        <a:lstStyle/>
        <a:p>
          <a:endParaRPr lang="en-US"/>
        </a:p>
      </dgm:t>
    </dgm:pt>
    <dgm:pt modelId="{4CBEA680-456E-4B19-B608-78C1FCC01558}">
      <dgm:prSet/>
      <dgm:spPr/>
      <dgm:t>
        <a:bodyPr/>
        <a:lstStyle/>
        <a:p>
          <a:r>
            <a:rPr lang="en-US"/>
            <a:t>Many algorithms do not support encryption</a:t>
          </a:r>
        </a:p>
      </dgm:t>
    </dgm:pt>
    <dgm:pt modelId="{888B602B-0143-41CE-B93C-738FD2FBA4C6}" type="parTrans" cxnId="{F4C9DC43-8F38-48B2-BD85-3641689DEC6C}">
      <dgm:prSet/>
      <dgm:spPr/>
      <dgm:t>
        <a:bodyPr/>
        <a:lstStyle/>
        <a:p>
          <a:endParaRPr lang="en-US"/>
        </a:p>
      </dgm:t>
    </dgm:pt>
    <dgm:pt modelId="{35DE1C37-89CD-4506-843E-236AD8A1CE33}" type="sibTrans" cxnId="{F4C9DC43-8F38-48B2-BD85-3641689DEC6C}">
      <dgm:prSet/>
      <dgm:spPr/>
      <dgm:t>
        <a:bodyPr/>
        <a:lstStyle/>
        <a:p>
          <a:endParaRPr lang="en-US"/>
        </a:p>
      </dgm:t>
    </dgm:pt>
    <dgm:pt modelId="{F73FBCCF-83DF-434D-93E6-B06547B58E96}">
      <dgm:prSet/>
      <dgm:spPr/>
      <dgm:t>
        <a:bodyPr/>
        <a:lstStyle/>
        <a:p>
          <a:r>
            <a:rPr lang="en-US"/>
            <a:t>Encryption, when available, is slow and for short messages</a:t>
          </a:r>
        </a:p>
      </dgm:t>
    </dgm:pt>
    <dgm:pt modelId="{E410B74F-28C3-416C-8A39-8CE5977E16C0}" type="parTrans" cxnId="{9E713055-ED3C-4650-B252-C54BD0DC718B}">
      <dgm:prSet/>
      <dgm:spPr/>
      <dgm:t>
        <a:bodyPr/>
        <a:lstStyle/>
        <a:p>
          <a:endParaRPr lang="en-US"/>
        </a:p>
      </dgm:t>
    </dgm:pt>
    <dgm:pt modelId="{5EADAC9B-0AE8-4FCC-9A88-F07421C2DEF0}" type="sibTrans" cxnId="{9E713055-ED3C-4650-B252-C54BD0DC718B}">
      <dgm:prSet/>
      <dgm:spPr/>
      <dgm:t>
        <a:bodyPr/>
        <a:lstStyle/>
        <a:p>
          <a:endParaRPr lang="en-US"/>
        </a:p>
      </dgm:t>
    </dgm:pt>
    <dgm:pt modelId="{A2ED8934-F730-4E2A-9ECC-C69312C7A298}" type="pres">
      <dgm:prSet presAssocID="{BC1BE2A4-2E26-476C-BEDA-26172CC44AB4}" presName="Name0" presStyleCnt="0">
        <dgm:presLayoutVars>
          <dgm:dir/>
          <dgm:animLvl val="lvl"/>
          <dgm:resizeHandles val="exact"/>
        </dgm:presLayoutVars>
      </dgm:prSet>
      <dgm:spPr/>
    </dgm:pt>
    <dgm:pt modelId="{432E5B20-4E2E-44CC-A3E1-8285B6AD1AB2}" type="pres">
      <dgm:prSet presAssocID="{4AD4D6CE-FF8C-4B33-A89D-4C24AD14E130}" presName="composite" presStyleCnt="0"/>
      <dgm:spPr/>
    </dgm:pt>
    <dgm:pt modelId="{7081B74B-C467-421B-B67C-7B1474BC6849}" type="pres">
      <dgm:prSet presAssocID="{4AD4D6CE-FF8C-4B33-A89D-4C24AD14E13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E1EF67B-C1E3-4E45-969C-E620F23DC6FC}" type="pres">
      <dgm:prSet presAssocID="{4AD4D6CE-FF8C-4B33-A89D-4C24AD14E130}" presName="desTx" presStyleLbl="alignAccFollowNode1" presStyleIdx="0" presStyleCnt="4">
        <dgm:presLayoutVars>
          <dgm:bulletEnabled val="1"/>
        </dgm:presLayoutVars>
      </dgm:prSet>
      <dgm:spPr/>
    </dgm:pt>
    <dgm:pt modelId="{F739711C-390E-4DED-A9AD-18AC5A5231F8}" type="pres">
      <dgm:prSet presAssocID="{BB64B677-A34A-4B82-9E5A-4B8E795E20FF}" presName="space" presStyleCnt="0"/>
      <dgm:spPr/>
    </dgm:pt>
    <dgm:pt modelId="{BE6D65E5-D424-4BB4-BAAA-E9D018DA2B23}" type="pres">
      <dgm:prSet presAssocID="{A5C20CF9-BF25-4BFE-95BE-87FBE7C547EB}" presName="composite" presStyleCnt="0"/>
      <dgm:spPr/>
    </dgm:pt>
    <dgm:pt modelId="{E23C698C-4766-4E87-8A97-9D618E5DF590}" type="pres">
      <dgm:prSet presAssocID="{A5C20CF9-BF25-4BFE-95BE-87FBE7C547E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82360B9-A1E6-493B-B22C-BCCB4105FF4B}" type="pres">
      <dgm:prSet presAssocID="{A5C20CF9-BF25-4BFE-95BE-87FBE7C547EB}" presName="desTx" presStyleLbl="alignAccFollowNode1" presStyleIdx="1" presStyleCnt="4">
        <dgm:presLayoutVars>
          <dgm:bulletEnabled val="1"/>
        </dgm:presLayoutVars>
      </dgm:prSet>
      <dgm:spPr/>
    </dgm:pt>
    <dgm:pt modelId="{E47BF1CA-E0CA-4DC1-8E76-BC5124608D89}" type="pres">
      <dgm:prSet presAssocID="{FEDA2B72-981C-41F6-B8AE-7B015CE9965E}" presName="space" presStyleCnt="0"/>
      <dgm:spPr/>
    </dgm:pt>
    <dgm:pt modelId="{4373DF44-F019-430E-8488-30E285DEA9D3}" type="pres">
      <dgm:prSet presAssocID="{4CBEA680-456E-4B19-B608-78C1FCC01558}" presName="composite" presStyleCnt="0"/>
      <dgm:spPr/>
    </dgm:pt>
    <dgm:pt modelId="{86393F4A-5AEE-4671-9830-F87E547B3A3F}" type="pres">
      <dgm:prSet presAssocID="{4CBEA680-456E-4B19-B608-78C1FCC0155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F9A0B4B-3C0E-4923-A0BB-BE9F9E6C9A16}" type="pres">
      <dgm:prSet presAssocID="{4CBEA680-456E-4B19-B608-78C1FCC01558}" presName="desTx" presStyleLbl="alignAccFollowNode1" presStyleIdx="2" presStyleCnt="4">
        <dgm:presLayoutVars>
          <dgm:bulletEnabled val="1"/>
        </dgm:presLayoutVars>
      </dgm:prSet>
      <dgm:spPr/>
    </dgm:pt>
    <dgm:pt modelId="{B2F2856E-AA23-4D1E-B088-331064FC46DA}" type="pres">
      <dgm:prSet presAssocID="{35DE1C37-89CD-4506-843E-236AD8A1CE33}" presName="space" presStyleCnt="0"/>
      <dgm:spPr/>
    </dgm:pt>
    <dgm:pt modelId="{089C1104-8E33-4174-804E-D70E46CA86CA}" type="pres">
      <dgm:prSet presAssocID="{F73FBCCF-83DF-434D-93E6-B06547B58E96}" presName="composite" presStyleCnt="0"/>
      <dgm:spPr/>
    </dgm:pt>
    <dgm:pt modelId="{D9AA1091-1B9E-4E34-94E4-64C73361492B}" type="pres">
      <dgm:prSet presAssocID="{F73FBCCF-83DF-434D-93E6-B06547B58E9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14C38ED-E24E-4ABA-B726-00B8C3ADA140}" type="pres">
      <dgm:prSet presAssocID="{F73FBCCF-83DF-434D-93E6-B06547B58E9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1147711-94F7-4739-A1A7-4C99EBF822D1}" srcId="{BC1BE2A4-2E26-476C-BEDA-26172CC44AB4}" destId="{4AD4D6CE-FF8C-4B33-A89D-4C24AD14E130}" srcOrd="0" destOrd="0" parTransId="{05E00760-3EC6-49CD-8DFA-754CFA93CE89}" sibTransId="{BB64B677-A34A-4B82-9E5A-4B8E795E20FF}"/>
    <dgm:cxn modelId="{90DC5B14-C9EE-483B-BCBB-708E7BBB7FFA}" type="presOf" srcId="{4CBEA680-456E-4B19-B608-78C1FCC01558}" destId="{86393F4A-5AEE-4671-9830-F87E547B3A3F}" srcOrd="0" destOrd="0" presId="urn:microsoft.com/office/officeart/2005/8/layout/hList1"/>
    <dgm:cxn modelId="{565A2F1D-BE06-422A-BACA-3E43D7E789BC}" srcId="{A5C20CF9-BF25-4BFE-95BE-87FBE7C547EB}" destId="{E3621390-5481-44EC-9E95-842A63F16672}" srcOrd="1" destOrd="0" parTransId="{474679A0-C863-49A4-83DE-3E6D12E54649}" sibTransId="{66843C4E-7E7B-44C2-BFE2-E39003B59456}"/>
    <dgm:cxn modelId="{F4C9DC43-8F38-48B2-BD85-3641689DEC6C}" srcId="{BC1BE2A4-2E26-476C-BEDA-26172CC44AB4}" destId="{4CBEA680-456E-4B19-B608-78C1FCC01558}" srcOrd="2" destOrd="0" parTransId="{888B602B-0143-41CE-B93C-738FD2FBA4C6}" sibTransId="{35DE1C37-89CD-4506-843E-236AD8A1CE33}"/>
    <dgm:cxn modelId="{8E02536D-6062-4017-AA4F-B4C3C45A1C1A}" type="presOf" srcId="{F8AD3E80-C659-4021-8848-B8347392E662}" destId="{782360B9-A1E6-493B-B22C-BCCB4105FF4B}" srcOrd="0" destOrd="2" presId="urn:microsoft.com/office/officeart/2005/8/layout/hList1"/>
    <dgm:cxn modelId="{6BE49C6D-5667-4257-B605-353CED7B3FE4}" srcId="{BC1BE2A4-2E26-476C-BEDA-26172CC44AB4}" destId="{A5C20CF9-BF25-4BFE-95BE-87FBE7C547EB}" srcOrd="1" destOrd="0" parTransId="{85BFF4C1-DE7D-4F45-B8D4-9B0C85E6007B}" sibTransId="{FEDA2B72-981C-41F6-B8AE-7B015CE9965E}"/>
    <dgm:cxn modelId="{20A8FA4E-A899-4782-B31F-C3B6F12C82DA}" type="presOf" srcId="{A5C20CF9-BF25-4BFE-95BE-87FBE7C547EB}" destId="{E23C698C-4766-4E87-8A97-9D618E5DF590}" srcOrd="0" destOrd="0" presId="urn:microsoft.com/office/officeart/2005/8/layout/hList1"/>
    <dgm:cxn modelId="{9E713055-ED3C-4650-B252-C54BD0DC718B}" srcId="{BC1BE2A4-2E26-476C-BEDA-26172CC44AB4}" destId="{F73FBCCF-83DF-434D-93E6-B06547B58E96}" srcOrd="3" destOrd="0" parTransId="{E410B74F-28C3-416C-8A39-8CE5977E16C0}" sibTransId="{5EADAC9B-0AE8-4FCC-9A88-F07421C2DEF0}"/>
    <dgm:cxn modelId="{CBB80D91-A6C2-49EA-A3BF-78348434595B}" srcId="{A5C20CF9-BF25-4BFE-95BE-87FBE7C547EB}" destId="{97C8CBC8-4163-496A-9C1C-1274080DEDD3}" srcOrd="0" destOrd="0" parTransId="{4305071F-995D-454D-B625-D0EC2006C1E2}" sibTransId="{2046B356-B0A2-4075-81F0-82928E83D9CB}"/>
    <dgm:cxn modelId="{F12DA2B9-515A-4004-B38A-A53C34AB44C2}" type="presOf" srcId="{F73FBCCF-83DF-434D-93E6-B06547B58E96}" destId="{D9AA1091-1B9E-4E34-94E4-64C73361492B}" srcOrd="0" destOrd="0" presId="urn:microsoft.com/office/officeart/2005/8/layout/hList1"/>
    <dgm:cxn modelId="{09D99DC1-D237-46BF-B65A-C7AE08C6A919}" type="presOf" srcId="{4AD4D6CE-FF8C-4B33-A89D-4C24AD14E130}" destId="{7081B74B-C467-421B-B67C-7B1474BC6849}" srcOrd="0" destOrd="0" presId="urn:microsoft.com/office/officeart/2005/8/layout/hList1"/>
    <dgm:cxn modelId="{39060DCB-6CEA-4DED-875D-2663EB893532}" type="presOf" srcId="{BC1BE2A4-2E26-476C-BEDA-26172CC44AB4}" destId="{A2ED8934-F730-4E2A-9ECC-C69312C7A298}" srcOrd="0" destOrd="0" presId="urn:microsoft.com/office/officeart/2005/8/layout/hList1"/>
    <dgm:cxn modelId="{AFD5DECF-773F-417D-82CE-B46680FFA34B}" type="presOf" srcId="{97C8CBC8-4163-496A-9C1C-1274080DEDD3}" destId="{782360B9-A1E6-493B-B22C-BCCB4105FF4B}" srcOrd="0" destOrd="0" presId="urn:microsoft.com/office/officeart/2005/8/layout/hList1"/>
    <dgm:cxn modelId="{C1CD38D2-4C2E-4D44-BC9A-80414B3EC6CD}" srcId="{A5C20CF9-BF25-4BFE-95BE-87FBE7C547EB}" destId="{F8AD3E80-C659-4021-8848-B8347392E662}" srcOrd="2" destOrd="0" parTransId="{485BB1A4-13D9-4B2F-92EE-55F61E68F8F7}" sibTransId="{FA27E7E5-8E6E-43E8-B59F-F4E983829EDE}"/>
    <dgm:cxn modelId="{05FD99E5-DC79-47F6-BDEB-3E3656227270}" type="presOf" srcId="{E3621390-5481-44EC-9E95-842A63F16672}" destId="{782360B9-A1E6-493B-B22C-BCCB4105FF4B}" srcOrd="0" destOrd="1" presId="urn:microsoft.com/office/officeart/2005/8/layout/hList1"/>
    <dgm:cxn modelId="{AD852AFC-6A7C-4E9D-97F6-3ADE0D44D655}" type="presParOf" srcId="{A2ED8934-F730-4E2A-9ECC-C69312C7A298}" destId="{432E5B20-4E2E-44CC-A3E1-8285B6AD1AB2}" srcOrd="0" destOrd="0" presId="urn:microsoft.com/office/officeart/2005/8/layout/hList1"/>
    <dgm:cxn modelId="{2BFACD3A-EAA0-4C1D-AB8D-3B73B66AA401}" type="presParOf" srcId="{432E5B20-4E2E-44CC-A3E1-8285B6AD1AB2}" destId="{7081B74B-C467-421B-B67C-7B1474BC6849}" srcOrd="0" destOrd="0" presId="urn:microsoft.com/office/officeart/2005/8/layout/hList1"/>
    <dgm:cxn modelId="{09C00EA3-8335-4B1F-8985-5DEA08F507CF}" type="presParOf" srcId="{432E5B20-4E2E-44CC-A3E1-8285B6AD1AB2}" destId="{CE1EF67B-C1E3-4E45-969C-E620F23DC6FC}" srcOrd="1" destOrd="0" presId="urn:microsoft.com/office/officeart/2005/8/layout/hList1"/>
    <dgm:cxn modelId="{E42262EF-A655-45A9-BBF2-92F97E210A12}" type="presParOf" srcId="{A2ED8934-F730-4E2A-9ECC-C69312C7A298}" destId="{F739711C-390E-4DED-A9AD-18AC5A5231F8}" srcOrd="1" destOrd="0" presId="urn:microsoft.com/office/officeart/2005/8/layout/hList1"/>
    <dgm:cxn modelId="{63F780CC-9020-48E6-9DAE-8543963AC013}" type="presParOf" srcId="{A2ED8934-F730-4E2A-9ECC-C69312C7A298}" destId="{BE6D65E5-D424-4BB4-BAAA-E9D018DA2B23}" srcOrd="2" destOrd="0" presId="urn:microsoft.com/office/officeart/2005/8/layout/hList1"/>
    <dgm:cxn modelId="{2036AC51-DA82-419E-BD9A-AF0243CF1F61}" type="presParOf" srcId="{BE6D65E5-D424-4BB4-BAAA-E9D018DA2B23}" destId="{E23C698C-4766-4E87-8A97-9D618E5DF590}" srcOrd="0" destOrd="0" presId="urn:microsoft.com/office/officeart/2005/8/layout/hList1"/>
    <dgm:cxn modelId="{B71D15C2-3E38-4594-9632-CC8B9E244155}" type="presParOf" srcId="{BE6D65E5-D424-4BB4-BAAA-E9D018DA2B23}" destId="{782360B9-A1E6-493B-B22C-BCCB4105FF4B}" srcOrd="1" destOrd="0" presId="urn:microsoft.com/office/officeart/2005/8/layout/hList1"/>
    <dgm:cxn modelId="{9ABF4A1C-E335-4E84-ADCE-70A1F7FE52CF}" type="presParOf" srcId="{A2ED8934-F730-4E2A-9ECC-C69312C7A298}" destId="{E47BF1CA-E0CA-4DC1-8E76-BC5124608D89}" srcOrd="3" destOrd="0" presId="urn:microsoft.com/office/officeart/2005/8/layout/hList1"/>
    <dgm:cxn modelId="{6E93BBE9-9BC4-4A58-BDF5-AEE29157E66A}" type="presParOf" srcId="{A2ED8934-F730-4E2A-9ECC-C69312C7A298}" destId="{4373DF44-F019-430E-8488-30E285DEA9D3}" srcOrd="4" destOrd="0" presId="urn:microsoft.com/office/officeart/2005/8/layout/hList1"/>
    <dgm:cxn modelId="{0D1B16E3-AA29-4F75-B4E3-13C2C6E5E679}" type="presParOf" srcId="{4373DF44-F019-430E-8488-30E285DEA9D3}" destId="{86393F4A-5AEE-4671-9830-F87E547B3A3F}" srcOrd="0" destOrd="0" presId="urn:microsoft.com/office/officeart/2005/8/layout/hList1"/>
    <dgm:cxn modelId="{F7077A4F-6CC5-489A-B0A1-05E5E60FC7AE}" type="presParOf" srcId="{4373DF44-F019-430E-8488-30E285DEA9D3}" destId="{3F9A0B4B-3C0E-4923-A0BB-BE9F9E6C9A16}" srcOrd="1" destOrd="0" presId="urn:microsoft.com/office/officeart/2005/8/layout/hList1"/>
    <dgm:cxn modelId="{F7D424FB-FA91-4736-A544-44FD44893AB3}" type="presParOf" srcId="{A2ED8934-F730-4E2A-9ECC-C69312C7A298}" destId="{B2F2856E-AA23-4D1E-B088-331064FC46DA}" srcOrd="5" destOrd="0" presId="urn:microsoft.com/office/officeart/2005/8/layout/hList1"/>
    <dgm:cxn modelId="{F802BFC7-DE0E-4D2A-A6F5-8B2B77D1B759}" type="presParOf" srcId="{A2ED8934-F730-4E2A-9ECC-C69312C7A298}" destId="{089C1104-8E33-4174-804E-D70E46CA86CA}" srcOrd="6" destOrd="0" presId="urn:microsoft.com/office/officeart/2005/8/layout/hList1"/>
    <dgm:cxn modelId="{510E7B86-CABC-4437-8980-95045CEA6B0C}" type="presParOf" srcId="{089C1104-8E33-4174-804E-D70E46CA86CA}" destId="{D9AA1091-1B9E-4E34-94E4-64C73361492B}" srcOrd="0" destOrd="0" presId="urn:microsoft.com/office/officeart/2005/8/layout/hList1"/>
    <dgm:cxn modelId="{B0BF635B-338A-41C8-BBD6-8B333250C4A8}" type="presParOf" srcId="{089C1104-8E33-4174-804E-D70E46CA86CA}" destId="{B14C38ED-E24E-4ABA-B726-00B8C3ADA1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9A84FC-B86D-47C5-93BE-6FF52A23174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A353871-85CA-43BC-8096-B2DFEF86135A}">
      <dgm:prSet/>
      <dgm:spPr/>
      <dgm:t>
        <a:bodyPr/>
        <a:lstStyle/>
        <a:p>
          <a:r>
            <a:rPr lang="en-US"/>
            <a:t>RSA public-key cryptography DOES encrypt</a:t>
          </a:r>
        </a:p>
      </dgm:t>
    </dgm:pt>
    <dgm:pt modelId="{C339C2C2-3FC6-4CC7-982F-764BF9460612}" type="parTrans" cxnId="{FF0AC71D-C078-407E-AD47-1B0B1C879C63}">
      <dgm:prSet/>
      <dgm:spPr/>
      <dgm:t>
        <a:bodyPr/>
        <a:lstStyle/>
        <a:p>
          <a:endParaRPr lang="en-US"/>
        </a:p>
      </dgm:t>
    </dgm:pt>
    <dgm:pt modelId="{422A815A-6B76-449E-B1A6-4A28F0DF2DE4}" type="sibTrans" cxnId="{FF0AC71D-C078-407E-AD47-1B0B1C879C63}">
      <dgm:prSet/>
      <dgm:spPr/>
      <dgm:t>
        <a:bodyPr/>
        <a:lstStyle/>
        <a:p>
          <a:endParaRPr lang="en-US"/>
        </a:p>
      </dgm:t>
    </dgm:pt>
    <dgm:pt modelId="{918BAFC6-3AD1-42B9-A582-C58B116E4912}">
      <dgm:prSet/>
      <dgm:spPr/>
      <dgm:t>
        <a:bodyPr/>
        <a:lstStyle/>
        <a:p>
          <a:r>
            <a:rPr lang="en-US"/>
            <a:t>Public key crypto is often explained using RSA</a:t>
          </a:r>
        </a:p>
      </dgm:t>
    </dgm:pt>
    <dgm:pt modelId="{D64A6B1E-E243-4723-8C63-85A88A92E412}" type="parTrans" cxnId="{7E6F3FD1-99D1-4D0D-92AC-805FC86F1420}">
      <dgm:prSet/>
      <dgm:spPr/>
      <dgm:t>
        <a:bodyPr/>
        <a:lstStyle/>
        <a:p>
          <a:endParaRPr lang="en-US"/>
        </a:p>
      </dgm:t>
    </dgm:pt>
    <dgm:pt modelId="{A5C7D23A-20CF-42D6-B143-E6E0A8D17CAB}" type="sibTrans" cxnId="{7E6F3FD1-99D1-4D0D-92AC-805FC86F1420}">
      <dgm:prSet/>
      <dgm:spPr/>
      <dgm:t>
        <a:bodyPr/>
        <a:lstStyle/>
        <a:p>
          <a:endParaRPr lang="en-US"/>
        </a:p>
      </dgm:t>
    </dgm:pt>
    <dgm:pt modelId="{CB75BCEB-139D-410B-90C2-AF9DFAD43598}">
      <dgm:prSet/>
      <dgm:spPr/>
      <dgm:t>
        <a:bodyPr/>
        <a:lstStyle/>
        <a:p>
          <a:r>
            <a:rPr lang="en-US"/>
            <a:t>This can be helpful because RSA is very easy to understand</a:t>
          </a:r>
        </a:p>
      </dgm:t>
    </dgm:pt>
    <dgm:pt modelId="{2A7BF4D8-15B1-4126-81E9-A2176372841E}" type="parTrans" cxnId="{72839F1A-9906-4762-8778-2A00353886E3}">
      <dgm:prSet/>
      <dgm:spPr/>
      <dgm:t>
        <a:bodyPr/>
        <a:lstStyle/>
        <a:p>
          <a:endParaRPr lang="en-US"/>
        </a:p>
      </dgm:t>
    </dgm:pt>
    <dgm:pt modelId="{CA8BCBD1-8F5F-443D-85DF-28E36C793214}" type="sibTrans" cxnId="{72839F1A-9906-4762-8778-2A00353886E3}">
      <dgm:prSet/>
      <dgm:spPr/>
      <dgm:t>
        <a:bodyPr/>
        <a:lstStyle/>
        <a:p>
          <a:endParaRPr lang="en-US"/>
        </a:p>
      </dgm:t>
    </dgm:pt>
    <dgm:pt modelId="{32982B2B-71D6-4A26-8232-A1C83DBD8B7B}">
      <dgm:prSet/>
      <dgm:spPr/>
      <dgm:t>
        <a:bodyPr/>
        <a:lstStyle/>
        <a:p>
          <a:r>
            <a:rPr lang="en-US"/>
            <a:t>But remember, other algorithms work differently!</a:t>
          </a:r>
        </a:p>
      </dgm:t>
    </dgm:pt>
    <dgm:pt modelId="{F83A36FF-0E78-443B-9EB5-4B4FF465AD0E}" type="parTrans" cxnId="{0EE2AA63-4463-4967-BFDE-028C27673F24}">
      <dgm:prSet/>
      <dgm:spPr/>
      <dgm:t>
        <a:bodyPr/>
        <a:lstStyle/>
        <a:p>
          <a:endParaRPr lang="en-US"/>
        </a:p>
      </dgm:t>
    </dgm:pt>
    <dgm:pt modelId="{98624086-0F91-462C-9A40-F167B6EF1A1C}" type="sibTrans" cxnId="{0EE2AA63-4463-4967-BFDE-028C27673F24}">
      <dgm:prSet/>
      <dgm:spPr/>
      <dgm:t>
        <a:bodyPr/>
        <a:lstStyle/>
        <a:p>
          <a:endParaRPr lang="en-US"/>
        </a:p>
      </dgm:t>
    </dgm:pt>
    <dgm:pt modelId="{6848FB71-FBCA-4C66-8F72-70E4CA80544D}" type="pres">
      <dgm:prSet presAssocID="{3E9A84FC-B86D-47C5-93BE-6FF52A231744}" presName="root" presStyleCnt="0">
        <dgm:presLayoutVars>
          <dgm:dir/>
          <dgm:resizeHandles val="exact"/>
        </dgm:presLayoutVars>
      </dgm:prSet>
      <dgm:spPr/>
    </dgm:pt>
    <dgm:pt modelId="{4656834E-C5BA-43BF-9721-E4E002674694}" type="pres">
      <dgm:prSet presAssocID="{3E9A84FC-B86D-47C5-93BE-6FF52A231744}" presName="container" presStyleCnt="0">
        <dgm:presLayoutVars>
          <dgm:dir/>
          <dgm:resizeHandles val="exact"/>
        </dgm:presLayoutVars>
      </dgm:prSet>
      <dgm:spPr/>
    </dgm:pt>
    <dgm:pt modelId="{2DFBFA96-21D7-47B9-A5C2-9C0CBE52AB61}" type="pres">
      <dgm:prSet presAssocID="{DA353871-85CA-43BC-8096-B2DFEF86135A}" presName="compNode" presStyleCnt="0"/>
      <dgm:spPr/>
    </dgm:pt>
    <dgm:pt modelId="{8C8E1A63-28AC-4C84-9184-83204857069D}" type="pres">
      <dgm:prSet presAssocID="{DA353871-85CA-43BC-8096-B2DFEF86135A}" presName="iconBgRect" presStyleLbl="bgShp" presStyleIdx="0" presStyleCnt="4"/>
      <dgm:spPr/>
    </dgm:pt>
    <dgm:pt modelId="{743DF1DA-E633-4C2E-A0A9-53F4A5B9726E}" type="pres">
      <dgm:prSet presAssocID="{DA353871-85CA-43BC-8096-B2DFEF8613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201A640-41CF-40FC-B243-0C2D7A0C4848}" type="pres">
      <dgm:prSet presAssocID="{DA353871-85CA-43BC-8096-B2DFEF86135A}" presName="spaceRect" presStyleCnt="0"/>
      <dgm:spPr/>
    </dgm:pt>
    <dgm:pt modelId="{5E130A7A-53A6-4FA7-9CEF-5FEC911781B1}" type="pres">
      <dgm:prSet presAssocID="{DA353871-85CA-43BC-8096-B2DFEF86135A}" presName="textRect" presStyleLbl="revTx" presStyleIdx="0" presStyleCnt="4">
        <dgm:presLayoutVars>
          <dgm:chMax val="1"/>
          <dgm:chPref val="1"/>
        </dgm:presLayoutVars>
      </dgm:prSet>
      <dgm:spPr/>
    </dgm:pt>
    <dgm:pt modelId="{334BD190-28B6-47AA-98D3-B252E15D5918}" type="pres">
      <dgm:prSet presAssocID="{422A815A-6B76-449E-B1A6-4A28F0DF2DE4}" presName="sibTrans" presStyleLbl="sibTrans2D1" presStyleIdx="0" presStyleCnt="0"/>
      <dgm:spPr/>
    </dgm:pt>
    <dgm:pt modelId="{25AB20DC-5A0D-49EC-A23A-42CD13A58549}" type="pres">
      <dgm:prSet presAssocID="{918BAFC6-3AD1-42B9-A582-C58B116E4912}" presName="compNode" presStyleCnt="0"/>
      <dgm:spPr/>
    </dgm:pt>
    <dgm:pt modelId="{6A549378-2559-42C3-B997-A306EB4805BA}" type="pres">
      <dgm:prSet presAssocID="{918BAFC6-3AD1-42B9-A582-C58B116E4912}" presName="iconBgRect" presStyleLbl="bgShp" presStyleIdx="1" presStyleCnt="4"/>
      <dgm:spPr/>
    </dgm:pt>
    <dgm:pt modelId="{C27BE0F8-EC1C-41F6-B922-44FDBD197598}" type="pres">
      <dgm:prSet presAssocID="{918BAFC6-3AD1-42B9-A582-C58B116E49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E48000C-9737-4767-94A6-1DF139FCA406}" type="pres">
      <dgm:prSet presAssocID="{918BAFC6-3AD1-42B9-A582-C58B116E4912}" presName="spaceRect" presStyleCnt="0"/>
      <dgm:spPr/>
    </dgm:pt>
    <dgm:pt modelId="{54AD495E-BE91-4503-B8F6-CC43012883AE}" type="pres">
      <dgm:prSet presAssocID="{918BAFC6-3AD1-42B9-A582-C58B116E4912}" presName="textRect" presStyleLbl="revTx" presStyleIdx="1" presStyleCnt="4">
        <dgm:presLayoutVars>
          <dgm:chMax val="1"/>
          <dgm:chPref val="1"/>
        </dgm:presLayoutVars>
      </dgm:prSet>
      <dgm:spPr/>
    </dgm:pt>
    <dgm:pt modelId="{818E2286-2C41-4106-AD33-9388CB5809A6}" type="pres">
      <dgm:prSet presAssocID="{A5C7D23A-20CF-42D6-B143-E6E0A8D17CAB}" presName="sibTrans" presStyleLbl="sibTrans2D1" presStyleIdx="0" presStyleCnt="0"/>
      <dgm:spPr/>
    </dgm:pt>
    <dgm:pt modelId="{3BA0F577-2D4D-4B4C-A8F3-91C86540CD14}" type="pres">
      <dgm:prSet presAssocID="{CB75BCEB-139D-410B-90C2-AF9DFAD43598}" presName="compNode" presStyleCnt="0"/>
      <dgm:spPr/>
    </dgm:pt>
    <dgm:pt modelId="{204F1143-9B4B-4A14-89A7-85879BDD1164}" type="pres">
      <dgm:prSet presAssocID="{CB75BCEB-139D-410B-90C2-AF9DFAD43598}" presName="iconBgRect" presStyleLbl="bgShp" presStyleIdx="2" presStyleCnt="4"/>
      <dgm:spPr/>
    </dgm:pt>
    <dgm:pt modelId="{38BFC3E6-2F5E-4C5C-A488-7B1A85F00EF9}" type="pres">
      <dgm:prSet presAssocID="{CB75BCEB-139D-410B-90C2-AF9DFAD435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C32AB22-8427-428E-A855-69CBB97BCF06}" type="pres">
      <dgm:prSet presAssocID="{CB75BCEB-139D-410B-90C2-AF9DFAD43598}" presName="spaceRect" presStyleCnt="0"/>
      <dgm:spPr/>
    </dgm:pt>
    <dgm:pt modelId="{00107F07-8E24-40A6-BBA9-4B5537686452}" type="pres">
      <dgm:prSet presAssocID="{CB75BCEB-139D-410B-90C2-AF9DFAD43598}" presName="textRect" presStyleLbl="revTx" presStyleIdx="2" presStyleCnt="4">
        <dgm:presLayoutVars>
          <dgm:chMax val="1"/>
          <dgm:chPref val="1"/>
        </dgm:presLayoutVars>
      </dgm:prSet>
      <dgm:spPr/>
    </dgm:pt>
    <dgm:pt modelId="{9B7E61F6-FAF9-4CE6-9F9D-11DE383B7F2E}" type="pres">
      <dgm:prSet presAssocID="{CA8BCBD1-8F5F-443D-85DF-28E36C793214}" presName="sibTrans" presStyleLbl="sibTrans2D1" presStyleIdx="0" presStyleCnt="0"/>
      <dgm:spPr/>
    </dgm:pt>
    <dgm:pt modelId="{BC5B76B8-D73A-4A21-B7B5-85CBD66F402C}" type="pres">
      <dgm:prSet presAssocID="{32982B2B-71D6-4A26-8232-A1C83DBD8B7B}" presName="compNode" presStyleCnt="0"/>
      <dgm:spPr/>
    </dgm:pt>
    <dgm:pt modelId="{1F02B06B-A2A5-4B42-9E3C-FC3DA01CB820}" type="pres">
      <dgm:prSet presAssocID="{32982B2B-71D6-4A26-8232-A1C83DBD8B7B}" presName="iconBgRect" presStyleLbl="bgShp" presStyleIdx="3" presStyleCnt="4"/>
      <dgm:spPr/>
    </dgm:pt>
    <dgm:pt modelId="{E055675B-DF44-430A-9574-0044D958E1C5}" type="pres">
      <dgm:prSet presAssocID="{32982B2B-71D6-4A26-8232-A1C83DBD8B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46D99C-1D6F-4E90-91C1-8EDD1336C4DA}" type="pres">
      <dgm:prSet presAssocID="{32982B2B-71D6-4A26-8232-A1C83DBD8B7B}" presName="spaceRect" presStyleCnt="0"/>
      <dgm:spPr/>
    </dgm:pt>
    <dgm:pt modelId="{5CA348CB-6459-43B4-A912-2921DA4ED802}" type="pres">
      <dgm:prSet presAssocID="{32982B2B-71D6-4A26-8232-A1C83DBD8B7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839F1A-9906-4762-8778-2A00353886E3}" srcId="{3E9A84FC-B86D-47C5-93BE-6FF52A231744}" destId="{CB75BCEB-139D-410B-90C2-AF9DFAD43598}" srcOrd="2" destOrd="0" parTransId="{2A7BF4D8-15B1-4126-81E9-A2176372841E}" sibTransId="{CA8BCBD1-8F5F-443D-85DF-28E36C793214}"/>
    <dgm:cxn modelId="{FF0AC71D-C078-407E-AD47-1B0B1C879C63}" srcId="{3E9A84FC-B86D-47C5-93BE-6FF52A231744}" destId="{DA353871-85CA-43BC-8096-B2DFEF86135A}" srcOrd="0" destOrd="0" parTransId="{C339C2C2-3FC6-4CC7-982F-764BF9460612}" sibTransId="{422A815A-6B76-449E-B1A6-4A28F0DF2DE4}"/>
    <dgm:cxn modelId="{3E22741F-D7E8-48CC-A646-725847CC3258}" type="presOf" srcId="{3E9A84FC-B86D-47C5-93BE-6FF52A231744}" destId="{6848FB71-FBCA-4C66-8F72-70E4CA80544D}" srcOrd="0" destOrd="0" presId="urn:microsoft.com/office/officeart/2018/2/layout/IconCircleList"/>
    <dgm:cxn modelId="{F0194E23-A4EF-48A4-A35A-FD708038DBDE}" type="presOf" srcId="{CA8BCBD1-8F5F-443D-85DF-28E36C793214}" destId="{9B7E61F6-FAF9-4CE6-9F9D-11DE383B7F2E}" srcOrd="0" destOrd="0" presId="urn:microsoft.com/office/officeart/2018/2/layout/IconCircleList"/>
    <dgm:cxn modelId="{0EE2AA63-4463-4967-BFDE-028C27673F24}" srcId="{3E9A84FC-B86D-47C5-93BE-6FF52A231744}" destId="{32982B2B-71D6-4A26-8232-A1C83DBD8B7B}" srcOrd="3" destOrd="0" parTransId="{F83A36FF-0E78-443B-9EB5-4B4FF465AD0E}" sibTransId="{98624086-0F91-462C-9A40-F167B6EF1A1C}"/>
    <dgm:cxn modelId="{61DE4748-D6CD-4313-A23E-18C147C971A1}" type="presOf" srcId="{422A815A-6B76-449E-B1A6-4A28F0DF2DE4}" destId="{334BD190-28B6-47AA-98D3-B252E15D5918}" srcOrd="0" destOrd="0" presId="urn:microsoft.com/office/officeart/2018/2/layout/IconCircleList"/>
    <dgm:cxn modelId="{914ABE7A-9E8E-4CED-BF7D-765C7E421732}" type="presOf" srcId="{32982B2B-71D6-4A26-8232-A1C83DBD8B7B}" destId="{5CA348CB-6459-43B4-A912-2921DA4ED802}" srcOrd="0" destOrd="0" presId="urn:microsoft.com/office/officeart/2018/2/layout/IconCircleList"/>
    <dgm:cxn modelId="{BDD62F9D-8A60-4F00-BCFA-7167B4BF5B68}" type="presOf" srcId="{DA353871-85CA-43BC-8096-B2DFEF86135A}" destId="{5E130A7A-53A6-4FA7-9CEF-5FEC911781B1}" srcOrd="0" destOrd="0" presId="urn:microsoft.com/office/officeart/2018/2/layout/IconCircleList"/>
    <dgm:cxn modelId="{018BF4BB-7556-498B-B6A2-E2DC4AE314CE}" type="presOf" srcId="{A5C7D23A-20CF-42D6-B143-E6E0A8D17CAB}" destId="{818E2286-2C41-4106-AD33-9388CB5809A6}" srcOrd="0" destOrd="0" presId="urn:microsoft.com/office/officeart/2018/2/layout/IconCircleList"/>
    <dgm:cxn modelId="{7F111CD0-0FB3-47CD-A8C4-63C2DC9A7F78}" type="presOf" srcId="{918BAFC6-3AD1-42B9-A582-C58B116E4912}" destId="{54AD495E-BE91-4503-B8F6-CC43012883AE}" srcOrd="0" destOrd="0" presId="urn:microsoft.com/office/officeart/2018/2/layout/IconCircleList"/>
    <dgm:cxn modelId="{7E6F3FD1-99D1-4D0D-92AC-805FC86F1420}" srcId="{3E9A84FC-B86D-47C5-93BE-6FF52A231744}" destId="{918BAFC6-3AD1-42B9-A582-C58B116E4912}" srcOrd="1" destOrd="0" parTransId="{D64A6B1E-E243-4723-8C63-85A88A92E412}" sibTransId="{A5C7D23A-20CF-42D6-B143-E6E0A8D17CAB}"/>
    <dgm:cxn modelId="{0A3FD0E4-4A0C-4FBD-BF6E-21FE1BBE0F75}" type="presOf" srcId="{CB75BCEB-139D-410B-90C2-AF9DFAD43598}" destId="{00107F07-8E24-40A6-BBA9-4B5537686452}" srcOrd="0" destOrd="0" presId="urn:microsoft.com/office/officeart/2018/2/layout/IconCircleList"/>
    <dgm:cxn modelId="{3DFB32BF-0984-44B5-BCEC-E529050D6406}" type="presParOf" srcId="{6848FB71-FBCA-4C66-8F72-70E4CA80544D}" destId="{4656834E-C5BA-43BF-9721-E4E002674694}" srcOrd="0" destOrd="0" presId="urn:microsoft.com/office/officeart/2018/2/layout/IconCircleList"/>
    <dgm:cxn modelId="{959395CB-8BEA-448E-A54B-3F2E728122FF}" type="presParOf" srcId="{4656834E-C5BA-43BF-9721-E4E002674694}" destId="{2DFBFA96-21D7-47B9-A5C2-9C0CBE52AB61}" srcOrd="0" destOrd="0" presId="urn:microsoft.com/office/officeart/2018/2/layout/IconCircleList"/>
    <dgm:cxn modelId="{BEB5E531-9A9D-45B2-A6A5-8EA4F5EFB5D0}" type="presParOf" srcId="{2DFBFA96-21D7-47B9-A5C2-9C0CBE52AB61}" destId="{8C8E1A63-28AC-4C84-9184-83204857069D}" srcOrd="0" destOrd="0" presId="urn:microsoft.com/office/officeart/2018/2/layout/IconCircleList"/>
    <dgm:cxn modelId="{037A1EFA-C9E7-420F-9A9F-689184C1F4FC}" type="presParOf" srcId="{2DFBFA96-21D7-47B9-A5C2-9C0CBE52AB61}" destId="{743DF1DA-E633-4C2E-A0A9-53F4A5B9726E}" srcOrd="1" destOrd="0" presId="urn:microsoft.com/office/officeart/2018/2/layout/IconCircleList"/>
    <dgm:cxn modelId="{C4DE9224-0027-4C52-A710-EF085188B53A}" type="presParOf" srcId="{2DFBFA96-21D7-47B9-A5C2-9C0CBE52AB61}" destId="{4201A640-41CF-40FC-B243-0C2D7A0C4848}" srcOrd="2" destOrd="0" presId="urn:microsoft.com/office/officeart/2018/2/layout/IconCircleList"/>
    <dgm:cxn modelId="{F38861A6-F40C-4517-B017-82BFE6588767}" type="presParOf" srcId="{2DFBFA96-21D7-47B9-A5C2-9C0CBE52AB61}" destId="{5E130A7A-53A6-4FA7-9CEF-5FEC911781B1}" srcOrd="3" destOrd="0" presId="urn:microsoft.com/office/officeart/2018/2/layout/IconCircleList"/>
    <dgm:cxn modelId="{0BD47244-6560-49F8-9DFC-EFFB68103B46}" type="presParOf" srcId="{4656834E-C5BA-43BF-9721-E4E002674694}" destId="{334BD190-28B6-47AA-98D3-B252E15D5918}" srcOrd="1" destOrd="0" presId="urn:microsoft.com/office/officeart/2018/2/layout/IconCircleList"/>
    <dgm:cxn modelId="{91B7F592-728D-420F-AAA2-D341F89F3360}" type="presParOf" srcId="{4656834E-C5BA-43BF-9721-E4E002674694}" destId="{25AB20DC-5A0D-49EC-A23A-42CD13A58549}" srcOrd="2" destOrd="0" presId="urn:microsoft.com/office/officeart/2018/2/layout/IconCircleList"/>
    <dgm:cxn modelId="{D45AB6FA-8BA9-49F7-A071-FAB1D987F4A6}" type="presParOf" srcId="{25AB20DC-5A0D-49EC-A23A-42CD13A58549}" destId="{6A549378-2559-42C3-B997-A306EB4805BA}" srcOrd="0" destOrd="0" presId="urn:microsoft.com/office/officeart/2018/2/layout/IconCircleList"/>
    <dgm:cxn modelId="{B7717B1F-E503-4921-A792-6EE4C2040E05}" type="presParOf" srcId="{25AB20DC-5A0D-49EC-A23A-42CD13A58549}" destId="{C27BE0F8-EC1C-41F6-B922-44FDBD197598}" srcOrd="1" destOrd="0" presId="urn:microsoft.com/office/officeart/2018/2/layout/IconCircleList"/>
    <dgm:cxn modelId="{3D267A5C-EF4D-4D54-8751-4707A36FA54F}" type="presParOf" srcId="{25AB20DC-5A0D-49EC-A23A-42CD13A58549}" destId="{EE48000C-9737-4767-94A6-1DF139FCA406}" srcOrd="2" destOrd="0" presId="urn:microsoft.com/office/officeart/2018/2/layout/IconCircleList"/>
    <dgm:cxn modelId="{11BA4F77-2D94-45D7-B252-05C94233EDDB}" type="presParOf" srcId="{25AB20DC-5A0D-49EC-A23A-42CD13A58549}" destId="{54AD495E-BE91-4503-B8F6-CC43012883AE}" srcOrd="3" destOrd="0" presId="urn:microsoft.com/office/officeart/2018/2/layout/IconCircleList"/>
    <dgm:cxn modelId="{91460FFD-D7B6-4D97-87D3-30355001862E}" type="presParOf" srcId="{4656834E-C5BA-43BF-9721-E4E002674694}" destId="{818E2286-2C41-4106-AD33-9388CB5809A6}" srcOrd="3" destOrd="0" presId="urn:microsoft.com/office/officeart/2018/2/layout/IconCircleList"/>
    <dgm:cxn modelId="{0779C208-1EF1-4340-B7AF-14F19822B333}" type="presParOf" srcId="{4656834E-C5BA-43BF-9721-E4E002674694}" destId="{3BA0F577-2D4D-4B4C-A8F3-91C86540CD14}" srcOrd="4" destOrd="0" presId="urn:microsoft.com/office/officeart/2018/2/layout/IconCircleList"/>
    <dgm:cxn modelId="{22977184-0D14-483A-9B5B-6C406BE8B70E}" type="presParOf" srcId="{3BA0F577-2D4D-4B4C-A8F3-91C86540CD14}" destId="{204F1143-9B4B-4A14-89A7-85879BDD1164}" srcOrd="0" destOrd="0" presId="urn:microsoft.com/office/officeart/2018/2/layout/IconCircleList"/>
    <dgm:cxn modelId="{ACC418EE-DB4F-43BA-B3F8-3807D2DDAB6F}" type="presParOf" srcId="{3BA0F577-2D4D-4B4C-A8F3-91C86540CD14}" destId="{38BFC3E6-2F5E-4C5C-A488-7B1A85F00EF9}" srcOrd="1" destOrd="0" presId="urn:microsoft.com/office/officeart/2018/2/layout/IconCircleList"/>
    <dgm:cxn modelId="{C3D7AA07-32C3-4EB0-83B4-0F4B816687E9}" type="presParOf" srcId="{3BA0F577-2D4D-4B4C-A8F3-91C86540CD14}" destId="{CC32AB22-8427-428E-A855-69CBB97BCF06}" srcOrd="2" destOrd="0" presId="urn:microsoft.com/office/officeart/2018/2/layout/IconCircleList"/>
    <dgm:cxn modelId="{2924417A-F96B-4DE1-8684-2AC9B9ACDB95}" type="presParOf" srcId="{3BA0F577-2D4D-4B4C-A8F3-91C86540CD14}" destId="{00107F07-8E24-40A6-BBA9-4B5537686452}" srcOrd="3" destOrd="0" presId="urn:microsoft.com/office/officeart/2018/2/layout/IconCircleList"/>
    <dgm:cxn modelId="{2B3014FC-35EB-424A-8279-96C725B94F14}" type="presParOf" srcId="{4656834E-C5BA-43BF-9721-E4E002674694}" destId="{9B7E61F6-FAF9-4CE6-9F9D-11DE383B7F2E}" srcOrd="5" destOrd="0" presId="urn:microsoft.com/office/officeart/2018/2/layout/IconCircleList"/>
    <dgm:cxn modelId="{279B2ED4-7665-4633-8FEE-A4B34F7B164A}" type="presParOf" srcId="{4656834E-C5BA-43BF-9721-E4E002674694}" destId="{BC5B76B8-D73A-4A21-B7B5-85CBD66F402C}" srcOrd="6" destOrd="0" presId="urn:microsoft.com/office/officeart/2018/2/layout/IconCircleList"/>
    <dgm:cxn modelId="{009745AF-9E01-4909-90B6-71DC90DF427D}" type="presParOf" srcId="{BC5B76B8-D73A-4A21-B7B5-85CBD66F402C}" destId="{1F02B06B-A2A5-4B42-9E3C-FC3DA01CB820}" srcOrd="0" destOrd="0" presId="urn:microsoft.com/office/officeart/2018/2/layout/IconCircleList"/>
    <dgm:cxn modelId="{9FE07CBF-62D6-41AF-B58E-1881D1DF9015}" type="presParOf" srcId="{BC5B76B8-D73A-4A21-B7B5-85CBD66F402C}" destId="{E055675B-DF44-430A-9574-0044D958E1C5}" srcOrd="1" destOrd="0" presId="urn:microsoft.com/office/officeart/2018/2/layout/IconCircleList"/>
    <dgm:cxn modelId="{EBC3566B-0C76-48B1-BBA5-06D32C6FBACA}" type="presParOf" srcId="{BC5B76B8-D73A-4A21-B7B5-85CBD66F402C}" destId="{B146D99C-1D6F-4E90-91C1-8EDD1336C4DA}" srcOrd="2" destOrd="0" presId="urn:microsoft.com/office/officeart/2018/2/layout/IconCircleList"/>
    <dgm:cxn modelId="{79FD3558-0435-41D4-A627-50F41C9EB71D}" type="presParOf" srcId="{BC5B76B8-D73A-4A21-B7B5-85CBD66F402C}" destId="{5CA348CB-6459-43B4-A912-2921DA4ED80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00CABD-F228-467B-890F-F6E89E146BC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7C9B07-9171-42DF-9B6E-2C30FC147580}">
      <dgm:prSet/>
      <dgm:spPr/>
      <dgm:t>
        <a:bodyPr/>
        <a:lstStyle/>
        <a:p>
          <a:r>
            <a:rPr lang="en-US"/>
            <a:t>Messages must be smaller than key size (e.g., 2048)</a:t>
          </a:r>
        </a:p>
      </dgm:t>
    </dgm:pt>
    <dgm:pt modelId="{A83B55A2-38AB-4AB5-8524-C23327424295}" type="parTrans" cxnId="{2C81DD6E-5F14-46C6-9536-DA166D1401BB}">
      <dgm:prSet/>
      <dgm:spPr/>
      <dgm:t>
        <a:bodyPr/>
        <a:lstStyle/>
        <a:p>
          <a:endParaRPr lang="en-US"/>
        </a:p>
      </dgm:t>
    </dgm:pt>
    <dgm:pt modelId="{CF3B02F3-D283-4055-9334-A6DCD60DBB05}" type="sibTrans" cxnId="{2C81DD6E-5F14-46C6-9536-DA166D1401BB}">
      <dgm:prSet/>
      <dgm:spPr/>
      <dgm:t>
        <a:bodyPr/>
        <a:lstStyle/>
        <a:p>
          <a:endParaRPr lang="en-US"/>
        </a:p>
      </dgm:t>
    </dgm:pt>
    <dgm:pt modelId="{030CE8B7-D426-4613-B8C4-A56DA0915A5F}">
      <dgm:prSet/>
      <dgm:spPr/>
      <dgm:t>
        <a:bodyPr/>
        <a:lstStyle/>
        <a:p>
          <a:r>
            <a:rPr lang="en-US"/>
            <a:t>Hundreds of times slower than symmetric key algorithms</a:t>
          </a:r>
        </a:p>
      </dgm:t>
    </dgm:pt>
    <dgm:pt modelId="{897FC81B-54B1-468A-BB3A-204C8F0ED789}" type="parTrans" cxnId="{1542E15C-12B8-4331-BD1E-3675905827F6}">
      <dgm:prSet/>
      <dgm:spPr/>
      <dgm:t>
        <a:bodyPr/>
        <a:lstStyle/>
        <a:p>
          <a:endParaRPr lang="en-US"/>
        </a:p>
      </dgm:t>
    </dgm:pt>
    <dgm:pt modelId="{478F9C7D-D354-4FF4-8F39-65061CB11C8A}" type="sibTrans" cxnId="{1542E15C-12B8-4331-BD1E-3675905827F6}">
      <dgm:prSet/>
      <dgm:spPr/>
      <dgm:t>
        <a:bodyPr/>
        <a:lstStyle/>
        <a:p>
          <a:endParaRPr lang="en-US"/>
        </a:p>
      </dgm:t>
    </dgm:pt>
    <dgm:pt modelId="{478B9AA3-A188-4403-A484-EE1B3F998123}">
      <dgm:prSet/>
      <dgm:spPr/>
      <dgm:t>
        <a:bodyPr/>
        <a:lstStyle/>
        <a:p>
          <a:r>
            <a:rPr lang="en-US"/>
            <a:t>So what good is it?</a:t>
          </a:r>
        </a:p>
      </dgm:t>
    </dgm:pt>
    <dgm:pt modelId="{751F3F0E-5553-45F9-B709-C15C88BA7675}" type="parTrans" cxnId="{AB058E91-24BA-480D-BEFC-2123ABBA3484}">
      <dgm:prSet/>
      <dgm:spPr/>
      <dgm:t>
        <a:bodyPr/>
        <a:lstStyle/>
        <a:p>
          <a:endParaRPr lang="en-US"/>
        </a:p>
      </dgm:t>
    </dgm:pt>
    <dgm:pt modelId="{EBB70D73-9EB0-442B-A1C5-AE5B92BA4CA5}" type="sibTrans" cxnId="{AB058E91-24BA-480D-BEFC-2123ABBA3484}">
      <dgm:prSet/>
      <dgm:spPr/>
      <dgm:t>
        <a:bodyPr/>
        <a:lstStyle/>
        <a:p>
          <a:endParaRPr lang="en-US"/>
        </a:p>
      </dgm:t>
    </dgm:pt>
    <dgm:pt modelId="{5C952125-E644-4B66-B6C8-7D12B85BE782}">
      <dgm:prSet/>
      <dgm:spPr/>
      <dgm:t>
        <a:bodyPr/>
        <a:lstStyle/>
        <a:p>
          <a:r>
            <a:rPr lang="en-US" b="1" i="1"/>
            <a:t>KEY TRANSPORT!</a:t>
          </a:r>
          <a:endParaRPr lang="en-US"/>
        </a:p>
      </dgm:t>
    </dgm:pt>
    <dgm:pt modelId="{7FC99CD9-D2F3-4E8E-9998-83D16CBBFEED}" type="parTrans" cxnId="{C070A109-73E6-4AAB-A79D-EA98C536019A}">
      <dgm:prSet/>
      <dgm:spPr/>
      <dgm:t>
        <a:bodyPr/>
        <a:lstStyle/>
        <a:p>
          <a:endParaRPr lang="en-US"/>
        </a:p>
      </dgm:t>
    </dgm:pt>
    <dgm:pt modelId="{995EA4D0-0226-49E9-976E-15F8B8E174EB}" type="sibTrans" cxnId="{C070A109-73E6-4AAB-A79D-EA98C536019A}">
      <dgm:prSet/>
      <dgm:spPr/>
      <dgm:t>
        <a:bodyPr/>
        <a:lstStyle/>
        <a:p>
          <a:endParaRPr lang="en-US"/>
        </a:p>
      </dgm:t>
    </dgm:pt>
    <dgm:pt modelId="{824F56E9-D408-42A2-9FDF-63E1C8DA8E9A}" type="pres">
      <dgm:prSet presAssocID="{7200CABD-F228-467B-890F-F6E89E146BC0}" presName="linear" presStyleCnt="0">
        <dgm:presLayoutVars>
          <dgm:dir/>
          <dgm:animLvl val="lvl"/>
          <dgm:resizeHandles val="exact"/>
        </dgm:presLayoutVars>
      </dgm:prSet>
      <dgm:spPr/>
    </dgm:pt>
    <dgm:pt modelId="{459ABB23-B84F-4B63-AC5E-53BA585CA581}" type="pres">
      <dgm:prSet presAssocID="{B17C9B07-9171-42DF-9B6E-2C30FC147580}" presName="parentLin" presStyleCnt="0"/>
      <dgm:spPr/>
    </dgm:pt>
    <dgm:pt modelId="{D461D74C-2FBA-42B0-90E2-2D71CBE5FF4C}" type="pres">
      <dgm:prSet presAssocID="{B17C9B07-9171-42DF-9B6E-2C30FC147580}" presName="parentLeftMargin" presStyleLbl="node1" presStyleIdx="0" presStyleCnt="4"/>
      <dgm:spPr/>
    </dgm:pt>
    <dgm:pt modelId="{51BEB1EA-71C1-490A-8B87-8F273BEE969C}" type="pres">
      <dgm:prSet presAssocID="{B17C9B07-9171-42DF-9B6E-2C30FC1475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C2AB2E-98ED-438D-8C45-03E4D4333CE2}" type="pres">
      <dgm:prSet presAssocID="{B17C9B07-9171-42DF-9B6E-2C30FC147580}" presName="negativeSpace" presStyleCnt="0"/>
      <dgm:spPr/>
    </dgm:pt>
    <dgm:pt modelId="{CDD9ACD0-ABFB-44AA-B93F-58220303F8C6}" type="pres">
      <dgm:prSet presAssocID="{B17C9B07-9171-42DF-9B6E-2C30FC147580}" presName="childText" presStyleLbl="conFgAcc1" presStyleIdx="0" presStyleCnt="4">
        <dgm:presLayoutVars>
          <dgm:bulletEnabled val="1"/>
        </dgm:presLayoutVars>
      </dgm:prSet>
      <dgm:spPr/>
    </dgm:pt>
    <dgm:pt modelId="{25D1C045-F49A-406B-BBC1-FBA9230A099D}" type="pres">
      <dgm:prSet presAssocID="{CF3B02F3-D283-4055-9334-A6DCD60DBB05}" presName="spaceBetweenRectangles" presStyleCnt="0"/>
      <dgm:spPr/>
    </dgm:pt>
    <dgm:pt modelId="{44A999CD-2244-4D06-8950-154CD8A16776}" type="pres">
      <dgm:prSet presAssocID="{030CE8B7-D426-4613-B8C4-A56DA0915A5F}" presName="parentLin" presStyleCnt="0"/>
      <dgm:spPr/>
    </dgm:pt>
    <dgm:pt modelId="{9CCB08C3-2AD0-4682-BA6E-312244B5F125}" type="pres">
      <dgm:prSet presAssocID="{030CE8B7-D426-4613-B8C4-A56DA0915A5F}" presName="parentLeftMargin" presStyleLbl="node1" presStyleIdx="0" presStyleCnt="4"/>
      <dgm:spPr/>
    </dgm:pt>
    <dgm:pt modelId="{A1615474-E4D8-4B52-B520-1E62DEAA0FB1}" type="pres">
      <dgm:prSet presAssocID="{030CE8B7-D426-4613-B8C4-A56DA0915A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BFD988-1A3E-4332-8817-B47C21132AA2}" type="pres">
      <dgm:prSet presAssocID="{030CE8B7-D426-4613-B8C4-A56DA0915A5F}" presName="negativeSpace" presStyleCnt="0"/>
      <dgm:spPr/>
    </dgm:pt>
    <dgm:pt modelId="{3EEDBF36-7304-405D-ADC1-514AA74412F5}" type="pres">
      <dgm:prSet presAssocID="{030CE8B7-D426-4613-B8C4-A56DA0915A5F}" presName="childText" presStyleLbl="conFgAcc1" presStyleIdx="1" presStyleCnt="4">
        <dgm:presLayoutVars>
          <dgm:bulletEnabled val="1"/>
        </dgm:presLayoutVars>
      </dgm:prSet>
      <dgm:spPr/>
    </dgm:pt>
    <dgm:pt modelId="{66B30303-33AE-4540-B7EC-6E133A6898C7}" type="pres">
      <dgm:prSet presAssocID="{478F9C7D-D354-4FF4-8F39-65061CB11C8A}" presName="spaceBetweenRectangles" presStyleCnt="0"/>
      <dgm:spPr/>
    </dgm:pt>
    <dgm:pt modelId="{1221AE66-1757-4D4E-A07D-D44ADBBC864C}" type="pres">
      <dgm:prSet presAssocID="{478B9AA3-A188-4403-A484-EE1B3F998123}" presName="parentLin" presStyleCnt="0"/>
      <dgm:spPr/>
    </dgm:pt>
    <dgm:pt modelId="{614FE423-CA7C-4692-B02B-B1FB8A5EAA5B}" type="pres">
      <dgm:prSet presAssocID="{478B9AA3-A188-4403-A484-EE1B3F998123}" presName="parentLeftMargin" presStyleLbl="node1" presStyleIdx="1" presStyleCnt="4"/>
      <dgm:spPr/>
    </dgm:pt>
    <dgm:pt modelId="{80241C2D-A8B4-46E4-B980-738946C1F12B}" type="pres">
      <dgm:prSet presAssocID="{478B9AA3-A188-4403-A484-EE1B3F9981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F5A26A-A271-48AA-B977-4C5A9E1A201C}" type="pres">
      <dgm:prSet presAssocID="{478B9AA3-A188-4403-A484-EE1B3F998123}" presName="negativeSpace" presStyleCnt="0"/>
      <dgm:spPr/>
    </dgm:pt>
    <dgm:pt modelId="{3B11251D-F5F0-4DD2-BC21-FC59F1FDFFAC}" type="pres">
      <dgm:prSet presAssocID="{478B9AA3-A188-4403-A484-EE1B3F998123}" presName="childText" presStyleLbl="conFgAcc1" presStyleIdx="2" presStyleCnt="4">
        <dgm:presLayoutVars>
          <dgm:bulletEnabled val="1"/>
        </dgm:presLayoutVars>
      </dgm:prSet>
      <dgm:spPr/>
    </dgm:pt>
    <dgm:pt modelId="{118869AE-2CC8-4377-A47C-D1CC0963A22C}" type="pres">
      <dgm:prSet presAssocID="{EBB70D73-9EB0-442B-A1C5-AE5B92BA4CA5}" presName="spaceBetweenRectangles" presStyleCnt="0"/>
      <dgm:spPr/>
    </dgm:pt>
    <dgm:pt modelId="{02AD331D-0B14-4705-BDBD-87C4967E73AD}" type="pres">
      <dgm:prSet presAssocID="{5C952125-E644-4B66-B6C8-7D12B85BE782}" presName="parentLin" presStyleCnt="0"/>
      <dgm:spPr/>
    </dgm:pt>
    <dgm:pt modelId="{3C2E14B0-88C8-4D91-934D-690F7DE7A2DE}" type="pres">
      <dgm:prSet presAssocID="{5C952125-E644-4B66-B6C8-7D12B85BE782}" presName="parentLeftMargin" presStyleLbl="node1" presStyleIdx="2" presStyleCnt="4"/>
      <dgm:spPr/>
    </dgm:pt>
    <dgm:pt modelId="{5C35FB12-732F-45BE-8942-48C6016C5BC3}" type="pres">
      <dgm:prSet presAssocID="{5C952125-E644-4B66-B6C8-7D12B85BE78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6F1F38F-24FD-425A-96BA-CA2281EB9C78}" type="pres">
      <dgm:prSet presAssocID="{5C952125-E644-4B66-B6C8-7D12B85BE782}" presName="negativeSpace" presStyleCnt="0"/>
      <dgm:spPr/>
    </dgm:pt>
    <dgm:pt modelId="{E8EFFA02-5CF5-4439-AA4D-0DA84E5EA6E5}" type="pres">
      <dgm:prSet presAssocID="{5C952125-E644-4B66-B6C8-7D12B85BE78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070A109-73E6-4AAB-A79D-EA98C536019A}" srcId="{7200CABD-F228-467B-890F-F6E89E146BC0}" destId="{5C952125-E644-4B66-B6C8-7D12B85BE782}" srcOrd="3" destOrd="0" parTransId="{7FC99CD9-D2F3-4E8E-9998-83D16CBBFEED}" sibTransId="{995EA4D0-0226-49E9-976E-15F8B8E174EB}"/>
    <dgm:cxn modelId="{34ED4612-56E3-41FB-8389-859E3F45247C}" type="presOf" srcId="{7200CABD-F228-467B-890F-F6E89E146BC0}" destId="{824F56E9-D408-42A2-9FDF-63E1C8DA8E9A}" srcOrd="0" destOrd="0" presId="urn:microsoft.com/office/officeart/2005/8/layout/list1"/>
    <dgm:cxn modelId="{31DA4D13-63DA-4DC9-B9DA-34339AE5262E}" type="presOf" srcId="{B17C9B07-9171-42DF-9B6E-2C30FC147580}" destId="{D461D74C-2FBA-42B0-90E2-2D71CBE5FF4C}" srcOrd="0" destOrd="0" presId="urn:microsoft.com/office/officeart/2005/8/layout/list1"/>
    <dgm:cxn modelId="{17E1A41E-97B0-40B5-A492-7C4BBF1BAC93}" type="presOf" srcId="{030CE8B7-D426-4613-B8C4-A56DA0915A5F}" destId="{A1615474-E4D8-4B52-B520-1E62DEAA0FB1}" srcOrd="1" destOrd="0" presId="urn:microsoft.com/office/officeart/2005/8/layout/list1"/>
    <dgm:cxn modelId="{119D812B-856F-4BAC-BC3E-1978BC2F0C43}" type="presOf" srcId="{478B9AA3-A188-4403-A484-EE1B3F998123}" destId="{80241C2D-A8B4-46E4-B980-738946C1F12B}" srcOrd="1" destOrd="0" presId="urn:microsoft.com/office/officeart/2005/8/layout/list1"/>
    <dgm:cxn modelId="{01AA083B-B054-49E3-8724-6453E76F128C}" type="presOf" srcId="{5C952125-E644-4B66-B6C8-7D12B85BE782}" destId="{5C35FB12-732F-45BE-8942-48C6016C5BC3}" srcOrd="1" destOrd="0" presId="urn:microsoft.com/office/officeart/2005/8/layout/list1"/>
    <dgm:cxn modelId="{1542E15C-12B8-4331-BD1E-3675905827F6}" srcId="{7200CABD-F228-467B-890F-F6E89E146BC0}" destId="{030CE8B7-D426-4613-B8C4-A56DA0915A5F}" srcOrd="1" destOrd="0" parTransId="{897FC81B-54B1-468A-BB3A-204C8F0ED789}" sibTransId="{478F9C7D-D354-4FF4-8F39-65061CB11C8A}"/>
    <dgm:cxn modelId="{2C81DD6E-5F14-46C6-9536-DA166D1401BB}" srcId="{7200CABD-F228-467B-890F-F6E89E146BC0}" destId="{B17C9B07-9171-42DF-9B6E-2C30FC147580}" srcOrd="0" destOrd="0" parTransId="{A83B55A2-38AB-4AB5-8524-C23327424295}" sibTransId="{CF3B02F3-D283-4055-9334-A6DCD60DBB05}"/>
    <dgm:cxn modelId="{AB058E91-24BA-480D-BEFC-2123ABBA3484}" srcId="{7200CABD-F228-467B-890F-F6E89E146BC0}" destId="{478B9AA3-A188-4403-A484-EE1B3F998123}" srcOrd="2" destOrd="0" parTransId="{751F3F0E-5553-45F9-B709-C15C88BA7675}" sibTransId="{EBB70D73-9EB0-442B-A1C5-AE5B92BA4CA5}"/>
    <dgm:cxn modelId="{A287CC96-D2C9-4C9C-9D31-9B24B1E4E7A3}" type="presOf" srcId="{5C952125-E644-4B66-B6C8-7D12B85BE782}" destId="{3C2E14B0-88C8-4D91-934D-690F7DE7A2DE}" srcOrd="0" destOrd="0" presId="urn:microsoft.com/office/officeart/2005/8/layout/list1"/>
    <dgm:cxn modelId="{1BAE66A0-1FA5-4BF4-B085-45E9186D0C37}" type="presOf" srcId="{478B9AA3-A188-4403-A484-EE1B3F998123}" destId="{614FE423-CA7C-4692-B02B-B1FB8A5EAA5B}" srcOrd="0" destOrd="0" presId="urn:microsoft.com/office/officeart/2005/8/layout/list1"/>
    <dgm:cxn modelId="{36CA1DDD-3B49-4909-98CE-11FDA6E331C7}" type="presOf" srcId="{030CE8B7-D426-4613-B8C4-A56DA0915A5F}" destId="{9CCB08C3-2AD0-4682-BA6E-312244B5F125}" srcOrd="0" destOrd="0" presId="urn:microsoft.com/office/officeart/2005/8/layout/list1"/>
    <dgm:cxn modelId="{337021DE-E1EB-48A5-B499-FD451FDC9BC5}" type="presOf" srcId="{B17C9B07-9171-42DF-9B6E-2C30FC147580}" destId="{51BEB1EA-71C1-490A-8B87-8F273BEE969C}" srcOrd="1" destOrd="0" presId="urn:microsoft.com/office/officeart/2005/8/layout/list1"/>
    <dgm:cxn modelId="{6BD13F35-F7DD-460A-94DA-4574321461BA}" type="presParOf" srcId="{824F56E9-D408-42A2-9FDF-63E1C8DA8E9A}" destId="{459ABB23-B84F-4B63-AC5E-53BA585CA581}" srcOrd="0" destOrd="0" presId="urn:microsoft.com/office/officeart/2005/8/layout/list1"/>
    <dgm:cxn modelId="{7D4C9AC3-B3BA-4AEA-B7BB-30C4967B9395}" type="presParOf" srcId="{459ABB23-B84F-4B63-AC5E-53BA585CA581}" destId="{D461D74C-2FBA-42B0-90E2-2D71CBE5FF4C}" srcOrd="0" destOrd="0" presId="urn:microsoft.com/office/officeart/2005/8/layout/list1"/>
    <dgm:cxn modelId="{B31CF442-C7A2-4259-8B01-4C7104A2D7DD}" type="presParOf" srcId="{459ABB23-B84F-4B63-AC5E-53BA585CA581}" destId="{51BEB1EA-71C1-490A-8B87-8F273BEE969C}" srcOrd="1" destOrd="0" presId="urn:microsoft.com/office/officeart/2005/8/layout/list1"/>
    <dgm:cxn modelId="{18B1CF3B-B2AA-4AEB-9248-DACBFBF87C25}" type="presParOf" srcId="{824F56E9-D408-42A2-9FDF-63E1C8DA8E9A}" destId="{F7C2AB2E-98ED-438D-8C45-03E4D4333CE2}" srcOrd="1" destOrd="0" presId="urn:microsoft.com/office/officeart/2005/8/layout/list1"/>
    <dgm:cxn modelId="{5EF2D887-EC81-4C52-ADE6-0337EDF3559E}" type="presParOf" srcId="{824F56E9-D408-42A2-9FDF-63E1C8DA8E9A}" destId="{CDD9ACD0-ABFB-44AA-B93F-58220303F8C6}" srcOrd="2" destOrd="0" presId="urn:microsoft.com/office/officeart/2005/8/layout/list1"/>
    <dgm:cxn modelId="{6346E8BB-C7FC-4323-BFCA-A3E5ADB05C13}" type="presParOf" srcId="{824F56E9-D408-42A2-9FDF-63E1C8DA8E9A}" destId="{25D1C045-F49A-406B-BBC1-FBA9230A099D}" srcOrd="3" destOrd="0" presId="urn:microsoft.com/office/officeart/2005/8/layout/list1"/>
    <dgm:cxn modelId="{C3708547-D6FC-4EB1-BBB7-209FC204D0E5}" type="presParOf" srcId="{824F56E9-D408-42A2-9FDF-63E1C8DA8E9A}" destId="{44A999CD-2244-4D06-8950-154CD8A16776}" srcOrd="4" destOrd="0" presId="urn:microsoft.com/office/officeart/2005/8/layout/list1"/>
    <dgm:cxn modelId="{55BD2E73-4C6E-4B63-9E89-45821D1CF818}" type="presParOf" srcId="{44A999CD-2244-4D06-8950-154CD8A16776}" destId="{9CCB08C3-2AD0-4682-BA6E-312244B5F125}" srcOrd="0" destOrd="0" presId="urn:microsoft.com/office/officeart/2005/8/layout/list1"/>
    <dgm:cxn modelId="{67595A76-BD8B-44E4-8712-5A14638120F7}" type="presParOf" srcId="{44A999CD-2244-4D06-8950-154CD8A16776}" destId="{A1615474-E4D8-4B52-B520-1E62DEAA0FB1}" srcOrd="1" destOrd="0" presId="urn:microsoft.com/office/officeart/2005/8/layout/list1"/>
    <dgm:cxn modelId="{6709A0BB-2F4C-4FBF-8BE9-6B9BBC472513}" type="presParOf" srcId="{824F56E9-D408-42A2-9FDF-63E1C8DA8E9A}" destId="{D2BFD988-1A3E-4332-8817-B47C21132AA2}" srcOrd="5" destOrd="0" presId="urn:microsoft.com/office/officeart/2005/8/layout/list1"/>
    <dgm:cxn modelId="{E9E438C6-D14C-4EA6-9A61-AA2EC9648925}" type="presParOf" srcId="{824F56E9-D408-42A2-9FDF-63E1C8DA8E9A}" destId="{3EEDBF36-7304-405D-ADC1-514AA74412F5}" srcOrd="6" destOrd="0" presId="urn:microsoft.com/office/officeart/2005/8/layout/list1"/>
    <dgm:cxn modelId="{D92F8BBC-167C-4732-B366-4A8163F44E0E}" type="presParOf" srcId="{824F56E9-D408-42A2-9FDF-63E1C8DA8E9A}" destId="{66B30303-33AE-4540-B7EC-6E133A6898C7}" srcOrd="7" destOrd="0" presId="urn:microsoft.com/office/officeart/2005/8/layout/list1"/>
    <dgm:cxn modelId="{8F62F6FD-A13D-494E-992A-08808B4CCB66}" type="presParOf" srcId="{824F56E9-D408-42A2-9FDF-63E1C8DA8E9A}" destId="{1221AE66-1757-4D4E-A07D-D44ADBBC864C}" srcOrd="8" destOrd="0" presId="urn:microsoft.com/office/officeart/2005/8/layout/list1"/>
    <dgm:cxn modelId="{5C10FCB9-4099-4D40-B118-9D9496F23671}" type="presParOf" srcId="{1221AE66-1757-4D4E-A07D-D44ADBBC864C}" destId="{614FE423-CA7C-4692-B02B-B1FB8A5EAA5B}" srcOrd="0" destOrd="0" presId="urn:microsoft.com/office/officeart/2005/8/layout/list1"/>
    <dgm:cxn modelId="{C41D8660-4083-46D8-BB29-CC27A2C04C7A}" type="presParOf" srcId="{1221AE66-1757-4D4E-A07D-D44ADBBC864C}" destId="{80241C2D-A8B4-46E4-B980-738946C1F12B}" srcOrd="1" destOrd="0" presId="urn:microsoft.com/office/officeart/2005/8/layout/list1"/>
    <dgm:cxn modelId="{57897D53-351D-4E1A-9AAB-5A4D504C9B8E}" type="presParOf" srcId="{824F56E9-D408-42A2-9FDF-63E1C8DA8E9A}" destId="{46F5A26A-A271-48AA-B977-4C5A9E1A201C}" srcOrd="9" destOrd="0" presId="urn:microsoft.com/office/officeart/2005/8/layout/list1"/>
    <dgm:cxn modelId="{D843AE36-A599-472F-A6DA-65508548BA6B}" type="presParOf" srcId="{824F56E9-D408-42A2-9FDF-63E1C8DA8E9A}" destId="{3B11251D-F5F0-4DD2-BC21-FC59F1FDFFAC}" srcOrd="10" destOrd="0" presId="urn:microsoft.com/office/officeart/2005/8/layout/list1"/>
    <dgm:cxn modelId="{F8A6C5C8-18E6-4F48-B994-EAE69A17E56A}" type="presParOf" srcId="{824F56E9-D408-42A2-9FDF-63E1C8DA8E9A}" destId="{118869AE-2CC8-4377-A47C-D1CC0963A22C}" srcOrd="11" destOrd="0" presId="urn:microsoft.com/office/officeart/2005/8/layout/list1"/>
    <dgm:cxn modelId="{1CF31EBD-243F-40FC-BD26-B7B74EF450FC}" type="presParOf" srcId="{824F56E9-D408-42A2-9FDF-63E1C8DA8E9A}" destId="{02AD331D-0B14-4705-BDBD-87C4967E73AD}" srcOrd="12" destOrd="0" presId="urn:microsoft.com/office/officeart/2005/8/layout/list1"/>
    <dgm:cxn modelId="{1A836907-7FAF-47C7-98ED-B82F1F0AE22C}" type="presParOf" srcId="{02AD331D-0B14-4705-BDBD-87C4967E73AD}" destId="{3C2E14B0-88C8-4D91-934D-690F7DE7A2DE}" srcOrd="0" destOrd="0" presId="urn:microsoft.com/office/officeart/2005/8/layout/list1"/>
    <dgm:cxn modelId="{41959072-0D76-4F9B-AD32-FFF035C7FF57}" type="presParOf" srcId="{02AD331D-0B14-4705-BDBD-87C4967E73AD}" destId="{5C35FB12-732F-45BE-8942-48C6016C5BC3}" srcOrd="1" destOrd="0" presId="urn:microsoft.com/office/officeart/2005/8/layout/list1"/>
    <dgm:cxn modelId="{EF391C4A-A867-409B-83E0-FDE57103D259}" type="presParOf" srcId="{824F56E9-D408-42A2-9FDF-63E1C8DA8E9A}" destId="{C6F1F38F-24FD-425A-96BA-CA2281EB9C78}" srcOrd="13" destOrd="0" presId="urn:microsoft.com/office/officeart/2005/8/layout/list1"/>
    <dgm:cxn modelId="{D683A65A-75E4-490D-A609-B9A2C82B68E9}" type="presParOf" srcId="{824F56E9-D408-42A2-9FDF-63E1C8DA8E9A}" destId="{E8EFFA02-5CF5-4439-AA4D-0DA84E5EA6E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227CDB-E64A-45F2-A578-BC45F08F8216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7EF66E-FE98-4E44-A4A6-1DC44065AD80}">
      <dgm:prSet/>
      <dgm:spPr/>
      <dgm:t>
        <a:bodyPr/>
        <a:lstStyle/>
        <a:p>
          <a:r>
            <a:rPr lang="en-US"/>
            <a:t>DH can quickly generate a public key, but how to trust it?</a:t>
          </a:r>
        </a:p>
      </dgm:t>
    </dgm:pt>
    <dgm:pt modelId="{3CC605AF-8607-4318-9424-85C6F8DB84AD}" type="parTrans" cxnId="{78939D6E-B8AA-4713-9919-0D49B59D57A7}">
      <dgm:prSet/>
      <dgm:spPr/>
      <dgm:t>
        <a:bodyPr/>
        <a:lstStyle/>
        <a:p>
          <a:endParaRPr lang="en-US"/>
        </a:p>
      </dgm:t>
    </dgm:pt>
    <dgm:pt modelId="{D7F0D23E-BFA7-4FFA-AD4A-4B534C009CF2}" type="sibTrans" cxnId="{78939D6E-B8AA-4713-9919-0D49B59D57A7}">
      <dgm:prSet/>
      <dgm:spPr/>
      <dgm:t>
        <a:bodyPr/>
        <a:lstStyle/>
        <a:p>
          <a:endParaRPr lang="en-US"/>
        </a:p>
      </dgm:t>
    </dgm:pt>
    <dgm:pt modelId="{15622B56-EB1B-4150-AA18-F39DE4F399C9}">
      <dgm:prSet/>
      <dgm:spPr/>
      <dgm:t>
        <a:bodyPr/>
        <a:lstStyle/>
        <a:p>
          <a:r>
            <a:rPr lang="en-US"/>
            <a:t>In TLS, the DH ephemeral public key is SIGNED by RSA key from cert</a:t>
          </a:r>
        </a:p>
      </dgm:t>
    </dgm:pt>
    <dgm:pt modelId="{ACC0E181-B695-4294-BF92-897E36EA1676}" type="parTrans" cxnId="{9C47679D-15D4-45A1-A65A-93B73AA41D52}">
      <dgm:prSet/>
      <dgm:spPr/>
      <dgm:t>
        <a:bodyPr/>
        <a:lstStyle/>
        <a:p>
          <a:endParaRPr lang="en-US"/>
        </a:p>
      </dgm:t>
    </dgm:pt>
    <dgm:pt modelId="{AB9CA51E-2B0C-4A8B-B3AC-34FA00C9ACDF}" type="sibTrans" cxnId="{9C47679D-15D4-45A1-A65A-93B73AA41D52}">
      <dgm:prSet/>
      <dgm:spPr/>
      <dgm:t>
        <a:bodyPr/>
        <a:lstStyle/>
        <a:p>
          <a:endParaRPr lang="en-US"/>
        </a:p>
      </dgm:t>
    </dgm:pt>
    <dgm:pt modelId="{68A8207C-0D0A-4270-9BE4-BC5FCE57837B}">
      <dgm:prSet/>
      <dgm:spPr/>
      <dgm:t>
        <a:bodyPr/>
        <a:lstStyle/>
        <a:p>
          <a:r>
            <a:rPr lang="en-US"/>
            <a:t>So, there are actually TWO sets of public/private keys</a:t>
          </a:r>
        </a:p>
      </dgm:t>
    </dgm:pt>
    <dgm:pt modelId="{47A2C492-16D3-4956-A893-CF7F2089B007}" type="parTrans" cxnId="{D015C1F8-1D6A-4A9A-B4A7-D59438871B00}">
      <dgm:prSet/>
      <dgm:spPr/>
      <dgm:t>
        <a:bodyPr/>
        <a:lstStyle/>
        <a:p>
          <a:endParaRPr lang="en-US"/>
        </a:p>
      </dgm:t>
    </dgm:pt>
    <dgm:pt modelId="{05DB27B8-6FF5-408A-A6D0-CBF64455E487}" type="sibTrans" cxnId="{D015C1F8-1D6A-4A9A-B4A7-D59438871B00}">
      <dgm:prSet/>
      <dgm:spPr/>
      <dgm:t>
        <a:bodyPr/>
        <a:lstStyle/>
        <a:p>
          <a:endParaRPr lang="en-US"/>
        </a:p>
      </dgm:t>
    </dgm:pt>
    <dgm:pt modelId="{7BD08D51-730C-4900-89E1-BD450D922673}">
      <dgm:prSet/>
      <dgm:spPr/>
      <dgm:t>
        <a:bodyPr/>
        <a:lstStyle/>
        <a:p>
          <a:r>
            <a:rPr lang="en-US"/>
            <a:t>DH ephemeral keys for key agreement</a:t>
          </a:r>
        </a:p>
      </dgm:t>
    </dgm:pt>
    <dgm:pt modelId="{FD1207BD-AD3F-4D47-B1A1-26CEB078AF6B}" type="parTrans" cxnId="{93C629A2-2B9C-46C3-8CFE-AD0B869348D1}">
      <dgm:prSet/>
      <dgm:spPr/>
      <dgm:t>
        <a:bodyPr/>
        <a:lstStyle/>
        <a:p>
          <a:endParaRPr lang="en-US"/>
        </a:p>
      </dgm:t>
    </dgm:pt>
    <dgm:pt modelId="{BB63DEE8-2990-4699-961C-C3FE15721ABF}" type="sibTrans" cxnId="{93C629A2-2B9C-46C3-8CFE-AD0B869348D1}">
      <dgm:prSet/>
      <dgm:spPr/>
      <dgm:t>
        <a:bodyPr/>
        <a:lstStyle/>
        <a:p>
          <a:endParaRPr lang="en-US"/>
        </a:p>
      </dgm:t>
    </dgm:pt>
    <dgm:pt modelId="{F0257B7B-C14D-4678-95A1-09AFBC090BE5}">
      <dgm:prSet/>
      <dgm:spPr/>
      <dgm:t>
        <a:bodyPr/>
        <a:lstStyle/>
        <a:p>
          <a:r>
            <a:rPr lang="en-US"/>
            <a:t>RSA key for signing the DH ephemeral key</a:t>
          </a:r>
        </a:p>
      </dgm:t>
    </dgm:pt>
    <dgm:pt modelId="{804CE817-B045-431E-9EA1-995857479751}" type="parTrans" cxnId="{37445773-AAEA-4DA5-A2B1-903CDC567230}">
      <dgm:prSet/>
      <dgm:spPr/>
      <dgm:t>
        <a:bodyPr/>
        <a:lstStyle/>
        <a:p>
          <a:endParaRPr lang="en-US"/>
        </a:p>
      </dgm:t>
    </dgm:pt>
    <dgm:pt modelId="{0FF75257-81A1-4C12-A690-1D28D9C992DC}" type="sibTrans" cxnId="{37445773-AAEA-4DA5-A2B1-903CDC567230}">
      <dgm:prSet/>
      <dgm:spPr/>
      <dgm:t>
        <a:bodyPr/>
        <a:lstStyle/>
        <a:p>
          <a:endParaRPr lang="en-US"/>
        </a:p>
      </dgm:t>
    </dgm:pt>
    <dgm:pt modelId="{8505733D-B4FB-465F-852E-FD8F7ABF8794}" type="pres">
      <dgm:prSet presAssocID="{87227CDB-E64A-45F2-A578-BC45F08F8216}" presName="Name0" presStyleCnt="0">
        <dgm:presLayoutVars>
          <dgm:dir/>
          <dgm:animLvl val="lvl"/>
          <dgm:resizeHandles val="exact"/>
        </dgm:presLayoutVars>
      </dgm:prSet>
      <dgm:spPr/>
    </dgm:pt>
    <dgm:pt modelId="{C6FC9A48-5164-479C-859C-29490112EF9A}" type="pres">
      <dgm:prSet presAssocID="{68A8207C-0D0A-4270-9BE4-BC5FCE57837B}" presName="boxAndChildren" presStyleCnt="0"/>
      <dgm:spPr/>
    </dgm:pt>
    <dgm:pt modelId="{D06B7DDA-DC15-4ABC-99C6-0D82FB1E148E}" type="pres">
      <dgm:prSet presAssocID="{68A8207C-0D0A-4270-9BE4-BC5FCE57837B}" presName="parentTextBox" presStyleLbl="node1" presStyleIdx="0" presStyleCnt="3"/>
      <dgm:spPr/>
    </dgm:pt>
    <dgm:pt modelId="{ABC0CEBA-1326-4C1F-B887-961D7F4805E1}" type="pres">
      <dgm:prSet presAssocID="{68A8207C-0D0A-4270-9BE4-BC5FCE57837B}" presName="entireBox" presStyleLbl="node1" presStyleIdx="0" presStyleCnt="3"/>
      <dgm:spPr/>
    </dgm:pt>
    <dgm:pt modelId="{D3F238FD-DB70-4183-A41C-6AE4AC085C67}" type="pres">
      <dgm:prSet presAssocID="{68A8207C-0D0A-4270-9BE4-BC5FCE57837B}" presName="descendantBox" presStyleCnt="0"/>
      <dgm:spPr/>
    </dgm:pt>
    <dgm:pt modelId="{833A7479-8B94-4F51-BF3F-D8F257E00D75}" type="pres">
      <dgm:prSet presAssocID="{7BD08D51-730C-4900-89E1-BD450D922673}" presName="childTextBox" presStyleLbl="fgAccFollowNode1" presStyleIdx="0" presStyleCnt="2">
        <dgm:presLayoutVars>
          <dgm:bulletEnabled val="1"/>
        </dgm:presLayoutVars>
      </dgm:prSet>
      <dgm:spPr/>
    </dgm:pt>
    <dgm:pt modelId="{F840FBB6-0985-4A98-92FD-4DB1390A6F9B}" type="pres">
      <dgm:prSet presAssocID="{F0257B7B-C14D-4678-95A1-09AFBC090BE5}" presName="childTextBox" presStyleLbl="fgAccFollowNode1" presStyleIdx="1" presStyleCnt="2">
        <dgm:presLayoutVars>
          <dgm:bulletEnabled val="1"/>
        </dgm:presLayoutVars>
      </dgm:prSet>
      <dgm:spPr/>
    </dgm:pt>
    <dgm:pt modelId="{D6C6FE79-CDDF-4DA5-8493-E978D6D009D2}" type="pres">
      <dgm:prSet presAssocID="{AB9CA51E-2B0C-4A8B-B3AC-34FA00C9ACDF}" presName="sp" presStyleCnt="0"/>
      <dgm:spPr/>
    </dgm:pt>
    <dgm:pt modelId="{6AEF7DDF-3DE4-4AE6-A76C-111C8F653023}" type="pres">
      <dgm:prSet presAssocID="{15622B56-EB1B-4150-AA18-F39DE4F399C9}" presName="arrowAndChildren" presStyleCnt="0"/>
      <dgm:spPr/>
    </dgm:pt>
    <dgm:pt modelId="{11449A55-FE4D-49BA-9929-97DBB35A184C}" type="pres">
      <dgm:prSet presAssocID="{15622B56-EB1B-4150-AA18-F39DE4F399C9}" presName="parentTextArrow" presStyleLbl="node1" presStyleIdx="1" presStyleCnt="3"/>
      <dgm:spPr/>
    </dgm:pt>
    <dgm:pt modelId="{E2DFFC1D-31B0-4B6B-B4E4-5EA5723BF58E}" type="pres">
      <dgm:prSet presAssocID="{D7F0D23E-BFA7-4FFA-AD4A-4B534C009CF2}" presName="sp" presStyleCnt="0"/>
      <dgm:spPr/>
    </dgm:pt>
    <dgm:pt modelId="{A945186A-D5BE-4428-860C-C28A2C3D8D08}" type="pres">
      <dgm:prSet presAssocID="{267EF66E-FE98-4E44-A4A6-1DC44065AD80}" presName="arrowAndChildren" presStyleCnt="0"/>
      <dgm:spPr/>
    </dgm:pt>
    <dgm:pt modelId="{BE777FA6-3823-4C16-977D-944673FED11C}" type="pres">
      <dgm:prSet presAssocID="{267EF66E-FE98-4E44-A4A6-1DC44065AD80}" presName="parentTextArrow" presStyleLbl="node1" presStyleIdx="2" presStyleCnt="3"/>
      <dgm:spPr/>
    </dgm:pt>
  </dgm:ptLst>
  <dgm:cxnLst>
    <dgm:cxn modelId="{BA066611-7364-40DE-BDB3-54AA967F6A9D}" type="presOf" srcId="{68A8207C-0D0A-4270-9BE4-BC5FCE57837B}" destId="{ABC0CEBA-1326-4C1F-B887-961D7F4805E1}" srcOrd="1" destOrd="0" presId="urn:microsoft.com/office/officeart/2005/8/layout/process4"/>
    <dgm:cxn modelId="{D6D24034-94A7-439C-98DC-B40EC9AD1D72}" type="presOf" srcId="{F0257B7B-C14D-4678-95A1-09AFBC090BE5}" destId="{F840FBB6-0985-4A98-92FD-4DB1390A6F9B}" srcOrd="0" destOrd="0" presId="urn:microsoft.com/office/officeart/2005/8/layout/process4"/>
    <dgm:cxn modelId="{7F40073E-F1BF-43DD-B468-0B031B0C4C0B}" type="presOf" srcId="{7BD08D51-730C-4900-89E1-BD450D922673}" destId="{833A7479-8B94-4F51-BF3F-D8F257E00D75}" srcOrd="0" destOrd="0" presId="urn:microsoft.com/office/officeart/2005/8/layout/process4"/>
    <dgm:cxn modelId="{78939D6E-B8AA-4713-9919-0D49B59D57A7}" srcId="{87227CDB-E64A-45F2-A578-BC45F08F8216}" destId="{267EF66E-FE98-4E44-A4A6-1DC44065AD80}" srcOrd="0" destOrd="0" parTransId="{3CC605AF-8607-4318-9424-85C6F8DB84AD}" sibTransId="{D7F0D23E-BFA7-4FFA-AD4A-4B534C009CF2}"/>
    <dgm:cxn modelId="{37445773-AAEA-4DA5-A2B1-903CDC567230}" srcId="{68A8207C-0D0A-4270-9BE4-BC5FCE57837B}" destId="{F0257B7B-C14D-4678-95A1-09AFBC090BE5}" srcOrd="1" destOrd="0" parTransId="{804CE817-B045-431E-9EA1-995857479751}" sibTransId="{0FF75257-81A1-4C12-A690-1D28D9C992DC}"/>
    <dgm:cxn modelId="{DD42DC88-7FD1-4E6F-AA3F-AE11049AEB66}" type="presOf" srcId="{87227CDB-E64A-45F2-A578-BC45F08F8216}" destId="{8505733D-B4FB-465F-852E-FD8F7ABF8794}" srcOrd="0" destOrd="0" presId="urn:microsoft.com/office/officeart/2005/8/layout/process4"/>
    <dgm:cxn modelId="{9C47679D-15D4-45A1-A65A-93B73AA41D52}" srcId="{87227CDB-E64A-45F2-A578-BC45F08F8216}" destId="{15622B56-EB1B-4150-AA18-F39DE4F399C9}" srcOrd="1" destOrd="0" parTransId="{ACC0E181-B695-4294-BF92-897E36EA1676}" sibTransId="{AB9CA51E-2B0C-4A8B-B3AC-34FA00C9ACDF}"/>
    <dgm:cxn modelId="{93C629A2-2B9C-46C3-8CFE-AD0B869348D1}" srcId="{68A8207C-0D0A-4270-9BE4-BC5FCE57837B}" destId="{7BD08D51-730C-4900-89E1-BD450D922673}" srcOrd="0" destOrd="0" parTransId="{FD1207BD-AD3F-4D47-B1A1-26CEB078AF6B}" sibTransId="{BB63DEE8-2990-4699-961C-C3FE15721ABF}"/>
    <dgm:cxn modelId="{EF14A7C1-BAD6-4C29-A3CF-3915E70C1555}" type="presOf" srcId="{15622B56-EB1B-4150-AA18-F39DE4F399C9}" destId="{11449A55-FE4D-49BA-9929-97DBB35A184C}" srcOrd="0" destOrd="0" presId="urn:microsoft.com/office/officeart/2005/8/layout/process4"/>
    <dgm:cxn modelId="{7ED9D6E4-EB07-44F3-A361-C21EFF84D857}" type="presOf" srcId="{68A8207C-0D0A-4270-9BE4-BC5FCE57837B}" destId="{D06B7DDA-DC15-4ABC-99C6-0D82FB1E148E}" srcOrd="0" destOrd="0" presId="urn:microsoft.com/office/officeart/2005/8/layout/process4"/>
    <dgm:cxn modelId="{9FA0FEE5-EF2F-4580-8331-EBD3442B0D95}" type="presOf" srcId="{267EF66E-FE98-4E44-A4A6-1DC44065AD80}" destId="{BE777FA6-3823-4C16-977D-944673FED11C}" srcOrd="0" destOrd="0" presId="urn:microsoft.com/office/officeart/2005/8/layout/process4"/>
    <dgm:cxn modelId="{D015C1F8-1D6A-4A9A-B4A7-D59438871B00}" srcId="{87227CDB-E64A-45F2-A578-BC45F08F8216}" destId="{68A8207C-0D0A-4270-9BE4-BC5FCE57837B}" srcOrd="2" destOrd="0" parTransId="{47A2C492-16D3-4956-A893-CF7F2089B007}" sibTransId="{05DB27B8-6FF5-408A-A6D0-CBF64455E487}"/>
    <dgm:cxn modelId="{698CE48D-AB47-40D5-AA0F-897C026F7181}" type="presParOf" srcId="{8505733D-B4FB-465F-852E-FD8F7ABF8794}" destId="{C6FC9A48-5164-479C-859C-29490112EF9A}" srcOrd="0" destOrd="0" presId="urn:microsoft.com/office/officeart/2005/8/layout/process4"/>
    <dgm:cxn modelId="{370B8D69-89DD-4176-867F-F3871C3DB64C}" type="presParOf" srcId="{C6FC9A48-5164-479C-859C-29490112EF9A}" destId="{D06B7DDA-DC15-4ABC-99C6-0D82FB1E148E}" srcOrd="0" destOrd="0" presId="urn:microsoft.com/office/officeart/2005/8/layout/process4"/>
    <dgm:cxn modelId="{D7B6C9ED-EE71-4CDB-94C1-93533AC3E1B1}" type="presParOf" srcId="{C6FC9A48-5164-479C-859C-29490112EF9A}" destId="{ABC0CEBA-1326-4C1F-B887-961D7F4805E1}" srcOrd="1" destOrd="0" presId="urn:microsoft.com/office/officeart/2005/8/layout/process4"/>
    <dgm:cxn modelId="{0A775921-4C36-4F56-978B-5806F55E6AA7}" type="presParOf" srcId="{C6FC9A48-5164-479C-859C-29490112EF9A}" destId="{D3F238FD-DB70-4183-A41C-6AE4AC085C67}" srcOrd="2" destOrd="0" presId="urn:microsoft.com/office/officeart/2005/8/layout/process4"/>
    <dgm:cxn modelId="{F60C7642-EDB2-4E85-8521-EF9A65C2469E}" type="presParOf" srcId="{D3F238FD-DB70-4183-A41C-6AE4AC085C67}" destId="{833A7479-8B94-4F51-BF3F-D8F257E00D75}" srcOrd="0" destOrd="0" presId="urn:microsoft.com/office/officeart/2005/8/layout/process4"/>
    <dgm:cxn modelId="{26358DD8-2A40-4CA6-AF9F-C50D948AD326}" type="presParOf" srcId="{D3F238FD-DB70-4183-A41C-6AE4AC085C67}" destId="{F840FBB6-0985-4A98-92FD-4DB1390A6F9B}" srcOrd="1" destOrd="0" presId="urn:microsoft.com/office/officeart/2005/8/layout/process4"/>
    <dgm:cxn modelId="{6CD44082-D39F-410C-BF70-944C4D1B6028}" type="presParOf" srcId="{8505733D-B4FB-465F-852E-FD8F7ABF8794}" destId="{D6C6FE79-CDDF-4DA5-8493-E978D6D009D2}" srcOrd="1" destOrd="0" presId="urn:microsoft.com/office/officeart/2005/8/layout/process4"/>
    <dgm:cxn modelId="{029569EA-A8FC-456B-93F2-E91CA1569D82}" type="presParOf" srcId="{8505733D-B4FB-465F-852E-FD8F7ABF8794}" destId="{6AEF7DDF-3DE4-4AE6-A76C-111C8F653023}" srcOrd="2" destOrd="0" presId="urn:microsoft.com/office/officeart/2005/8/layout/process4"/>
    <dgm:cxn modelId="{116BB3F5-75B7-4962-8919-EE6D38A0B6F3}" type="presParOf" srcId="{6AEF7DDF-3DE4-4AE6-A76C-111C8F653023}" destId="{11449A55-FE4D-49BA-9929-97DBB35A184C}" srcOrd="0" destOrd="0" presId="urn:microsoft.com/office/officeart/2005/8/layout/process4"/>
    <dgm:cxn modelId="{1A23BB26-3B64-4705-A0E0-4F948ABE99AE}" type="presParOf" srcId="{8505733D-B4FB-465F-852E-FD8F7ABF8794}" destId="{E2DFFC1D-31B0-4B6B-B4E4-5EA5723BF58E}" srcOrd="3" destOrd="0" presId="urn:microsoft.com/office/officeart/2005/8/layout/process4"/>
    <dgm:cxn modelId="{3B7B2EED-27D1-42D5-9351-91731267B01A}" type="presParOf" srcId="{8505733D-B4FB-465F-852E-FD8F7ABF8794}" destId="{A945186A-D5BE-4428-860C-C28A2C3D8D08}" srcOrd="4" destOrd="0" presId="urn:microsoft.com/office/officeart/2005/8/layout/process4"/>
    <dgm:cxn modelId="{ABAB39E3-F92C-4AEB-85A2-3C418EEA8A01}" type="presParOf" srcId="{A945186A-D5BE-4428-860C-C28A2C3D8D08}" destId="{BE777FA6-3823-4C16-977D-944673FED11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4068E1-0CEA-4E83-9545-43D481293F1E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50FEA9-F3DC-4537-A913-247FCBB49E23}">
      <dgm:prSet/>
      <dgm:spPr/>
      <dgm:t>
        <a:bodyPr/>
        <a:lstStyle/>
        <a:p>
          <a:r>
            <a:rPr lang="en-US"/>
            <a:t>Goal</a:t>
          </a:r>
        </a:p>
      </dgm:t>
    </dgm:pt>
    <dgm:pt modelId="{FE4CBFA7-3BDE-4190-8B6F-1645A6F361E6}" type="parTrans" cxnId="{762F077C-4828-4D2A-B314-4F8476270843}">
      <dgm:prSet/>
      <dgm:spPr/>
      <dgm:t>
        <a:bodyPr/>
        <a:lstStyle/>
        <a:p>
          <a:endParaRPr lang="en-US"/>
        </a:p>
      </dgm:t>
    </dgm:pt>
    <dgm:pt modelId="{3F7D68A0-668D-4C3F-9458-555B323C5856}" type="sibTrans" cxnId="{762F077C-4828-4D2A-B314-4F8476270843}">
      <dgm:prSet/>
      <dgm:spPr/>
      <dgm:t>
        <a:bodyPr/>
        <a:lstStyle/>
        <a:p>
          <a:endParaRPr lang="en-US"/>
        </a:p>
      </dgm:t>
    </dgm:pt>
    <dgm:pt modelId="{D46370BF-FC74-499A-89ED-5080257AD2C0}">
      <dgm:prSet/>
      <dgm:spPr/>
      <dgm:t>
        <a:bodyPr/>
        <a:lstStyle/>
        <a:p>
          <a:r>
            <a:rPr lang="en-US" dirty="0"/>
            <a:t>Agree on a cipher suite for encryption, authentication, etc.</a:t>
          </a:r>
        </a:p>
      </dgm:t>
    </dgm:pt>
    <dgm:pt modelId="{D25E35D8-C61C-4A80-AD80-ED319CC51E13}" type="parTrans" cxnId="{D5FA3BBB-EB9F-471C-B51D-E39CEC33D690}">
      <dgm:prSet/>
      <dgm:spPr/>
      <dgm:t>
        <a:bodyPr/>
        <a:lstStyle/>
        <a:p>
          <a:endParaRPr lang="en-US"/>
        </a:p>
      </dgm:t>
    </dgm:pt>
    <dgm:pt modelId="{24B724E1-7FE7-4691-972B-EAAC32B0D8AA}" type="sibTrans" cxnId="{D5FA3BBB-EB9F-471C-B51D-E39CEC33D690}">
      <dgm:prSet/>
      <dgm:spPr/>
      <dgm:t>
        <a:bodyPr/>
        <a:lstStyle/>
        <a:p>
          <a:endParaRPr lang="en-US"/>
        </a:p>
      </dgm:t>
    </dgm:pt>
    <dgm:pt modelId="{529BC698-534A-42B0-A25F-B1CF9B2DE505}">
      <dgm:prSet/>
      <dgm:spPr/>
      <dgm:t>
        <a:bodyPr/>
        <a:lstStyle/>
        <a:p>
          <a:r>
            <a:rPr lang="en-US"/>
            <a:t>Goal</a:t>
          </a:r>
        </a:p>
      </dgm:t>
    </dgm:pt>
    <dgm:pt modelId="{90B0E7A7-092B-4A4D-AD72-69EB53C8FB24}" type="parTrans" cxnId="{92374B03-1C7A-469F-9387-FFEC61D3D88C}">
      <dgm:prSet/>
      <dgm:spPr/>
      <dgm:t>
        <a:bodyPr/>
        <a:lstStyle/>
        <a:p>
          <a:endParaRPr lang="en-US"/>
        </a:p>
      </dgm:t>
    </dgm:pt>
    <dgm:pt modelId="{FACAFA3B-4BB0-4BEB-9D87-A9EE253A747C}" type="sibTrans" cxnId="{92374B03-1C7A-469F-9387-FFEC61D3D88C}">
      <dgm:prSet/>
      <dgm:spPr/>
      <dgm:t>
        <a:bodyPr/>
        <a:lstStyle/>
        <a:p>
          <a:endParaRPr lang="en-US"/>
        </a:p>
      </dgm:t>
    </dgm:pt>
    <dgm:pt modelId="{83B97578-31CA-4F0A-9AAC-9437E7D367C2}">
      <dgm:prSet/>
      <dgm:spPr/>
      <dgm:t>
        <a:bodyPr/>
        <a:lstStyle/>
        <a:p>
          <a:r>
            <a:rPr lang="en-US" dirty="0"/>
            <a:t>Identify the server (and optionally the client)</a:t>
          </a:r>
        </a:p>
      </dgm:t>
    </dgm:pt>
    <dgm:pt modelId="{4373FBFD-5833-4FBA-B4FD-56C00A13EBB9}" type="parTrans" cxnId="{1AAC718C-435F-4361-99B7-01BACB846780}">
      <dgm:prSet/>
      <dgm:spPr/>
      <dgm:t>
        <a:bodyPr/>
        <a:lstStyle/>
        <a:p>
          <a:endParaRPr lang="en-US"/>
        </a:p>
      </dgm:t>
    </dgm:pt>
    <dgm:pt modelId="{0BCEBFF2-E114-4F15-B948-98BD82110280}" type="sibTrans" cxnId="{1AAC718C-435F-4361-99B7-01BACB846780}">
      <dgm:prSet/>
      <dgm:spPr/>
      <dgm:t>
        <a:bodyPr/>
        <a:lstStyle/>
        <a:p>
          <a:endParaRPr lang="en-US"/>
        </a:p>
      </dgm:t>
    </dgm:pt>
    <dgm:pt modelId="{55E30E1E-885E-4373-A7FF-12FC667DD52F}">
      <dgm:prSet/>
      <dgm:spPr/>
      <dgm:t>
        <a:bodyPr/>
        <a:lstStyle/>
        <a:p>
          <a:r>
            <a:rPr lang="en-US"/>
            <a:t>Goal</a:t>
          </a:r>
        </a:p>
      </dgm:t>
    </dgm:pt>
    <dgm:pt modelId="{3CD1C554-7815-4494-8CD6-D617688643FD}" type="parTrans" cxnId="{BD2DC050-C407-4F93-A830-A211E5CAA4BA}">
      <dgm:prSet/>
      <dgm:spPr/>
      <dgm:t>
        <a:bodyPr/>
        <a:lstStyle/>
        <a:p>
          <a:endParaRPr lang="en-US"/>
        </a:p>
      </dgm:t>
    </dgm:pt>
    <dgm:pt modelId="{C507B56E-4853-42A2-B1DB-F77CE3A357E2}" type="sibTrans" cxnId="{BD2DC050-C407-4F93-A830-A211E5CAA4BA}">
      <dgm:prSet/>
      <dgm:spPr/>
      <dgm:t>
        <a:bodyPr/>
        <a:lstStyle/>
        <a:p>
          <a:endParaRPr lang="en-US"/>
        </a:p>
      </dgm:t>
    </dgm:pt>
    <dgm:pt modelId="{A039EF7B-DA09-4ED4-9749-369584B1A039}">
      <dgm:prSet/>
      <dgm:spPr/>
      <dgm:t>
        <a:bodyPr/>
        <a:lstStyle/>
        <a:p>
          <a:r>
            <a:rPr lang="en-US" dirty="0"/>
            <a:t>Create session keys for bi-directional communication</a:t>
          </a:r>
        </a:p>
      </dgm:t>
    </dgm:pt>
    <dgm:pt modelId="{99CF5EDF-E6E5-4D18-8918-C25F4BD5114F}" type="parTrans" cxnId="{A67D8796-C843-419A-926C-5A00AB0E3766}">
      <dgm:prSet/>
      <dgm:spPr/>
      <dgm:t>
        <a:bodyPr/>
        <a:lstStyle/>
        <a:p>
          <a:endParaRPr lang="en-US"/>
        </a:p>
      </dgm:t>
    </dgm:pt>
    <dgm:pt modelId="{92059CC1-5B7A-4995-936D-CFD05F38CFF7}" type="sibTrans" cxnId="{A67D8796-C843-419A-926C-5A00AB0E3766}">
      <dgm:prSet/>
      <dgm:spPr/>
      <dgm:t>
        <a:bodyPr/>
        <a:lstStyle/>
        <a:p>
          <a:endParaRPr lang="en-US"/>
        </a:p>
      </dgm:t>
    </dgm:pt>
    <dgm:pt modelId="{F7FD58FB-9F6C-4FDD-9B17-783109CEAEB4}" type="pres">
      <dgm:prSet presAssocID="{B84068E1-0CEA-4E83-9545-43D481293F1E}" presName="Name0" presStyleCnt="0">
        <dgm:presLayoutVars>
          <dgm:dir/>
          <dgm:animLvl val="lvl"/>
          <dgm:resizeHandles val="exact"/>
        </dgm:presLayoutVars>
      </dgm:prSet>
      <dgm:spPr/>
    </dgm:pt>
    <dgm:pt modelId="{4C8B5464-C48E-41EA-A4C2-2E222DE54004}" type="pres">
      <dgm:prSet presAssocID="{55E30E1E-885E-4373-A7FF-12FC667DD52F}" presName="boxAndChildren" presStyleCnt="0"/>
      <dgm:spPr/>
    </dgm:pt>
    <dgm:pt modelId="{6BD86733-9048-4501-ACCB-334F6F1344FF}" type="pres">
      <dgm:prSet presAssocID="{55E30E1E-885E-4373-A7FF-12FC667DD52F}" presName="parentTextBox" presStyleLbl="alignNode1" presStyleIdx="0" presStyleCnt="3"/>
      <dgm:spPr/>
    </dgm:pt>
    <dgm:pt modelId="{A4784503-6A3F-451B-85B0-F818151D54AA}" type="pres">
      <dgm:prSet presAssocID="{55E30E1E-885E-4373-A7FF-12FC667DD52F}" presName="descendantBox" presStyleLbl="bgAccFollowNode1" presStyleIdx="0" presStyleCnt="3"/>
      <dgm:spPr/>
    </dgm:pt>
    <dgm:pt modelId="{9F9C13BD-F0A2-4939-9C82-C734C928B38C}" type="pres">
      <dgm:prSet presAssocID="{FACAFA3B-4BB0-4BEB-9D87-A9EE253A747C}" presName="sp" presStyleCnt="0"/>
      <dgm:spPr/>
    </dgm:pt>
    <dgm:pt modelId="{C7184B6A-89D7-416C-97D7-F5B4EE8BBB85}" type="pres">
      <dgm:prSet presAssocID="{529BC698-534A-42B0-A25F-B1CF9B2DE505}" presName="arrowAndChildren" presStyleCnt="0"/>
      <dgm:spPr/>
    </dgm:pt>
    <dgm:pt modelId="{C9A187A3-1A81-43EB-B935-2033DC46FDFA}" type="pres">
      <dgm:prSet presAssocID="{529BC698-534A-42B0-A25F-B1CF9B2DE505}" presName="parentTextArrow" presStyleLbl="node1" presStyleIdx="0" presStyleCnt="0"/>
      <dgm:spPr/>
    </dgm:pt>
    <dgm:pt modelId="{56E0F972-65A5-4C75-9B0A-DE55ED6EE3CE}" type="pres">
      <dgm:prSet presAssocID="{529BC698-534A-42B0-A25F-B1CF9B2DE505}" presName="arrow" presStyleLbl="alignNode1" presStyleIdx="1" presStyleCnt="3"/>
      <dgm:spPr/>
    </dgm:pt>
    <dgm:pt modelId="{495F866C-68C8-44D9-B929-0CB3BA837840}" type="pres">
      <dgm:prSet presAssocID="{529BC698-534A-42B0-A25F-B1CF9B2DE505}" presName="descendantArrow" presStyleLbl="bgAccFollowNode1" presStyleIdx="1" presStyleCnt="3"/>
      <dgm:spPr/>
    </dgm:pt>
    <dgm:pt modelId="{0E2E3816-6419-4F1D-989A-B79BCE4CB1D9}" type="pres">
      <dgm:prSet presAssocID="{3F7D68A0-668D-4C3F-9458-555B323C5856}" presName="sp" presStyleCnt="0"/>
      <dgm:spPr/>
    </dgm:pt>
    <dgm:pt modelId="{0BF62CFC-27DB-44CE-A83E-2DF49D1785B9}" type="pres">
      <dgm:prSet presAssocID="{AF50FEA9-F3DC-4537-A913-247FCBB49E23}" presName="arrowAndChildren" presStyleCnt="0"/>
      <dgm:spPr/>
    </dgm:pt>
    <dgm:pt modelId="{A8C4E938-BA90-446C-9F37-F4A588C25B21}" type="pres">
      <dgm:prSet presAssocID="{AF50FEA9-F3DC-4537-A913-247FCBB49E23}" presName="parentTextArrow" presStyleLbl="node1" presStyleIdx="0" presStyleCnt="0"/>
      <dgm:spPr/>
    </dgm:pt>
    <dgm:pt modelId="{E847D499-69FA-4132-9320-9B9E7F1E6099}" type="pres">
      <dgm:prSet presAssocID="{AF50FEA9-F3DC-4537-A913-247FCBB49E23}" presName="arrow" presStyleLbl="alignNode1" presStyleIdx="2" presStyleCnt="3"/>
      <dgm:spPr/>
    </dgm:pt>
    <dgm:pt modelId="{C39F4FA7-3A14-4950-8A4F-B40C43ECB182}" type="pres">
      <dgm:prSet presAssocID="{AF50FEA9-F3DC-4537-A913-247FCBB49E23}" presName="descendantArrow" presStyleLbl="bgAccFollowNode1" presStyleIdx="2" presStyleCnt="3"/>
      <dgm:spPr/>
    </dgm:pt>
  </dgm:ptLst>
  <dgm:cxnLst>
    <dgm:cxn modelId="{92374B03-1C7A-469F-9387-FFEC61D3D88C}" srcId="{B84068E1-0CEA-4E83-9545-43D481293F1E}" destId="{529BC698-534A-42B0-A25F-B1CF9B2DE505}" srcOrd="1" destOrd="0" parTransId="{90B0E7A7-092B-4A4D-AD72-69EB53C8FB24}" sibTransId="{FACAFA3B-4BB0-4BEB-9D87-A9EE253A747C}"/>
    <dgm:cxn modelId="{BEAF7B05-A01B-42C1-A23D-0B24E5D058D1}" type="presOf" srcId="{529BC698-534A-42B0-A25F-B1CF9B2DE505}" destId="{C9A187A3-1A81-43EB-B935-2033DC46FDFA}" srcOrd="0" destOrd="0" presId="urn:microsoft.com/office/officeart/2016/7/layout/VerticalDownArrowProcess"/>
    <dgm:cxn modelId="{EEF6BF0B-2055-452F-AD4A-DE30DEF46F78}" type="presOf" srcId="{AF50FEA9-F3DC-4537-A913-247FCBB49E23}" destId="{E847D499-69FA-4132-9320-9B9E7F1E6099}" srcOrd="1" destOrd="0" presId="urn:microsoft.com/office/officeart/2016/7/layout/VerticalDownArrowProcess"/>
    <dgm:cxn modelId="{08994A0D-2DB7-4C22-AEF6-4A821D7F5BB9}" type="presOf" srcId="{D46370BF-FC74-499A-89ED-5080257AD2C0}" destId="{C39F4FA7-3A14-4950-8A4F-B40C43ECB182}" srcOrd="0" destOrd="0" presId="urn:microsoft.com/office/officeart/2016/7/layout/VerticalDownArrowProcess"/>
    <dgm:cxn modelId="{79B6BD11-2033-41AC-875F-B0357A049AFC}" type="presOf" srcId="{AF50FEA9-F3DC-4537-A913-247FCBB49E23}" destId="{A8C4E938-BA90-446C-9F37-F4A588C25B21}" srcOrd="0" destOrd="0" presId="urn:microsoft.com/office/officeart/2016/7/layout/VerticalDownArrowProcess"/>
    <dgm:cxn modelId="{BD2DC050-C407-4F93-A830-A211E5CAA4BA}" srcId="{B84068E1-0CEA-4E83-9545-43D481293F1E}" destId="{55E30E1E-885E-4373-A7FF-12FC667DD52F}" srcOrd="2" destOrd="0" parTransId="{3CD1C554-7815-4494-8CD6-D617688643FD}" sibTransId="{C507B56E-4853-42A2-B1DB-F77CE3A357E2}"/>
    <dgm:cxn modelId="{762F077C-4828-4D2A-B314-4F8476270843}" srcId="{B84068E1-0CEA-4E83-9545-43D481293F1E}" destId="{AF50FEA9-F3DC-4537-A913-247FCBB49E23}" srcOrd="0" destOrd="0" parTransId="{FE4CBFA7-3BDE-4190-8B6F-1645A6F361E6}" sibTransId="{3F7D68A0-668D-4C3F-9458-555B323C5856}"/>
    <dgm:cxn modelId="{B99C9689-EBCF-44C5-BBEF-9BC120603C7F}" type="presOf" srcId="{55E30E1E-885E-4373-A7FF-12FC667DD52F}" destId="{6BD86733-9048-4501-ACCB-334F6F1344FF}" srcOrd="0" destOrd="0" presId="urn:microsoft.com/office/officeart/2016/7/layout/VerticalDownArrowProcess"/>
    <dgm:cxn modelId="{1AAC718C-435F-4361-99B7-01BACB846780}" srcId="{529BC698-534A-42B0-A25F-B1CF9B2DE505}" destId="{83B97578-31CA-4F0A-9AAC-9437E7D367C2}" srcOrd="0" destOrd="0" parTransId="{4373FBFD-5833-4FBA-B4FD-56C00A13EBB9}" sibTransId="{0BCEBFF2-E114-4F15-B948-98BD82110280}"/>
    <dgm:cxn modelId="{A67D8796-C843-419A-926C-5A00AB0E3766}" srcId="{55E30E1E-885E-4373-A7FF-12FC667DD52F}" destId="{A039EF7B-DA09-4ED4-9749-369584B1A039}" srcOrd="0" destOrd="0" parTransId="{99CF5EDF-E6E5-4D18-8918-C25F4BD5114F}" sibTransId="{92059CC1-5B7A-4995-936D-CFD05F38CFF7}"/>
    <dgm:cxn modelId="{3098BD99-2C54-4489-916C-23F93E8AD38D}" type="presOf" srcId="{B84068E1-0CEA-4E83-9545-43D481293F1E}" destId="{F7FD58FB-9F6C-4FDD-9B17-783109CEAEB4}" srcOrd="0" destOrd="0" presId="urn:microsoft.com/office/officeart/2016/7/layout/VerticalDownArrowProcess"/>
    <dgm:cxn modelId="{D5FA3BBB-EB9F-471C-B51D-E39CEC33D690}" srcId="{AF50FEA9-F3DC-4537-A913-247FCBB49E23}" destId="{D46370BF-FC74-499A-89ED-5080257AD2C0}" srcOrd="0" destOrd="0" parTransId="{D25E35D8-C61C-4A80-AD80-ED319CC51E13}" sibTransId="{24B724E1-7FE7-4691-972B-EAAC32B0D8AA}"/>
    <dgm:cxn modelId="{DD39BFC3-D8C0-42FE-BBC2-99BAD75165D1}" type="presOf" srcId="{A039EF7B-DA09-4ED4-9749-369584B1A039}" destId="{A4784503-6A3F-451B-85B0-F818151D54AA}" srcOrd="0" destOrd="0" presId="urn:microsoft.com/office/officeart/2016/7/layout/VerticalDownArrowProcess"/>
    <dgm:cxn modelId="{22652FE6-0F36-45BC-A350-D53A5263595E}" type="presOf" srcId="{83B97578-31CA-4F0A-9AAC-9437E7D367C2}" destId="{495F866C-68C8-44D9-B929-0CB3BA837840}" srcOrd="0" destOrd="0" presId="urn:microsoft.com/office/officeart/2016/7/layout/VerticalDownArrowProcess"/>
    <dgm:cxn modelId="{CA0AA3EE-9574-4E8C-A2EF-4AA76ACFA005}" type="presOf" srcId="{529BC698-534A-42B0-A25F-B1CF9B2DE505}" destId="{56E0F972-65A5-4C75-9B0A-DE55ED6EE3CE}" srcOrd="1" destOrd="0" presId="urn:microsoft.com/office/officeart/2016/7/layout/VerticalDownArrowProcess"/>
    <dgm:cxn modelId="{FDFF7285-E34A-4255-BDA3-C6C22F150154}" type="presParOf" srcId="{F7FD58FB-9F6C-4FDD-9B17-783109CEAEB4}" destId="{4C8B5464-C48E-41EA-A4C2-2E222DE54004}" srcOrd="0" destOrd="0" presId="urn:microsoft.com/office/officeart/2016/7/layout/VerticalDownArrowProcess"/>
    <dgm:cxn modelId="{6F516CD7-9243-42CE-BDC2-4FF80DEC135C}" type="presParOf" srcId="{4C8B5464-C48E-41EA-A4C2-2E222DE54004}" destId="{6BD86733-9048-4501-ACCB-334F6F1344FF}" srcOrd="0" destOrd="0" presId="urn:microsoft.com/office/officeart/2016/7/layout/VerticalDownArrowProcess"/>
    <dgm:cxn modelId="{DE335181-5FFA-4E06-AD12-554E0F743EE3}" type="presParOf" srcId="{4C8B5464-C48E-41EA-A4C2-2E222DE54004}" destId="{A4784503-6A3F-451B-85B0-F818151D54AA}" srcOrd="1" destOrd="0" presId="urn:microsoft.com/office/officeart/2016/7/layout/VerticalDownArrowProcess"/>
    <dgm:cxn modelId="{AF09EA79-4CAA-48EF-9BEE-08C4240F03A8}" type="presParOf" srcId="{F7FD58FB-9F6C-4FDD-9B17-783109CEAEB4}" destId="{9F9C13BD-F0A2-4939-9C82-C734C928B38C}" srcOrd="1" destOrd="0" presId="urn:microsoft.com/office/officeart/2016/7/layout/VerticalDownArrowProcess"/>
    <dgm:cxn modelId="{93786ACC-5666-47A1-91B6-836B3F89F115}" type="presParOf" srcId="{F7FD58FB-9F6C-4FDD-9B17-783109CEAEB4}" destId="{C7184B6A-89D7-416C-97D7-F5B4EE8BBB85}" srcOrd="2" destOrd="0" presId="urn:microsoft.com/office/officeart/2016/7/layout/VerticalDownArrowProcess"/>
    <dgm:cxn modelId="{3B5BF589-DECF-428C-B8C4-C08325E23512}" type="presParOf" srcId="{C7184B6A-89D7-416C-97D7-F5B4EE8BBB85}" destId="{C9A187A3-1A81-43EB-B935-2033DC46FDFA}" srcOrd="0" destOrd="0" presId="urn:microsoft.com/office/officeart/2016/7/layout/VerticalDownArrowProcess"/>
    <dgm:cxn modelId="{AFD9ED16-7F99-4034-BD46-83C61AA0D0B4}" type="presParOf" srcId="{C7184B6A-89D7-416C-97D7-F5B4EE8BBB85}" destId="{56E0F972-65A5-4C75-9B0A-DE55ED6EE3CE}" srcOrd="1" destOrd="0" presId="urn:microsoft.com/office/officeart/2016/7/layout/VerticalDownArrowProcess"/>
    <dgm:cxn modelId="{88DD5EDF-3EE5-4078-8B44-AA0B65A6A98F}" type="presParOf" srcId="{C7184B6A-89D7-416C-97D7-F5B4EE8BBB85}" destId="{495F866C-68C8-44D9-B929-0CB3BA837840}" srcOrd="2" destOrd="0" presId="urn:microsoft.com/office/officeart/2016/7/layout/VerticalDownArrowProcess"/>
    <dgm:cxn modelId="{0CF2A1D8-5141-4FBA-949B-F0B4A0D439EF}" type="presParOf" srcId="{F7FD58FB-9F6C-4FDD-9B17-783109CEAEB4}" destId="{0E2E3816-6419-4F1D-989A-B79BCE4CB1D9}" srcOrd="3" destOrd="0" presId="urn:microsoft.com/office/officeart/2016/7/layout/VerticalDownArrowProcess"/>
    <dgm:cxn modelId="{1427BDAC-1488-416C-837C-27F57EB6910E}" type="presParOf" srcId="{F7FD58FB-9F6C-4FDD-9B17-783109CEAEB4}" destId="{0BF62CFC-27DB-44CE-A83E-2DF49D1785B9}" srcOrd="4" destOrd="0" presId="urn:microsoft.com/office/officeart/2016/7/layout/VerticalDownArrowProcess"/>
    <dgm:cxn modelId="{894E9849-969F-4F15-93AE-33B949A388EA}" type="presParOf" srcId="{0BF62CFC-27DB-44CE-A83E-2DF49D1785B9}" destId="{A8C4E938-BA90-446C-9F37-F4A588C25B21}" srcOrd="0" destOrd="0" presId="urn:microsoft.com/office/officeart/2016/7/layout/VerticalDownArrowProcess"/>
    <dgm:cxn modelId="{62094879-323D-43BE-A7F6-044F890C0429}" type="presParOf" srcId="{0BF62CFC-27DB-44CE-A83E-2DF49D1785B9}" destId="{E847D499-69FA-4132-9320-9B9E7F1E6099}" srcOrd="1" destOrd="0" presId="urn:microsoft.com/office/officeart/2016/7/layout/VerticalDownArrowProcess"/>
    <dgm:cxn modelId="{70C186EB-3B1B-482C-87E1-69F8A628583C}" type="presParOf" srcId="{0BF62CFC-27DB-44CE-A83E-2DF49D1785B9}" destId="{C39F4FA7-3A14-4950-8A4F-B40C43ECB18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2F844-DF36-4488-BE99-D763CC7AB572}">
      <dsp:nvSpPr>
        <dsp:cNvPr id="0" name=""/>
        <dsp:cNvSpPr/>
      </dsp:nvSpPr>
      <dsp:spPr>
        <a:xfrm>
          <a:off x="1130019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4F9C2-D5DB-4AF8-849D-6A647304929F}">
      <dsp:nvSpPr>
        <dsp:cNvPr id="0" name=""/>
        <dsp:cNvSpPr/>
      </dsp:nvSpPr>
      <dsp:spPr>
        <a:xfrm>
          <a:off x="344152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(Entity) Authentication </a:t>
          </a:r>
          <a:r>
            <a:rPr lang="en-US" sz="1600" kern="1200" dirty="0"/>
            <a:t>– Assurance of party identity</a:t>
          </a:r>
        </a:p>
      </dsp:txBody>
      <dsp:txXfrm>
        <a:off x="344152" y="2013943"/>
        <a:ext cx="2857700" cy="720000"/>
      </dsp:txXfrm>
    </dsp:sp>
    <dsp:sp modelId="{5887B071-BDE3-4C01-865F-4CC982A64F12}">
      <dsp:nvSpPr>
        <dsp:cNvPr id="0" name=""/>
        <dsp:cNvSpPr/>
      </dsp:nvSpPr>
      <dsp:spPr>
        <a:xfrm>
          <a:off x="4487817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33E0F-18C4-4442-BF05-5D5576984C81}">
      <dsp:nvSpPr>
        <dsp:cNvPr id="0" name=""/>
        <dsp:cNvSpPr/>
      </dsp:nvSpPr>
      <dsp:spPr>
        <a:xfrm>
          <a:off x="3701950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Confidentiality</a:t>
          </a:r>
          <a:r>
            <a:rPr lang="en-US" sz="1600" kern="1200" dirty="0"/>
            <a:t> –    Unreadability of data by unauthorized parties</a:t>
          </a:r>
        </a:p>
      </dsp:txBody>
      <dsp:txXfrm>
        <a:off x="3701950" y="2013943"/>
        <a:ext cx="2857700" cy="720000"/>
      </dsp:txXfrm>
    </dsp:sp>
    <dsp:sp modelId="{FB973162-CFBB-48E7-B2D5-F50252FE3E1A}">
      <dsp:nvSpPr>
        <dsp:cNvPr id="0" name=""/>
        <dsp:cNvSpPr/>
      </dsp:nvSpPr>
      <dsp:spPr>
        <a:xfrm>
          <a:off x="7845615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AA739-0CA5-43FB-90FE-D33CAE701E79}">
      <dsp:nvSpPr>
        <dsp:cNvPr id="0" name=""/>
        <dsp:cNvSpPr/>
      </dsp:nvSpPr>
      <dsp:spPr>
        <a:xfrm>
          <a:off x="7059747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(Data Origin) Authentication </a:t>
          </a:r>
          <a:r>
            <a:rPr lang="en-US" sz="1600" kern="1200" dirty="0"/>
            <a:t>– </a:t>
          </a:r>
          <a:r>
            <a:rPr lang="en-US" sz="1600" kern="1200" dirty="0" err="1"/>
            <a:t>Unwritability</a:t>
          </a:r>
          <a:r>
            <a:rPr lang="en-US" sz="1600" kern="1200" dirty="0"/>
            <a:t> of data by unauthorized parties</a:t>
          </a:r>
        </a:p>
      </dsp:txBody>
      <dsp:txXfrm>
        <a:off x="7059747" y="2013943"/>
        <a:ext cx="28577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B504F-A7F7-413D-855B-D6797F70F18B}">
      <dsp:nvSpPr>
        <dsp:cNvPr id="0" name=""/>
        <dsp:cNvSpPr/>
      </dsp:nvSpPr>
      <dsp:spPr>
        <a:xfrm>
          <a:off x="0" y="226785"/>
          <a:ext cx="6151562" cy="1119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CIA – Confidentiality, Integrity, Availability</a:t>
          </a:r>
        </a:p>
      </dsp:txBody>
      <dsp:txXfrm>
        <a:off x="54659" y="281444"/>
        <a:ext cx="6042244" cy="1010372"/>
      </dsp:txXfrm>
    </dsp:sp>
    <dsp:sp modelId="{FED1BFD9-9EAE-4F7C-B2A1-083E4232FE67}">
      <dsp:nvSpPr>
        <dsp:cNvPr id="0" name=""/>
        <dsp:cNvSpPr/>
      </dsp:nvSpPr>
      <dsp:spPr>
        <a:xfrm>
          <a:off x="0" y="1346475"/>
          <a:ext cx="6151562" cy="138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1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Integrity is more-or-less equivalent to Data Origin Authentication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Availability means data cannot be denied to authorized parties</a:t>
          </a:r>
        </a:p>
      </dsp:txBody>
      <dsp:txXfrm>
        <a:off x="0" y="1346475"/>
        <a:ext cx="6151562" cy="1380689"/>
      </dsp:txXfrm>
    </dsp:sp>
    <dsp:sp modelId="{DEA88A8C-0169-41CE-981E-CD2C68055738}">
      <dsp:nvSpPr>
        <dsp:cNvPr id="0" name=""/>
        <dsp:cNvSpPr/>
      </dsp:nvSpPr>
      <dsp:spPr>
        <a:xfrm>
          <a:off x="0" y="2727165"/>
          <a:ext cx="6151562" cy="1119690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origin authentication means that data came from an authorized party</a:t>
          </a:r>
        </a:p>
      </dsp:txBody>
      <dsp:txXfrm>
        <a:off x="54659" y="2781824"/>
        <a:ext cx="6042244" cy="1010372"/>
      </dsp:txXfrm>
    </dsp:sp>
    <dsp:sp modelId="{89162DD1-3AE0-4939-B4CA-A59B73E9CA04}">
      <dsp:nvSpPr>
        <dsp:cNvPr id="0" name=""/>
        <dsp:cNvSpPr/>
      </dsp:nvSpPr>
      <dsp:spPr>
        <a:xfrm>
          <a:off x="0" y="3930375"/>
          <a:ext cx="6151562" cy="111969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origin authentication implies integrity</a:t>
          </a:r>
        </a:p>
      </dsp:txBody>
      <dsp:txXfrm>
        <a:off x="54659" y="3985034"/>
        <a:ext cx="6042244" cy="1010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ECB80-2B53-4B70-ACCE-437DF0AE556F}">
      <dsp:nvSpPr>
        <dsp:cNvPr id="0" name=""/>
        <dsp:cNvSpPr/>
      </dsp:nvSpPr>
      <dsp:spPr>
        <a:xfrm>
          <a:off x="0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DDCDE-46E1-4F5F-97DA-963162EDB1CB}">
      <dsp:nvSpPr>
        <dsp:cNvPr id="0" name=""/>
        <dsp:cNvSpPr/>
      </dsp:nvSpPr>
      <dsp:spPr>
        <a:xfrm>
          <a:off x="320675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One key both encrypts and decrypts data</a:t>
          </a:r>
        </a:p>
      </dsp:txBody>
      <dsp:txXfrm>
        <a:off x="374352" y="840656"/>
        <a:ext cx="2778721" cy="1725303"/>
      </dsp:txXfrm>
    </dsp:sp>
    <dsp:sp modelId="{8236FD21-6C33-47C2-98ED-1F8C9A7BA118}">
      <dsp:nvSpPr>
        <dsp:cNvPr id="0" name=""/>
        <dsp:cNvSpPr/>
      </dsp:nvSpPr>
      <dsp:spPr>
        <a:xfrm>
          <a:off x="3527425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C4CE0-EB67-4AC2-8BDD-1CAEDCECEB83}">
      <dsp:nvSpPr>
        <dsp:cNvPr id="0" name=""/>
        <dsp:cNvSpPr/>
      </dsp:nvSpPr>
      <dsp:spPr>
        <a:xfrm>
          <a:off x="3848100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Typically fast and useful for bulk encryption</a:t>
          </a:r>
        </a:p>
      </dsp:txBody>
      <dsp:txXfrm>
        <a:off x="3901777" y="840656"/>
        <a:ext cx="2778721" cy="1725303"/>
      </dsp:txXfrm>
    </dsp:sp>
    <dsp:sp modelId="{C1F4AD45-4BB8-4630-AF5D-B06629A4F354}">
      <dsp:nvSpPr>
        <dsp:cNvPr id="0" name=""/>
        <dsp:cNvSpPr/>
      </dsp:nvSpPr>
      <dsp:spPr>
        <a:xfrm>
          <a:off x="7054850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1E766-6E8D-4172-9FFC-8E33145E6C7D}">
      <dsp:nvSpPr>
        <dsp:cNvPr id="0" name=""/>
        <dsp:cNvSpPr/>
      </dsp:nvSpPr>
      <dsp:spPr>
        <a:xfrm>
          <a:off x="7375525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Can provide confidentiality, but generally not integrity</a:t>
          </a:r>
        </a:p>
      </dsp:txBody>
      <dsp:txXfrm>
        <a:off x="7429202" y="840656"/>
        <a:ext cx="2778721" cy="1725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1B74B-C467-421B-B67C-7B1474BC6849}">
      <dsp:nvSpPr>
        <dsp:cNvPr id="0" name=""/>
        <dsp:cNvSpPr/>
      </dsp:nvSpPr>
      <dsp:spPr>
        <a:xfrm>
          <a:off x="3858" y="548219"/>
          <a:ext cx="2319883" cy="9160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Algorithms use TWO keys: one public, one private</a:t>
          </a:r>
        </a:p>
      </dsp:txBody>
      <dsp:txXfrm>
        <a:off x="3858" y="548219"/>
        <a:ext cx="2319883" cy="916054"/>
      </dsp:txXfrm>
    </dsp:sp>
    <dsp:sp modelId="{CE1EF67B-C1E3-4E45-969C-E620F23DC6FC}">
      <dsp:nvSpPr>
        <dsp:cNvPr id="0" name=""/>
        <dsp:cNvSpPr/>
      </dsp:nvSpPr>
      <dsp:spPr>
        <a:xfrm>
          <a:off x="3858" y="1464273"/>
          <a:ext cx="2319883" cy="10952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C698C-4766-4E87-8A97-9D618E5DF590}">
      <dsp:nvSpPr>
        <dsp:cNvPr id="0" name=""/>
        <dsp:cNvSpPr/>
      </dsp:nvSpPr>
      <dsp:spPr>
        <a:xfrm>
          <a:off x="2648524" y="548219"/>
          <a:ext cx="2319883" cy="9160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Different algorithms support different operations</a:t>
          </a:r>
        </a:p>
      </dsp:txBody>
      <dsp:txXfrm>
        <a:off x="2648524" y="548219"/>
        <a:ext cx="2319883" cy="916054"/>
      </dsp:txXfrm>
    </dsp:sp>
    <dsp:sp modelId="{782360B9-A1E6-493B-B22C-BCCB4105FF4B}">
      <dsp:nvSpPr>
        <dsp:cNvPr id="0" name=""/>
        <dsp:cNvSpPr/>
      </dsp:nvSpPr>
      <dsp:spPr>
        <a:xfrm>
          <a:off x="2648524" y="1464273"/>
          <a:ext cx="2319883" cy="109525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Key agreement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Signatures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Encryption</a:t>
          </a:r>
        </a:p>
      </dsp:txBody>
      <dsp:txXfrm>
        <a:off x="2648524" y="1464273"/>
        <a:ext cx="2319883" cy="1095254"/>
      </dsp:txXfrm>
    </dsp:sp>
    <dsp:sp modelId="{86393F4A-5AEE-4671-9830-F87E547B3A3F}">
      <dsp:nvSpPr>
        <dsp:cNvPr id="0" name=""/>
        <dsp:cNvSpPr/>
      </dsp:nvSpPr>
      <dsp:spPr>
        <a:xfrm>
          <a:off x="5293191" y="548219"/>
          <a:ext cx="2319883" cy="9160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Many algorithms do not support encryption</a:t>
          </a:r>
        </a:p>
      </dsp:txBody>
      <dsp:txXfrm>
        <a:off x="5293191" y="548219"/>
        <a:ext cx="2319883" cy="916054"/>
      </dsp:txXfrm>
    </dsp:sp>
    <dsp:sp modelId="{3F9A0B4B-3C0E-4923-A0BB-BE9F9E6C9A16}">
      <dsp:nvSpPr>
        <dsp:cNvPr id="0" name=""/>
        <dsp:cNvSpPr/>
      </dsp:nvSpPr>
      <dsp:spPr>
        <a:xfrm>
          <a:off x="5293191" y="1464273"/>
          <a:ext cx="2319883" cy="109525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A1091-1B9E-4E34-94E4-64C73361492B}">
      <dsp:nvSpPr>
        <dsp:cNvPr id="0" name=""/>
        <dsp:cNvSpPr/>
      </dsp:nvSpPr>
      <dsp:spPr>
        <a:xfrm>
          <a:off x="7937858" y="548219"/>
          <a:ext cx="2319883" cy="9160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Encryption, when available, is slow and for short messages</a:t>
          </a:r>
        </a:p>
      </dsp:txBody>
      <dsp:txXfrm>
        <a:off x="7937858" y="548219"/>
        <a:ext cx="2319883" cy="916054"/>
      </dsp:txXfrm>
    </dsp:sp>
    <dsp:sp modelId="{B14C38ED-E24E-4ABA-B726-00B8C3ADA140}">
      <dsp:nvSpPr>
        <dsp:cNvPr id="0" name=""/>
        <dsp:cNvSpPr/>
      </dsp:nvSpPr>
      <dsp:spPr>
        <a:xfrm>
          <a:off x="7937858" y="1464273"/>
          <a:ext cx="2319883" cy="109525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E1A63-28AC-4C84-9184-83204857069D}">
      <dsp:nvSpPr>
        <dsp:cNvPr id="0" name=""/>
        <dsp:cNvSpPr/>
      </dsp:nvSpPr>
      <dsp:spPr>
        <a:xfrm>
          <a:off x="437006" y="46914"/>
          <a:ext cx="1242801" cy="1242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DF1DA-E633-4C2E-A0A9-53F4A5B9726E}">
      <dsp:nvSpPr>
        <dsp:cNvPr id="0" name=""/>
        <dsp:cNvSpPr/>
      </dsp:nvSpPr>
      <dsp:spPr>
        <a:xfrm>
          <a:off x="697995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30A7A-53A6-4FA7-9CEF-5FEC911781B1}">
      <dsp:nvSpPr>
        <dsp:cNvPr id="0" name=""/>
        <dsp:cNvSpPr/>
      </dsp:nvSpPr>
      <dsp:spPr>
        <a:xfrm>
          <a:off x="1946122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RSA public-key cryptography DOES encrypt</a:t>
          </a:r>
        </a:p>
      </dsp:txBody>
      <dsp:txXfrm>
        <a:off x="1946122" y="46914"/>
        <a:ext cx="2929459" cy="1242801"/>
      </dsp:txXfrm>
    </dsp:sp>
    <dsp:sp modelId="{6A549378-2559-42C3-B997-A306EB4805BA}">
      <dsp:nvSpPr>
        <dsp:cNvPr id="0" name=""/>
        <dsp:cNvSpPr/>
      </dsp:nvSpPr>
      <dsp:spPr>
        <a:xfrm>
          <a:off x="5386018" y="46914"/>
          <a:ext cx="1242801" cy="1242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BE0F8-EC1C-41F6-B922-44FDBD197598}">
      <dsp:nvSpPr>
        <dsp:cNvPr id="0" name=""/>
        <dsp:cNvSpPr/>
      </dsp:nvSpPr>
      <dsp:spPr>
        <a:xfrm>
          <a:off x="5647006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D495E-BE91-4503-B8F6-CC43012883AE}">
      <dsp:nvSpPr>
        <dsp:cNvPr id="0" name=""/>
        <dsp:cNvSpPr/>
      </dsp:nvSpPr>
      <dsp:spPr>
        <a:xfrm>
          <a:off x="6895133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Public key crypto is often explained using RSA</a:t>
          </a:r>
        </a:p>
      </dsp:txBody>
      <dsp:txXfrm>
        <a:off x="6895133" y="46914"/>
        <a:ext cx="2929459" cy="1242801"/>
      </dsp:txXfrm>
    </dsp:sp>
    <dsp:sp modelId="{204F1143-9B4B-4A14-89A7-85879BDD1164}">
      <dsp:nvSpPr>
        <dsp:cNvPr id="0" name=""/>
        <dsp:cNvSpPr/>
      </dsp:nvSpPr>
      <dsp:spPr>
        <a:xfrm>
          <a:off x="437006" y="1818032"/>
          <a:ext cx="1242801" cy="1242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FC3E6-2F5E-4C5C-A488-7B1A85F00EF9}">
      <dsp:nvSpPr>
        <dsp:cNvPr id="0" name=""/>
        <dsp:cNvSpPr/>
      </dsp:nvSpPr>
      <dsp:spPr>
        <a:xfrm>
          <a:off x="697995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07F07-8E24-40A6-BBA9-4B5537686452}">
      <dsp:nvSpPr>
        <dsp:cNvPr id="0" name=""/>
        <dsp:cNvSpPr/>
      </dsp:nvSpPr>
      <dsp:spPr>
        <a:xfrm>
          <a:off x="1946122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can be helpful because RSA is very easy to understand</a:t>
          </a:r>
        </a:p>
      </dsp:txBody>
      <dsp:txXfrm>
        <a:off x="1946122" y="1818032"/>
        <a:ext cx="2929459" cy="1242801"/>
      </dsp:txXfrm>
    </dsp:sp>
    <dsp:sp modelId="{1F02B06B-A2A5-4B42-9E3C-FC3DA01CB820}">
      <dsp:nvSpPr>
        <dsp:cNvPr id="0" name=""/>
        <dsp:cNvSpPr/>
      </dsp:nvSpPr>
      <dsp:spPr>
        <a:xfrm>
          <a:off x="5386018" y="1818032"/>
          <a:ext cx="1242801" cy="1242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5675B-DF44-430A-9574-0044D958E1C5}">
      <dsp:nvSpPr>
        <dsp:cNvPr id="0" name=""/>
        <dsp:cNvSpPr/>
      </dsp:nvSpPr>
      <dsp:spPr>
        <a:xfrm>
          <a:off x="5647006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348CB-6459-43B4-A912-2921DA4ED802}">
      <dsp:nvSpPr>
        <dsp:cNvPr id="0" name=""/>
        <dsp:cNvSpPr/>
      </dsp:nvSpPr>
      <dsp:spPr>
        <a:xfrm>
          <a:off x="6895133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But remember, other algorithms work differently!</a:t>
          </a:r>
        </a:p>
      </dsp:txBody>
      <dsp:txXfrm>
        <a:off x="6895133" y="1818032"/>
        <a:ext cx="2929459" cy="12428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9ACD0-ABFB-44AA-B93F-58220303F8C6}">
      <dsp:nvSpPr>
        <dsp:cNvPr id="0" name=""/>
        <dsp:cNvSpPr/>
      </dsp:nvSpPr>
      <dsp:spPr>
        <a:xfrm>
          <a:off x="0" y="852079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EB1EA-71C1-490A-8B87-8F273BEE969C}">
      <dsp:nvSpPr>
        <dsp:cNvPr id="0" name=""/>
        <dsp:cNvSpPr/>
      </dsp:nvSpPr>
      <dsp:spPr>
        <a:xfrm>
          <a:off x="280352" y="527359"/>
          <a:ext cx="3924935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Messages must be smaller than key size (e.g., 2048)</a:t>
          </a:r>
        </a:p>
      </dsp:txBody>
      <dsp:txXfrm>
        <a:off x="312055" y="559062"/>
        <a:ext cx="3861529" cy="586034"/>
      </dsp:txXfrm>
    </dsp:sp>
    <dsp:sp modelId="{3EEDBF36-7304-405D-ADC1-514AA74412F5}">
      <dsp:nvSpPr>
        <dsp:cNvPr id="0" name=""/>
        <dsp:cNvSpPr/>
      </dsp:nvSpPr>
      <dsp:spPr>
        <a:xfrm>
          <a:off x="0" y="1849999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15474-E4D8-4B52-B520-1E62DEAA0FB1}">
      <dsp:nvSpPr>
        <dsp:cNvPr id="0" name=""/>
        <dsp:cNvSpPr/>
      </dsp:nvSpPr>
      <dsp:spPr>
        <a:xfrm>
          <a:off x="280352" y="1525279"/>
          <a:ext cx="3924935" cy="64944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Hundreds of times slower than symmetric key algorithms</a:t>
          </a:r>
        </a:p>
      </dsp:txBody>
      <dsp:txXfrm>
        <a:off x="312055" y="1556982"/>
        <a:ext cx="3861529" cy="586034"/>
      </dsp:txXfrm>
    </dsp:sp>
    <dsp:sp modelId="{3B11251D-F5F0-4DD2-BC21-FC59F1FDFFAC}">
      <dsp:nvSpPr>
        <dsp:cNvPr id="0" name=""/>
        <dsp:cNvSpPr/>
      </dsp:nvSpPr>
      <dsp:spPr>
        <a:xfrm>
          <a:off x="0" y="2847920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41C2D-A8B4-46E4-B980-738946C1F12B}">
      <dsp:nvSpPr>
        <dsp:cNvPr id="0" name=""/>
        <dsp:cNvSpPr/>
      </dsp:nvSpPr>
      <dsp:spPr>
        <a:xfrm>
          <a:off x="280352" y="2523199"/>
          <a:ext cx="3924935" cy="64944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 what good is it?</a:t>
          </a:r>
        </a:p>
      </dsp:txBody>
      <dsp:txXfrm>
        <a:off x="312055" y="2554902"/>
        <a:ext cx="3861529" cy="586034"/>
      </dsp:txXfrm>
    </dsp:sp>
    <dsp:sp modelId="{E8EFFA02-5CF5-4439-AA4D-0DA84E5EA6E5}">
      <dsp:nvSpPr>
        <dsp:cNvPr id="0" name=""/>
        <dsp:cNvSpPr/>
      </dsp:nvSpPr>
      <dsp:spPr>
        <a:xfrm>
          <a:off x="0" y="3845840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5FB12-732F-45BE-8942-48C6016C5BC3}">
      <dsp:nvSpPr>
        <dsp:cNvPr id="0" name=""/>
        <dsp:cNvSpPr/>
      </dsp:nvSpPr>
      <dsp:spPr>
        <a:xfrm>
          <a:off x="280352" y="3521119"/>
          <a:ext cx="3924935" cy="64944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/>
            <a:t>KEY TRANSPORT!</a:t>
          </a:r>
          <a:endParaRPr lang="en-US" sz="2200" kern="1200"/>
        </a:p>
      </dsp:txBody>
      <dsp:txXfrm>
        <a:off x="312055" y="3552822"/>
        <a:ext cx="3861529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0CEBA-1326-4C1F-B887-961D7F4805E1}">
      <dsp:nvSpPr>
        <dsp:cNvPr id="0" name=""/>
        <dsp:cNvSpPr/>
      </dsp:nvSpPr>
      <dsp:spPr>
        <a:xfrm>
          <a:off x="0" y="3709265"/>
          <a:ext cx="5607050" cy="12174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So, there are actually TWO sets of public/private keys</a:t>
          </a:r>
        </a:p>
      </dsp:txBody>
      <dsp:txXfrm>
        <a:off x="0" y="3709265"/>
        <a:ext cx="5607050" cy="657430"/>
      </dsp:txXfrm>
    </dsp:sp>
    <dsp:sp modelId="{833A7479-8B94-4F51-BF3F-D8F257E00D75}">
      <dsp:nvSpPr>
        <dsp:cNvPr id="0" name=""/>
        <dsp:cNvSpPr/>
      </dsp:nvSpPr>
      <dsp:spPr>
        <a:xfrm>
          <a:off x="0" y="4342346"/>
          <a:ext cx="2803525" cy="5600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DH ephemeral keys for key agreement</a:t>
          </a:r>
        </a:p>
      </dsp:txBody>
      <dsp:txXfrm>
        <a:off x="0" y="4342346"/>
        <a:ext cx="2803525" cy="560033"/>
      </dsp:txXfrm>
    </dsp:sp>
    <dsp:sp modelId="{F840FBB6-0985-4A98-92FD-4DB1390A6F9B}">
      <dsp:nvSpPr>
        <dsp:cNvPr id="0" name=""/>
        <dsp:cNvSpPr/>
      </dsp:nvSpPr>
      <dsp:spPr>
        <a:xfrm>
          <a:off x="2803525" y="4342346"/>
          <a:ext cx="2803525" cy="560033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RSA key for signing the DH ephemeral key</a:t>
          </a:r>
        </a:p>
      </dsp:txBody>
      <dsp:txXfrm>
        <a:off x="2803525" y="4342346"/>
        <a:ext cx="2803525" cy="560033"/>
      </dsp:txXfrm>
    </dsp:sp>
    <dsp:sp modelId="{11449A55-FE4D-49BA-9929-97DBB35A184C}">
      <dsp:nvSpPr>
        <dsp:cNvPr id="0" name=""/>
        <dsp:cNvSpPr/>
      </dsp:nvSpPr>
      <dsp:spPr>
        <a:xfrm rot="10800000">
          <a:off x="0" y="1855068"/>
          <a:ext cx="5607050" cy="1872459"/>
        </a:xfrm>
        <a:prstGeom prst="upArrowCallou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TLS, the DH ephemeral public key is SIGNED by RSA key from cert</a:t>
          </a:r>
        </a:p>
      </dsp:txBody>
      <dsp:txXfrm rot="10800000">
        <a:off x="0" y="1855068"/>
        <a:ext cx="5607050" cy="1216668"/>
      </dsp:txXfrm>
    </dsp:sp>
    <dsp:sp modelId="{BE777FA6-3823-4C16-977D-944673FED11C}">
      <dsp:nvSpPr>
        <dsp:cNvPr id="0" name=""/>
        <dsp:cNvSpPr/>
      </dsp:nvSpPr>
      <dsp:spPr>
        <a:xfrm rot="10800000">
          <a:off x="0" y="870"/>
          <a:ext cx="5607050" cy="1872459"/>
        </a:xfrm>
        <a:prstGeom prst="upArrowCallou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DH can quickly generate a public key, but how to trust it?</a:t>
          </a:r>
        </a:p>
      </dsp:txBody>
      <dsp:txXfrm rot="10800000">
        <a:off x="0" y="870"/>
        <a:ext cx="5607050" cy="12166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86733-9048-4501-ACCB-334F6F1344FF}">
      <dsp:nvSpPr>
        <dsp:cNvPr id="0" name=""/>
        <dsp:cNvSpPr/>
      </dsp:nvSpPr>
      <dsp:spPr>
        <a:xfrm>
          <a:off x="0" y="3709265"/>
          <a:ext cx="1401762" cy="12174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>
        <a:off x="0" y="3709265"/>
        <a:ext cx="1401762" cy="1217463"/>
      </dsp:txXfrm>
    </dsp:sp>
    <dsp:sp modelId="{A4784503-6A3F-451B-85B0-F818151D54AA}">
      <dsp:nvSpPr>
        <dsp:cNvPr id="0" name=""/>
        <dsp:cNvSpPr/>
      </dsp:nvSpPr>
      <dsp:spPr>
        <a:xfrm>
          <a:off x="1401762" y="3709265"/>
          <a:ext cx="4205287" cy="12174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92100" rIns="8530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session keys for bi-directional communication</a:t>
          </a:r>
        </a:p>
      </dsp:txBody>
      <dsp:txXfrm>
        <a:off x="1401762" y="3709265"/>
        <a:ext cx="4205287" cy="1217463"/>
      </dsp:txXfrm>
    </dsp:sp>
    <dsp:sp modelId="{56E0F972-65A5-4C75-9B0A-DE55ED6EE3CE}">
      <dsp:nvSpPr>
        <dsp:cNvPr id="0" name=""/>
        <dsp:cNvSpPr/>
      </dsp:nvSpPr>
      <dsp:spPr>
        <a:xfrm rot="10800000">
          <a:off x="0" y="1855068"/>
          <a:ext cx="1401762" cy="18724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 rot="-10800000">
        <a:off x="0" y="1855068"/>
        <a:ext cx="1401762" cy="1217098"/>
      </dsp:txXfrm>
    </dsp:sp>
    <dsp:sp modelId="{495F866C-68C8-44D9-B929-0CB3BA837840}">
      <dsp:nvSpPr>
        <dsp:cNvPr id="0" name=""/>
        <dsp:cNvSpPr/>
      </dsp:nvSpPr>
      <dsp:spPr>
        <a:xfrm>
          <a:off x="1401762" y="1855068"/>
          <a:ext cx="4205287" cy="1217098"/>
        </a:xfrm>
        <a:prstGeom prst="rect">
          <a:avLst/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92100" rIns="8530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 the server (and optionally the client)</a:t>
          </a:r>
        </a:p>
      </dsp:txBody>
      <dsp:txXfrm>
        <a:off x="1401762" y="1855068"/>
        <a:ext cx="4205287" cy="1217098"/>
      </dsp:txXfrm>
    </dsp:sp>
    <dsp:sp modelId="{E847D499-69FA-4132-9320-9B9E7F1E6099}">
      <dsp:nvSpPr>
        <dsp:cNvPr id="0" name=""/>
        <dsp:cNvSpPr/>
      </dsp:nvSpPr>
      <dsp:spPr>
        <a:xfrm rot="10800000">
          <a:off x="0" y="870"/>
          <a:ext cx="1401762" cy="18724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 rot="-10800000">
        <a:off x="0" y="870"/>
        <a:ext cx="1401762" cy="1217098"/>
      </dsp:txXfrm>
    </dsp:sp>
    <dsp:sp modelId="{C39F4FA7-3A14-4950-8A4F-B40C43ECB182}">
      <dsp:nvSpPr>
        <dsp:cNvPr id="0" name=""/>
        <dsp:cNvSpPr/>
      </dsp:nvSpPr>
      <dsp:spPr>
        <a:xfrm>
          <a:off x="1401762" y="870"/>
          <a:ext cx="4205287" cy="1217098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92100" rIns="8530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Agree on a cipher suite for encryption, authentication, etc.</a:t>
          </a:r>
        </a:p>
      </dsp:txBody>
      <dsp:txXfrm>
        <a:off x="1401762" y="870"/>
        <a:ext cx="4205287" cy="1217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TLS and TLS MITM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361S</a:t>
            </a:r>
          </a:p>
          <a:p>
            <a:r>
              <a:rPr lang="en-US" dirty="0"/>
              <a:t>Spring 2020</a:t>
            </a:r>
          </a:p>
          <a:p>
            <a:r>
              <a:rPr lang="en-US" b="1" dirty="0"/>
              <a:t>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0DFD7-7CC9-4D07-B23C-B0A6447E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can RSA Encrypt?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85AD89-7A22-465B-819D-F7BA7EF28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46733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13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Key Transport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018" y="2436507"/>
            <a:ext cx="2593640" cy="3890460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76697" y="2673931"/>
            <a:ext cx="2568334" cy="342899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3640561" y="2087217"/>
            <a:ext cx="4674231" cy="1341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Bob, here’s my public key, </a:t>
            </a:r>
            <a:r>
              <a:rPr lang="en-US" sz="2000" b="1" i="1" dirty="0"/>
              <a:t>K</a:t>
            </a:r>
            <a:endParaRPr lang="en-US" sz="20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3583767" y="3175667"/>
            <a:ext cx="4492486" cy="118872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{session key </a:t>
            </a:r>
            <a:r>
              <a:rPr lang="en-US" sz="2000" b="1" dirty="0" err="1"/>
              <a:t>sk</a:t>
            </a:r>
            <a:r>
              <a:rPr lang="en-US" sz="2000" b="1" dirty="0"/>
              <a:t>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3618635" y="4193859"/>
            <a:ext cx="1561863" cy="10142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5180498" y="4455345"/>
            <a:ext cx="238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Decrypt with K</a:t>
            </a:r>
            <a:r>
              <a:rPr lang="en-US" sz="2400" baseline="30000" dirty="0"/>
              <a:t>-1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3640561" y="5007968"/>
            <a:ext cx="4492486" cy="846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{Message 1}</a:t>
            </a:r>
            <a:r>
              <a:rPr lang="en-US" sz="2400" b="1" dirty="0" err="1"/>
              <a:t>sk</a:t>
            </a:r>
            <a:endParaRPr lang="en-US" sz="2400" b="1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239CDC09-FD1A-414D-97D7-9653B6D104F6}"/>
              </a:ext>
            </a:extLst>
          </p:cNvPr>
          <p:cNvSpPr/>
          <p:nvPr/>
        </p:nvSpPr>
        <p:spPr>
          <a:xfrm>
            <a:off x="3469231" y="5574643"/>
            <a:ext cx="4492486" cy="75232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{Message 2}</a:t>
            </a:r>
            <a:r>
              <a:rPr lang="en-US" sz="2400" b="1" dirty="0" err="1"/>
              <a:t>sk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443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7D8-5905-4848-B85F-A1F60EA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Signatures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892C-E5F7-4DE3-8F93-FAF15043A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signatures ALSO use encryption, but in the other direction!</a:t>
            </a:r>
          </a:p>
          <a:p>
            <a:r>
              <a:rPr lang="en-US" dirty="0"/>
              <a:t>The private key owner encrypts with the private key</a:t>
            </a:r>
          </a:p>
          <a:p>
            <a:r>
              <a:rPr lang="en-US" dirty="0"/>
              <a:t>Anyone can decrypt with the public key</a:t>
            </a:r>
          </a:p>
          <a:p>
            <a:r>
              <a:rPr lang="en-US" dirty="0"/>
              <a:t>But it must have been encrypted by the private key owner</a:t>
            </a:r>
          </a:p>
          <a:p>
            <a:r>
              <a:rPr lang="en-US" dirty="0"/>
              <a:t>This provides entity authentication, not confidentiality.</a:t>
            </a:r>
          </a:p>
        </p:txBody>
      </p:sp>
    </p:spTree>
    <p:extLst>
      <p:ext uri="{BB962C8B-B14F-4D97-AF65-F5344CB8AC3E}">
        <p14:creationId xmlns:p14="http://schemas.microsoft.com/office/powerpoint/2010/main" val="169311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F26C-6D10-43D3-B94B-8EB2B373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Signatures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F9A4-2BF6-4BC4-88CA-DED7FA9A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publishes her public key K</a:t>
            </a:r>
          </a:p>
          <a:p>
            <a:r>
              <a:rPr lang="en-US" dirty="0"/>
              <a:t>Alice wants to PROVE that she is the author of message M</a:t>
            </a:r>
          </a:p>
          <a:p>
            <a:r>
              <a:rPr lang="en-US" dirty="0"/>
              <a:t>Alice produces h(M), the hash of M</a:t>
            </a:r>
          </a:p>
          <a:p>
            <a:r>
              <a:rPr lang="en-US" dirty="0"/>
              <a:t>Alice produces {h(M)}K</a:t>
            </a:r>
            <a:r>
              <a:rPr lang="en-US" baseline="30000" dirty="0"/>
              <a:t>-1</a:t>
            </a:r>
            <a:r>
              <a:rPr lang="en-US" dirty="0"/>
              <a:t>, the RSA encryption of h(M)</a:t>
            </a:r>
          </a:p>
          <a:p>
            <a:r>
              <a:rPr lang="en-US" dirty="0"/>
              <a:t>Alice transmits M, and {h(M)}K</a:t>
            </a:r>
            <a:r>
              <a:rPr lang="en-US" baseline="30000" dirty="0"/>
              <a:t>-1</a:t>
            </a:r>
            <a:r>
              <a:rPr lang="en-US" dirty="0"/>
              <a:t> to Bob.</a:t>
            </a:r>
          </a:p>
          <a:p>
            <a:r>
              <a:rPr lang="en-US" dirty="0"/>
              <a:t>Bob decrypts h(M) with K</a:t>
            </a:r>
          </a:p>
          <a:p>
            <a:r>
              <a:rPr lang="en-US" dirty="0"/>
              <a:t>Bob compares h(M) with h’(M), the recomputed hash of M</a:t>
            </a:r>
          </a:p>
        </p:txBody>
      </p:sp>
    </p:spTree>
    <p:extLst>
      <p:ext uri="{BB962C8B-B14F-4D97-AF65-F5344CB8AC3E}">
        <p14:creationId xmlns:p14="http://schemas.microsoft.com/office/powerpoint/2010/main" val="139387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018" y="2436507"/>
            <a:ext cx="2593640" cy="3890460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76697" y="2673931"/>
            <a:ext cx="2568334" cy="342899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3640561" y="2087218"/>
            <a:ext cx="4674231" cy="997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Bob, here’s my public key, </a:t>
            </a:r>
            <a:r>
              <a:rPr lang="en-US" sz="2000" b="1" i="1" dirty="0"/>
              <a:t>K</a:t>
            </a:r>
            <a:endParaRPr lang="en-US" sz="2000" b="1" dirty="0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 flipH="1">
            <a:off x="6508710" y="4193859"/>
            <a:ext cx="1692491" cy="1014245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754154" y="4442110"/>
            <a:ext cx="281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Decrypt h(M) with K</a:t>
            </a:r>
            <a:endParaRPr lang="en-US" sz="2400" baseline="30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3640560" y="2951467"/>
            <a:ext cx="4611757" cy="846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M, {h(M)}K</a:t>
            </a:r>
            <a:r>
              <a:rPr lang="en-US" sz="2400" b="1" baseline="30000" dirty="0"/>
              <a:t>-1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E43A6F4-3337-4DD6-A7A2-BF274C4E3E35}"/>
              </a:ext>
            </a:extLst>
          </p:cNvPr>
          <p:cNvSpPr/>
          <p:nvPr/>
        </p:nvSpPr>
        <p:spPr>
          <a:xfrm flipH="1">
            <a:off x="6508710" y="5152026"/>
            <a:ext cx="1692491" cy="1014245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FF5F3-7112-418D-AAB5-3C06088A5445}"/>
              </a:ext>
            </a:extLst>
          </p:cNvPr>
          <p:cNvSpPr txBox="1"/>
          <p:nvPr/>
        </p:nvSpPr>
        <p:spPr>
          <a:xfrm>
            <a:off x="4678638" y="5317340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h(M) ?= h’(M)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46829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D1E3-EEED-4F40-A380-E6804ADF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4D52-7E86-4C96-BBCA-6B72673D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Public Key algorithms do NOT work like RSA does</a:t>
            </a:r>
          </a:p>
          <a:p>
            <a:r>
              <a:rPr lang="en-US" dirty="0"/>
              <a:t>DSA, ECDSA, for example, have signatures, but </a:t>
            </a:r>
            <a:r>
              <a:rPr lang="en-US" b="1" i="1" dirty="0"/>
              <a:t>do not use encryption!</a:t>
            </a:r>
          </a:p>
          <a:p>
            <a:r>
              <a:rPr lang="en-US" dirty="0"/>
              <a:t>Diffie Hellman (DH), only does </a:t>
            </a:r>
            <a:r>
              <a:rPr lang="en-US" b="1" i="1" dirty="0"/>
              <a:t>key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8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4388-D935-4AC4-8547-824FA7BA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181E-AAEF-48A0-8078-174D9059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agreement is where parties create a session key between them</a:t>
            </a:r>
          </a:p>
          <a:p>
            <a:r>
              <a:rPr lang="en-US" dirty="0"/>
              <a:t>RSA provides Key Transport, as already described</a:t>
            </a:r>
          </a:p>
          <a:p>
            <a:r>
              <a:rPr lang="en-US" dirty="0"/>
              <a:t>Key Exchange uses public key computations to COMPUTE a shared key</a:t>
            </a:r>
          </a:p>
        </p:txBody>
      </p:sp>
    </p:spTree>
    <p:extLst>
      <p:ext uri="{BB962C8B-B14F-4D97-AF65-F5344CB8AC3E}">
        <p14:creationId xmlns:p14="http://schemas.microsoft.com/office/powerpoint/2010/main" val="241617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C808-1810-4C24-BB22-76F79C6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 Hellman Visualization</a:t>
            </a:r>
          </a:p>
        </p:txBody>
      </p:sp>
      <p:pic>
        <p:nvPicPr>
          <p:cNvPr id="1026" name="Picture 2" descr="Diffie–Hellman key exchange - Wikipedia">
            <a:extLst>
              <a:ext uri="{FF2B5EF4-FFF2-40B4-BE49-F238E27FC236}">
                <a16:creationId xmlns:a16="http://schemas.microsoft.com/office/drawing/2014/main" id="{1E5C511A-1905-4FC5-9A6A-ED7C2257D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480" y="2153412"/>
            <a:ext cx="3053039" cy="458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5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A9A7-A4FF-472A-813D-BF0FD632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Secrecy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5F86-9576-4D10-96B6-CE1D9D9B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secrecy = a lost private key only compromises ONE session</a:t>
            </a:r>
          </a:p>
          <a:p>
            <a:r>
              <a:rPr lang="en-US" dirty="0"/>
              <a:t>Requires a unique public/private key EACH SESSION</a:t>
            </a:r>
          </a:p>
          <a:p>
            <a:r>
              <a:rPr lang="en-US" dirty="0"/>
              <a:t>RSA keys are slow to generate; keys must be used long term</a:t>
            </a:r>
          </a:p>
          <a:p>
            <a:r>
              <a:rPr lang="en-US" dirty="0"/>
              <a:t>DH keys are fast to generate; “ephemeral” keys can be used</a:t>
            </a:r>
          </a:p>
          <a:p>
            <a:r>
              <a:rPr lang="en-US" dirty="0"/>
              <a:t>DHE = Diffie Hellman Ephemeral, provides forward secrecy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89EDA-DDA1-42C3-834A-09BF79CA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The Problem of Trust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1AA11D-DD14-4CB9-91D0-D9CC535E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How do you know that Alice’s key is Alice’s?</a:t>
            </a:r>
          </a:p>
          <a:p>
            <a:r>
              <a:rPr lang="en-US">
                <a:solidFill>
                  <a:srgbClr val="404040"/>
                </a:solidFill>
              </a:rPr>
              <a:t>What if Malfoy transmitted HIS key and CLAIMED it was Alice’s?</a:t>
            </a:r>
          </a:p>
          <a:p>
            <a:r>
              <a:rPr lang="en-US">
                <a:solidFill>
                  <a:srgbClr val="404040"/>
                </a:solidFill>
              </a:rPr>
              <a:t>X509 Certificates bind identity information to a key; this helps</a:t>
            </a:r>
          </a:p>
          <a:p>
            <a:r>
              <a:rPr lang="en-US">
                <a:solidFill>
                  <a:srgbClr val="404040"/>
                </a:solidFill>
              </a:rPr>
              <a:t>But it’s not enough. Malfoy can generate a fake cert</a:t>
            </a:r>
          </a:p>
          <a:p>
            <a:r>
              <a:rPr lang="en-US">
                <a:solidFill>
                  <a:srgbClr val="404040"/>
                </a:solidFill>
              </a:rPr>
              <a:t>PKI, Public Key Infrastructure, binds all keys to already trusted keys</a:t>
            </a:r>
          </a:p>
        </p:txBody>
      </p:sp>
    </p:spTree>
    <p:extLst>
      <p:ext uri="{BB962C8B-B14F-4D97-AF65-F5344CB8AC3E}">
        <p14:creationId xmlns:p14="http://schemas.microsoft.com/office/powerpoint/2010/main" val="50466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1425-64D3-4EED-99DE-47C0DB4A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Secure Communications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410B2B-8CCA-4DBB-B525-20A15EEE9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820751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641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D2FD2-9B84-4153-B9EB-E87AE6CD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DHE + RSA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3FB85F-9485-4644-8354-2B8194F23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58816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1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63FB-0B37-4046-8E83-A722D9FC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Origin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FDE6-38ED-4D10-9F97-8ED45AE0F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entity authentication, ensure data received is from that party</a:t>
            </a:r>
          </a:p>
          <a:p>
            <a:r>
              <a:rPr lang="en-US" dirty="0"/>
              <a:t>Ensure that data is unaltered</a:t>
            </a:r>
          </a:p>
          <a:p>
            <a:r>
              <a:rPr lang="en-US" dirty="0"/>
              <a:t>Can use something like MAC – Message Authentication Code</a:t>
            </a:r>
          </a:p>
        </p:txBody>
      </p:sp>
    </p:spTree>
    <p:extLst>
      <p:ext uri="{BB962C8B-B14F-4D97-AF65-F5344CB8AC3E}">
        <p14:creationId xmlns:p14="http://schemas.microsoft.com/office/powerpoint/2010/main" val="226230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08A7-7E52-412E-ABE1-58ED7119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9DC8-D8A8-431E-A9C9-1E78DED0B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Message Authentication Code</a:t>
            </a:r>
          </a:p>
          <a:p>
            <a:r>
              <a:rPr lang="en-US" dirty="0"/>
              <a:t>Details are outside this lecture</a:t>
            </a:r>
          </a:p>
          <a:p>
            <a:r>
              <a:rPr lang="en-US" dirty="0"/>
              <a:t>Basic concept:</a:t>
            </a:r>
          </a:p>
          <a:p>
            <a:pPr lvl="1"/>
            <a:r>
              <a:rPr lang="en-US" dirty="0"/>
              <a:t>Hash + key</a:t>
            </a:r>
          </a:p>
          <a:p>
            <a:pPr lvl="1"/>
            <a:r>
              <a:rPr lang="en-US" dirty="0"/>
              <a:t>E.g., h(key + data)</a:t>
            </a:r>
          </a:p>
        </p:txBody>
      </p:sp>
    </p:spTree>
    <p:extLst>
      <p:ext uri="{BB962C8B-B14F-4D97-AF65-F5344CB8AC3E}">
        <p14:creationId xmlns:p14="http://schemas.microsoft.com/office/powerpoint/2010/main" val="99829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E4ACC-7197-4BDD-8E35-880DD049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TLS 1.2 Handshake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ADC124C-DC1D-4484-A279-7C1EF6FDB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56981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64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09EB-889E-4432-9375-89FFABBE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Visualization</a:t>
            </a:r>
          </a:p>
        </p:txBody>
      </p:sp>
      <p:pic>
        <p:nvPicPr>
          <p:cNvPr id="2050" name="Picture 2" descr="TLS 1.3 Handshake: Improvements over the TLS 1.2 Handshake">
            <a:extLst>
              <a:ext uri="{FF2B5EF4-FFF2-40B4-BE49-F238E27FC236}">
                <a16:creationId xmlns:a16="http://schemas.microsoft.com/office/drawing/2014/main" id="{804E3552-BEF2-47E1-9CA7-976798BA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38" y="1954803"/>
            <a:ext cx="4606324" cy="484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78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BDFF-3774-4383-90F7-D0816549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Hello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BAF2B-35EC-4F08-BD07-0B743A75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56" y="2789382"/>
            <a:ext cx="5229044" cy="2725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F8279-834F-4057-98EC-39D5727BD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910" y="2420638"/>
            <a:ext cx="3119288" cy="1089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D9A30-60BA-4F0F-9534-7B24C6F8FC3E}"/>
              </a:ext>
            </a:extLst>
          </p:cNvPr>
          <p:cNvSpPr txBox="1"/>
          <p:nvPr/>
        </p:nvSpPr>
        <p:spPr>
          <a:xfrm>
            <a:off x="6446236" y="3828923"/>
            <a:ext cx="3303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client_version</a:t>
            </a:r>
            <a:r>
              <a:rPr lang="en-US" dirty="0"/>
              <a:t>: 0x303 for TLS 1.2</a:t>
            </a:r>
          </a:p>
          <a:p>
            <a:r>
              <a:rPr lang="en-US" dirty="0"/>
              <a:t>random: prevents “replay” attacks</a:t>
            </a:r>
          </a:p>
          <a:p>
            <a:r>
              <a:rPr lang="en-US" dirty="0" err="1"/>
              <a:t>cipher_suites</a:t>
            </a:r>
            <a:r>
              <a:rPr lang="en-US" dirty="0"/>
              <a:t>: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6343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EDEE-E85C-4B74-8745-26DE4F39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Suites</a:t>
            </a:r>
          </a:p>
        </p:txBody>
      </p:sp>
      <p:pic>
        <p:nvPicPr>
          <p:cNvPr id="3074" name="Picture 2" descr="Cipher Suites in TLS/SSL (Schannel SSP) - Win32 apps | Microsoft Docs">
            <a:extLst>
              <a:ext uri="{FF2B5EF4-FFF2-40B4-BE49-F238E27FC236}">
                <a16:creationId xmlns:a16="http://schemas.microsoft.com/office/drawing/2014/main" id="{57E1AB61-D490-4783-A8FD-E6837F1B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2" y="3513436"/>
            <a:ext cx="5535248" cy="140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4FC2A1-B733-48C7-B6F9-9E3542CAC642}"/>
              </a:ext>
            </a:extLst>
          </p:cNvPr>
          <p:cNvSpPr txBox="1"/>
          <p:nvPr/>
        </p:nvSpPr>
        <p:spPr>
          <a:xfrm>
            <a:off x="2374032" y="5571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9562A5-556C-4E2E-B1AF-1D193A721695}"/>
              </a:ext>
            </a:extLst>
          </p:cNvPr>
          <p:cNvSpPr/>
          <p:nvPr/>
        </p:nvSpPr>
        <p:spPr>
          <a:xfrm>
            <a:off x="5970990" y="2153412"/>
            <a:ext cx="60097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TLS_ECDHE_ECDSA_WITH_AES_128_GCM_SHA256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TLS_ECDHE_RSA_WITH_AES_128_GCM_SHA256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TLS_DHE_RSA_WITH_AES_128_GCM_SHA256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TLS_DHE_RSA_WITH_AES_256_GCM_SHA384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TLS_DHE_RSA_WITH_AES_128_CBC_SHA</a:t>
            </a:r>
          </a:p>
          <a:p>
            <a:r>
              <a:rPr lang="en-US" b="1" i="1" dirty="0">
                <a:solidFill>
                  <a:srgbClr val="4F4F4F"/>
                </a:solidFill>
                <a:latin typeface="Arial" panose="020B0604020202020204" pitchFamily="34" charset="0"/>
              </a:rPr>
              <a:t>… (there are MANY more!)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157FC1-F1B3-4304-8E28-96A231E4D3A7}"/>
              </a:ext>
            </a:extLst>
          </p:cNvPr>
          <p:cNvSpPr/>
          <p:nvPr/>
        </p:nvSpPr>
        <p:spPr>
          <a:xfrm>
            <a:off x="5821491" y="2464904"/>
            <a:ext cx="6159271" cy="22718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50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0508-C7D5-4D23-99F9-0AC511AB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Hello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651EE-350F-41ED-8316-BB80FBB3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3" y="2425960"/>
            <a:ext cx="6420646" cy="4083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263C10-C5DC-46B9-884B-B5C8C1FE9A6F}"/>
              </a:ext>
            </a:extLst>
          </p:cNvPr>
          <p:cNvSpPr txBox="1"/>
          <p:nvPr/>
        </p:nvSpPr>
        <p:spPr>
          <a:xfrm>
            <a:off x="7633252" y="3428999"/>
            <a:ext cx="420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client offers a list of cipher suites and the server picks one</a:t>
            </a:r>
          </a:p>
        </p:txBody>
      </p:sp>
    </p:spTree>
    <p:extLst>
      <p:ext uri="{BB962C8B-B14F-4D97-AF65-F5344CB8AC3E}">
        <p14:creationId xmlns:p14="http://schemas.microsoft.com/office/powerpoint/2010/main" val="3571255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8BD2-7753-4CA0-A5A5-BFE92B39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B550-FEC1-499B-ABFB-E3EE6995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talk about this more next time</a:t>
            </a:r>
          </a:p>
          <a:p>
            <a:r>
              <a:rPr lang="en-US" dirty="0"/>
              <a:t>Really needs its own lesson</a:t>
            </a:r>
          </a:p>
          <a:p>
            <a:r>
              <a:rPr lang="en-US" dirty="0"/>
              <a:t>Short Version:</a:t>
            </a:r>
          </a:p>
          <a:p>
            <a:pPr lvl="1"/>
            <a:r>
              <a:rPr lang="en-US" dirty="0"/>
              <a:t>Usually an X509 certificate</a:t>
            </a:r>
          </a:p>
          <a:p>
            <a:pPr lvl="1"/>
            <a:r>
              <a:rPr lang="en-US" dirty="0"/>
              <a:t>Identifies the server’s name (e.g., “www.amazon.com”)</a:t>
            </a:r>
          </a:p>
          <a:p>
            <a:pPr lvl="1"/>
            <a:r>
              <a:rPr lang="en-US" dirty="0"/>
              <a:t>Includes a public key such as an RSA public key</a:t>
            </a:r>
          </a:p>
          <a:p>
            <a:pPr lvl="1"/>
            <a:r>
              <a:rPr lang="en-US" dirty="0"/>
              <a:t>The public key must be compatible with the </a:t>
            </a:r>
            <a:r>
              <a:rPr lang="en-US" dirty="0" err="1"/>
              <a:t>ciphersuite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07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AA4BE4-C990-444A-9F9F-D139A39B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16" y="2461087"/>
            <a:ext cx="6192840" cy="4132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16C4F-28E4-42D4-BA18-FBCC13C9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28D4-05D4-43AC-B6C7-37D42B48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462" y="2761573"/>
            <a:ext cx="7002827" cy="1549170"/>
          </a:xfrm>
        </p:spPr>
        <p:txBody>
          <a:bodyPr>
            <a:normAutofit/>
          </a:bodyPr>
          <a:lstStyle/>
          <a:p>
            <a:r>
              <a:rPr lang="en-US" dirty="0"/>
              <a:t>If RSA key transport is used, this message is not sent</a:t>
            </a:r>
          </a:p>
          <a:p>
            <a:r>
              <a:rPr lang="en-US" dirty="0"/>
              <a:t>If DHE key agreement is used, this message sends the DHE public key</a:t>
            </a:r>
          </a:p>
          <a:p>
            <a:r>
              <a:rPr lang="en-US" b="1" dirty="0"/>
              <a:t>Notice the signature…</a:t>
            </a:r>
          </a:p>
        </p:txBody>
      </p:sp>
    </p:spTree>
    <p:extLst>
      <p:ext uri="{BB962C8B-B14F-4D97-AF65-F5344CB8AC3E}">
        <p14:creationId xmlns:p14="http://schemas.microsoft.com/office/powerpoint/2010/main" val="218553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FDA22-8CA3-4595-A6FD-AAD80D9F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Alternate Terms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730CB7-E9A7-4611-8247-DB43BB31F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48579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199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F88C-1C92-4446-ADF5-D6EDD2A1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Hello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E723-C854-4446-9C86-19FBF631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Hello Done carries no extra information</a:t>
            </a:r>
          </a:p>
          <a:p>
            <a:r>
              <a:rPr lang="en-US" dirty="0"/>
              <a:t>Marks the end of the Hello part</a:t>
            </a:r>
          </a:p>
        </p:txBody>
      </p:sp>
    </p:spTree>
    <p:extLst>
      <p:ext uri="{BB962C8B-B14F-4D97-AF65-F5344CB8AC3E}">
        <p14:creationId xmlns:p14="http://schemas.microsoft.com/office/powerpoint/2010/main" val="3786897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ECBC-75B7-4347-A7A1-024AFA6A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935F-B586-499D-86E9-AF8C9E0A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RSA </a:t>
            </a:r>
            <a:r>
              <a:rPr lang="en-US" b="1" i="1" dirty="0"/>
              <a:t>key transport</a:t>
            </a:r>
            <a:r>
              <a:rPr lang="en-US" dirty="0"/>
              <a:t>, sends a “pre master secret” encrypted under the server’s RSA public key from the server’s certificate</a:t>
            </a:r>
          </a:p>
          <a:p>
            <a:r>
              <a:rPr lang="en-US" dirty="0"/>
              <a:t>But, for DHE </a:t>
            </a:r>
            <a:r>
              <a:rPr lang="en-US" b="1" i="1" dirty="0"/>
              <a:t>key agreement</a:t>
            </a:r>
            <a:r>
              <a:rPr lang="en-US" dirty="0"/>
              <a:t>, sends DHE public key.  “pre master secret” computed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3B573-F3C8-4F68-9813-56C35783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241" y="3686974"/>
            <a:ext cx="4585517" cy="30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35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E313-12BC-47EA-AF54-69B71F7B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DAB2-9C98-4627-BAB1-99920DA3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bi-directional communication, EACH SIDE needs its own keys</a:t>
            </a:r>
          </a:p>
          <a:p>
            <a:r>
              <a:rPr lang="en-US" dirty="0"/>
              <a:t>Step 1: Compute a master secret from a pre-master secret</a:t>
            </a:r>
          </a:p>
          <a:p>
            <a:r>
              <a:rPr lang="en-US" dirty="0"/>
              <a:t>Step 2: Compute a key expansion on the master secret</a:t>
            </a:r>
          </a:p>
          <a:p>
            <a:r>
              <a:rPr lang="en-US" dirty="0"/>
              <a:t>Step 3: Split up the key expansion block into the session keys</a:t>
            </a:r>
          </a:p>
        </p:txBody>
      </p:sp>
    </p:spTree>
    <p:extLst>
      <p:ext uri="{BB962C8B-B14F-4D97-AF65-F5344CB8AC3E}">
        <p14:creationId xmlns:p14="http://schemas.microsoft.com/office/powerpoint/2010/main" val="1323535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B1EE-2A1E-4B91-8866-D3EB2F7B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Key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D2A067-45FC-4625-BB74-8120C735D98E}"/>
              </a:ext>
            </a:extLst>
          </p:cNvPr>
          <p:cNvSpPr/>
          <p:nvPr/>
        </p:nvSpPr>
        <p:spPr>
          <a:xfrm>
            <a:off x="1766325" y="4077004"/>
            <a:ext cx="2010544" cy="125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Pre-master Secret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F872CCE4-CC85-4291-9D59-1C5F4D9A34AE}"/>
              </a:ext>
            </a:extLst>
          </p:cNvPr>
          <p:cNvSpPr/>
          <p:nvPr/>
        </p:nvSpPr>
        <p:spPr>
          <a:xfrm>
            <a:off x="1773935" y="2377818"/>
            <a:ext cx="2002933" cy="1699185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4AE34-96F9-468B-AB1B-1A91191ABAE0}"/>
              </a:ext>
            </a:extLst>
          </p:cNvPr>
          <p:cNvSpPr/>
          <p:nvPr/>
        </p:nvSpPr>
        <p:spPr>
          <a:xfrm>
            <a:off x="4197153" y="4077003"/>
            <a:ext cx="3135086" cy="1920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Secret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E42B4CA3-27F3-4224-BD21-ED30C92065A8}"/>
              </a:ext>
            </a:extLst>
          </p:cNvPr>
          <p:cNvSpPr/>
          <p:nvPr/>
        </p:nvSpPr>
        <p:spPr>
          <a:xfrm>
            <a:off x="4157396" y="2373086"/>
            <a:ext cx="3174843" cy="1699184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PRF(</a:t>
            </a:r>
            <a:r>
              <a:rPr lang="en-US" b="1" dirty="0" err="1"/>
              <a:t>pms</a:t>
            </a:r>
            <a:r>
              <a:rPr lang="en-US" b="1" dirty="0"/>
              <a:t>, “master secret”, </a:t>
            </a:r>
          </a:p>
          <a:p>
            <a:pPr algn="ctr"/>
            <a:r>
              <a:rPr lang="en-US" b="1" dirty="0" err="1"/>
              <a:t>client_random</a:t>
            </a:r>
            <a:r>
              <a:rPr lang="en-US" b="1" dirty="0"/>
              <a:t>, </a:t>
            </a:r>
            <a:r>
              <a:rPr lang="en-US" b="1" dirty="0" err="1"/>
              <a:t>server_random</a:t>
            </a:r>
            <a:r>
              <a:rPr lang="en-US" b="1" dirty="0"/>
              <a:t>)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3C0B7ABB-1239-4069-9593-DE6CAFB2AF4F}"/>
              </a:ext>
            </a:extLst>
          </p:cNvPr>
          <p:cNvSpPr/>
          <p:nvPr/>
        </p:nvSpPr>
        <p:spPr>
          <a:xfrm>
            <a:off x="7690048" y="2373086"/>
            <a:ext cx="3174843" cy="1699184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PRF(</a:t>
            </a:r>
            <a:r>
              <a:rPr lang="en-US" b="1" dirty="0" err="1"/>
              <a:t>ms</a:t>
            </a:r>
            <a:r>
              <a:rPr lang="en-US" b="1" dirty="0"/>
              <a:t>, “key expansion”, </a:t>
            </a:r>
          </a:p>
          <a:p>
            <a:pPr algn="ctr"/>
            <a:r>
              <a:rPr lang="en-US" b="1" dirty="0" err="1"/>
              <a:t>server_random</a:t>
            </a:r>
            <a:r>
              <a:rPr lang="en-US" b="1" dirty="0"/>
              <a:t>,  </a:t>
            </a:r>
            <a:r>
              <a:rPr lang="en-US" b="1" dirty="0" err="1"/>
              <a:t>client_random</a:t>
            </a:r>
            <a:r>
              <a:rPr lang="en-US" b="1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B2203-2229-4368-8A89-07E495933C82}"/>
              </a:ext>
            </a:extLst>
          </p:cNvPr>
          <p:cNvSpPr/>
          <p:nvPr/>
        </p:nvSpPr>
        <p:spPr>
          <a:xfrm>
            <a:off x="7690048" y="4082750"/>
            <a:ext cx="3174843" cy="2418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Block</a:t>
            </a:r>
          </a:p>
        </p:txBody>
      </p:sp>
    </p:spTree>
    <p:extLst>
      <p:ext uri="{BB962C8B-B14F-4D97-AF65-F5344CB8AC3E}">
        <p14:creationId xmlns:p14="http://schemas.microsoft.com/office/powerpoint/2010/main" val="3101277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494D-D74B-486B-A679-117E8EFA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Key Block into Keys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35931-A52C-4ED3-9449-A75EAD3C7468}"/>
              </a:ext>
            </a:extLst>
          </p:cNvPr>
          <p:cNvSpPr/>
          <p:nvPr/>
        </p:nvSpPr>
        <p:spPr>
          <a:xfrm>
            <a:off x="2271800" y="2850297"/>
            <a:ext cx="3941575" cy="376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9AC04-8607-4CC7-8BAE-DCF5C00F6656}"/>
              </a:ext>
            </a:extLst>
          </p:cNvPr>
          <p:cNvSpPr/>
          <p:nvPr/>
        </p:nvSpPr>
        <p:spPr>
          <a:xfrm>
            <a:off x="2271801" y="2850298"/>
            <a:ext cx="4180114" cy="57930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D908A-C98A-42A4-B566-6F95B937EFA2}"/>
              </a:ext>
            </a:extLst>
          </p:cNvPr>
          <p:cNvSpPr/>
          <p:nvPr/>
        </p:nvSpPr>
        <p:spPr>
          <a:xfrm>
            <a:off x="2271801" y="3429000"/>
            <a:ext cx="4180114" cy="579309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DD0833-DAA7-405C-ABEA-99BA54E14100}"/>
              </a:ext>
            </a:extLst>
          </p:cNvPr>
          <p:cNvSpPr/>
          <p:nvPr/>
        </p:nvSpPr>
        <p:spPr>
          <a:xfrm>
            <a:off x="2271801" y="4053406"/>
            <a:ext cx="4180114" cy="57930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7CBFB-FBAE-46E4-8385-E22BDA2A33C6}"/>
              </a:ext>
            </a:extLst>
          </p:cNvPr>
          <p:cNvSpPr/>
          <p:nvPr/>
        </p:nvSpPr>
        <p:spPr>
          <a:xfrm>
            <a:off x="2271801" y="4682071"/>
            <a:ext cx="4180114" cy="579309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63E78B-6D7D-49A4-ADE6-28131B798891}"/>
              </a:ext>
            </a:extLst>
          </p:cNvPr>
          <p:cNvSpPr/>
          <p:nvPr/>
        </p:nvSpPr>
        <p:spPr>
          <a:xfrm>
            <a:off x="2271801" y="5261380"/>
            <a:ext cx="4180114" cy="57930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4287E-C53A-4900-B685-5F3C1A578826}"/>
              </a:ext>
            </a:extLst>
          </p:cNvPr>
          <p:cNvSpPr/>
          <p:nvPr/>
        </p:nvSpPr>
        <p:spPr>
          <a:xfrm>
            <a:off x="2271801" y="5890045"/>
            <a:ext cx="4180114" cy="579309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DCB2D-D1BA-4850-BBAA-2F9E08CA6564}"/>
              </a:ext>
            </a:extLst>
          </p:cNvPr>
          <p:cNvSpPr txBox="1"/>
          <p:nvPr/>
        </p:nvSpPr>
        <p:spPr>
          <a:xfrm>
            <a:off x="7939945" y="3465897"/>
            <a:ext cx="3827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Write Mac Key</a:t>
            </a:r>
          </a:p>
          <a:p>
            <a:r>
              <a:rPr lang="en-US" dirty="0"/>
              <a:t>Server Write Mac Key</a:t>
            </a:r>
          </a:p>
          <a:p>
            <a:r>
              <a:rPr lang="en-US" dirty="0"/>
              <a:t>Client Write Enc Key</a:t>
            </a:r>
          </a:p>
          <a:p>
            <a:r>
              <a:rPr lang="en-US" dirty="0"/>
              <a:t>Server Write Enc Key</a:t>
            </a:r>
          </a:p>
          <a:p>
            <a:r>
              <a:rPr lang="en-US" dirty="0"/>
              <a:t>Client IV</a:t>
            </a:r>
          </a:p>
          <a:p>
            <a:r>
              <a:rPr lang="en-US" dirty="0"/>
              <a:t>Server IV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144CD9-00EF-437C-8E3A-16951BDA2821}"/>
              </a:ext>
            </a:extLst>
          </p:cNvPr>
          <p:cNvCxnSpPr>
            <a:cxnSpLocks/>
          </p:cNvCxnSpPr>
          <p:nvPr/>
        </p:nvCxnSpPr>
        <p:spPr>
          <a:xfrm flipH="1" flipV="1">
            <a:off x="4858817" y="3060646"/>
            <a:ext cx="3081127" cy="549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12BF0C-60F2-4C3F-AB9E-B7363CD74160}"/>
              </a:ext>
            </a:extLst>
          </p:cNvPr>
          <p:cNvCxnSpPr>
            <a:cxnSpLocks/>
          </p:cNvCxnSpPr>
          <p:nvPr/>
        </p:nvCxnSpPr>
        <p:spPr>
          <a:xfrm flipH="1" flipV="1">
            <a:off x="4830419" y="3797354"/>
            <a:ext cx="3109525" cy="9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D9D33-728D-482C-88B9-D1B1CF222813}"/>
              </a:ext>
            </a:extLst>
          </p:cNvPr>
          <p:cNvCxnSpPr>
            <a:cxnSpLocks/>
          </p:cNvCxnSpPr>
          <p:nvPr/>
        </p:nvCxnSpPr>
        <p:spPr>
          <a:xfrm flipH="1">
            <a:off x="4890052" y="4262666"/>
            <a:ext cx="3049894" cy="45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64F7CB-BD0B-4CF6-8443-83790A0B0D56}"/>
              </a:ext>
            </a:extLst>
          </p:cNvPr>
          <p:cNvCxnSpPr>
            <a:cxnSpLocks/>
          </p:cNvCxnSpPr>
          <p:nvPr/>
        </p:nvCxnSpPr>
        <p:spPr>
          <a:xfrm flipH="1">
            <a:off x="4888632" y="4529399"/>
            <a:ext cx="3088232" cy="393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E2EAB3-74C9-4B31-8F20-979F87CEA4CA}"/>
              </a:ext>
            </a:extLst>
          </p:cNvPr>
          <p:cNvCxnSpPr>
            <a:cxnSpLocks/>
          </p:cNvCxnSpPr>
          <p:nvPr/>
        </p:nvCxnSpPr>
        <p:spPr>
          <a:xfrm flipH="1">
            <a:off x="4975245" y="4796132"/>
            <a:ext cx="3001619" cy="762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B96962-F602-41A4-B2A4-D682FABAA767}"/>
              </a:ext>
            </a:extLst>
          </p:cNvPr>
          <p:cNvCxnSpPr>
            <a:cxnSpLocks/>
          </p:cNvCxnSpPr>
          <p:nvPr/>
        </p:nvCxnSpPr>
        <p:spPr>
          <a:xfrm flipH="1">
            <a:off x="5083155" y="5005395"/>
            <a:ext cx="2893709" cy="11917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29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7023-F020-4992-BEA4-C6D83CDB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Suites and Key </a:t>
            </a:r>
            <a:r>
              <a:rPr lang="en-US" dirty="0" err="1"/>
              <a:t>Deriviaton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E76E-BB7B-4F41-B632-057E3881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side of each key depends on the algorithm</a:t>
            </a:r>
          </a:p>
          <a:p>
            <a:r>
              <a:rPr lang="en-US" dirty="0"/>
              <a:t>Some cipher suites don’t need IV’s; some don’t need MAC’s</a:t>
            </a:r>
          </a:p>
          <a:p>
            <a:r>
              <a:rPr lang="en-US" dirty="0"/>
              <a:t>PLEASE NOTE: a client </a:t>
            </a:r>
            <a:r>
              <a:rPr lang="en-US" b="1" i="1" dirty="0"/>
              <a:t>WRITE</a:t>
            </a:r>
            <a:r>
              <a:rPr lang="en-US" dirty="0"/>
              <a:t> key is a server </a:t>
            </a:r>
            <a:r>
              <a:rPr lang="en-US" b="1" i="1" dirty="0"/>
              <a:t>READ</a:t>
            </a:r>
            <a:r>
              <a:rPr lang="en-US" dirty="0"/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976029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0FA9-C161-4970-A571-0C1A23C9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Cipher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8B9D-1E84-4528-A2A1-7D3B17DE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 by the client after Client Key Exchange</a:t>
            </a:r>
          </a:p>
          <a:p>
            <a:r>
              <a:rPr lang="en-US" dirty="0"/>
              <a:t>Indicates that all future messages will be encrypted and </a:t>
            </a:r>
            <a:r>
              <a:rPr lang="en-US" dirty="0" err="1"/>
              <a:t>MAC’d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16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C5F2-D602-4266-9FB4-6CA3E7C6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4C9E-913C-4755-A118-FDF74B80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a hash of all handshake messages sent so far</a:t>
            </a:r>
          </a:p>
          <a:p>
            <a:r>
              <a:rPr lang="en-US" dirty="0"/>
              <a:t>Excludes Change Cipher Spec, which </a:t>
            </a:r>
            <a:r>
              <a:rPr lang="en-US" b="1" i="1" dirty="0"/>
              <a:t>is not a handshake message</a:t>
            </a:r>
            <a:endParaRPr lang="en-US" dirty="0"/>
          </a:p>
          <a:p>
            <a:r>
              <a:rPr lang="en-US" dirty="0"/>
              <a:t>Excludes the current message (client finished)</a:t>
            </a:r>
          </a:p>
          <a:p>
            <a:r>
              <a:rPr lang="en-US" dirty="0"/>
              <a:t>Hash is computed as:</a:t>
            </a:r>
          </a:p>
          <a:p>
            <a:pPr lvl="1"/>
            <a:r>
              <a:rPr lang="en-US" dirty="0"/>
              <a:t>PRF(</a:t>
            </a:r>
            <a:r>
              <a:rPr lang="en-US" dirty="0" err="1"/>
              <a:t>master_secret</a:t>
            </a:r>
            <a:r>
              <a:rPr lang="en-US" dirty="0"/>
              <a:t>, “client finished”, Hash(</a:t>
            </a:r>
            <a:r>
              <a:rPr lang="en-US" dirty="0" err="1"/>
              <a:t>handshake_messages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85655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2E9E-2075-44A4-A50F-26813E6B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Change Cipher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25AC-9932-4598-9A40-33F4E66F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verifies the client’s finished message</a:t>
            </a:r>
          </a:p>
          <a:p>
            <a:r>
              <a:rPr lang="en-US" dirty="0"/>
              <a:t>Remember, this message is AFTER change cipher spec, so encrypted</a:t>
            </a:r>
          </a:p>
          <a:p>
            <a:r>
              <a:rPr lang="en-US" dirty="0"/>
              <a:t>Server sends its own change cipher spec</a:t>
            </a:r>
          </a:p>
        </p:txBody>
      </p:sp>
    </p:spTree>
    <p:extLst>
      <p:ext uri="{BB962C8B-B14F-4D97-AF65-F5344CB8AC3E}">
        <p14:creationId xmlns:p14="http://schemas.microsoft.com/office/powerpoint/2010/main" val="2061288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3E7D-C8AF-4DD0-A563-938D1B75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BC4E-0CC1-448C-B477-E121C57F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sends its own encrypted Finished message</a:t>
            </a:r>
          </a:p>
          <a:p>
            <a:r>
              <a:rPr lang="en-US" dirty="0"/>
              <a:t>Hash of handshake messages includes client’s finished message</a:t>
            </a:r>
          </a:p>
          <a:p>
            <a:pPr lvl="1"/>
            <a:r>
              <a:rPr lang="en-US" dirty="0"/>
              <a:t>PRF(</a:t>
            </a:r>
            <a:r>
              <a:rPr lang="en-US" dirty="0" err="1"/>
              <a:t>master_secret</a:t>
            </a:r>
            <a:r>
              <a:rPr lang="en-US"/>
              <a:t>, “server </a:t>
            </a:r>
            <a:r>
              <a:rPr lang="en-US" dirty="0"/>
              <a:t>finished”, Hash(</a:t>
            </a:r>
            <a:r>
              <a:rPr lang="en-US" dirty="0" err="1"/>
              <a:t>handshake_messages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4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D45A-7DD3-4B6D-BFD7-8B615286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and Mechanism are Different!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3140988-DF51-45E0-836D-74B1015E9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78561"/>
              </p:ext>
            </p:extLst>
          </p:nvPr>
        </p:nvGraphicFramePr>
        <p:xfrm>
          <a:off x="2230438" y="2638425"/>
          <a:ext cx="77311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1707052437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171058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3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Confidentiality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6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 </a:t>
                      </a:r>
                      <a:r>
                        <a:rPr lang="en-US" dirty="0" err="1"/>
                        <a:t>Authenticaiton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Key Infrastructure (Certificates)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Origin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Authentication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3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65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BA5-3FED-4175-B8D8-D9B22CB6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Symmetric Key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4E8916-1F86-48DA-9946-7094E6870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033356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98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9F2C-A051-44AF-A550-E7A657DF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Asymmetric Cryptography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60028D6-1457-4977-B6B3-AAFB8F3F5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84929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60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9A50-568F-486D-BE71-2BC2DCF3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RSA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E3ED066-A256-4E8F-9BC4-2D27A21F2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7606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227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8BB1B-8C5C-4C10-821C-16A029A7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RSA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FAD8-FAD6-48B8-BDF3-FF46EE1F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RSA provides encryption of short messages</a:t>
            </a:r>
          </a:p>
          <a:p>
            <a:r>
              <a:rPr lang="en-US" dirty="0">
                <a:solidFill>
                  <a:srgbClr val="404040"/>
                </a:solidFill>
              </a:rPr>
              <a:t>Anyone can encrypt using the public key</a:t>
            </a:r>
          </a:p>
          <a:p>
            <a:r>
              <a:rPr lang="en-US" dirty="0">
                <a:solidFill>
                  <a:srgbClr val="404040"/>
                </a:solidFill>
              </a:rPr>
              <a:t>But only the owner of the private key can decrypt</a:t>
            </a:r>
          </a:p>
          <a:p>
            <a:r>
              <a:rPr lang="en-US" dirty="0">
                <a:solidFill>
                  <a:srgbClr val="404040"/>
                </a:solidFill>
              </a:rPr>
              <a:t>Moreover, the encrypting party knows ONLY the owner can decrypt</a:t>
            </a:r>
          </a:p>
          <a:p>
            <a:r>
              <a:rPr lang="en-US" dirty="0">
                <a:solidFill>
                  <a:srgbClr val="404040"/>
                </a:solidFill>
              </a:rPr>
              <a:t>This provides a secure, </a:t>
            </a:r>
            <a:r>
              <a:rPr lang="en-US" b="1" i="1" dirty="0">
                <a:solidFill>
                  <a:srgbClr val="404040"/>
                </a:solidFill>
              </a:rPr>
              <a:t>authenticated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dropbox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8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 Visualization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018" y="2436507"/>
            <a:ext cx="2593640" cy="3890460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76697" y="2673931"/>
            <a:ext cx="2568334" cy="342899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3640562" y="2230624"/>
            <a:ext cx="4674231" cy="1341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Bob, here’s my public key, </a:t>
            </a:r>
            <a:r>
              <a:rPr lang="en-US" sz="2000" b="1" i="1" dirty="0"/>
              <a:t>K</a:t>
            </a:r>
            <a:endParaRPr lang="en-US" sz="20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3589447" y="3498574"/>
            <a:ext cx="4492486" cy="118872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{some secret}K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3640561" y="4739092"/>
            <a:ext cx="1561863" cy="15197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5333053" y="5367130"/>
            <a:ext cx="238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Decrypt with K</a:t>
            </a:r>
            <a:r>
              <a:rPr lang="en-US" sz="2400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3786181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1548</Words>
  <Application>Microsoft Office PowerPoint</Application>
  <PresentationFormat>Widescreen</PresentationFormat>
  <Paragraphs>208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Gill Sans MT</vt:lpstr>
      <vt:lpstr>Parcel</vt:lpstr>
      <vt:lpstr>TLS and TLS MITM</vt:lpstr>
      <vt:lpstr>Secure Communications</vt:lpstr>
      <vt:lpstr>Alternate Terms</vt:lpstr>
      <vt:lpstr>Policy and Mechanism are Different!</vt:lpstr>
      <vt:lpstr>Symmetric Key Cryptography</vt:lpstr>
      <vt:lpstr>Asymmetric Cryptography</vt:lpstr>
      <vt:lpstr>RSA</vt:lpstr>
      <vt:lpstr>RSA Encryption</vt:lpstr>
      <vt:lpstr>RSA Encrypt Visualization</vt:lpstr>
      <vt:lpstr>What can RSA Encrypt?</vt:lpstr>
      <vt:lpstr>RSA Key Transport</vt:lpstr>
      <vt:lpstr>RSA Signatures</vt:lpstr>
      <vt:lpstr>RSA Signatures</vt:lpstr>
      <vt:lpstr>RSA Signature</vt:lpstr>
      <vt:lpstr>Reminder</vt:lpstr>
      <vt:lpstr>Key Exchange</vt:lpstr>
      <vt:lpstr>Diffie Hellman Visualization</vt:lpstr>
      <vt:lpstr>Forward Secrecy</vt:lpstr>
      <vt:lpstr>The Problem of Trust</vt:lpstr>
      <vt:lpstr>DHE + RSA</vt:lpstr>
      <vt:lpstr>Data Origin Authentication</vt:lpstr>
      <vt:lpstr>HMAC</vt:lpstr>
      <vt:lpstr>TLS 1.2 Handshake</vt:lpstr>
      <vt:lpstr>Handshake Visualization</vt:lpstr>
      <vt:lpstr>Client Hello</vt:lpstr>
      <vt:lpstr>Cipher Suites</vt:lpstr>
      <vt:lpstr>Server Hello</vt:lpstr>
      <vt:lpstr>Certificate</vt:lpstr>
      <vt:lpstr>Server Key Exchange</vt:lpstr>
      <vt:lpstr>Server Hello Done</vt:lpstr>
      <vt:lpstr>Client Key Exchange</vt:lpstr>
      <vt:lpstr>Deriving Keys</vt:lpstr>
      <vt:lpstr>Generating the Key Block</vt:lpstr>
      <vt:lpstr>Splitting Key Block into Keys</vt:lpstr>
      <vt:lpstr>Cipher Suites and Key Deriviaton</vt:lpstr>
      <vt:lpstr>Change Cipher Spec</vt:lpstr>
      <vt:lpstr>Client Finished</vt:lpstr>
      <vt:lpstr>Server Change Cipher Spec</vt:lpstr>
      <vt:lpstr>Server Finished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 and TLS MITM</dc:title>
  <dc:creator>Seth Nielson</dc:creator>
  <cp:lastModifiedBy>Seth Nielson</cp:lastModifiedBy>
  <cp:revision>6</cp:revision>
  <dcterms:created xsi:type="dcterms:W3CDTF">2020-04-01T18:04:00Z</dcterms:created>
  <dcterms:modified xsi:type="dcterms:W3CDTF">2020-04-01T18:45:35Z</dcterms:modified>
</cp:coreProperties>
</file>