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5" r:id="rId11"/>
    <p:sldId id="267" r:id="rId12"/>
    <p:sldId id="266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6" r:id="rId21"/>
    <p:sldId id="274" r:id="rId22"/>
    <p:sldId id="279" r:id="rId23"/>
    <p:sldId id="275" r:id="rId24"/>
    <p:sldId id="280" r:id="rId25"/>
    <p:sldId id="277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030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0152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8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73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74C15D4-3CD7-46CC-94C6-9E161531337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612CC2-EF27-442E-8B3F-8A9851C576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30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msonVista/Playground3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i.jhu.edu/" TargetMode="External"/><Relationship Id="rId5" Type="http://schemas.openxmlformats.org/officeDocument/2006/relationships/hyperlink" Target="https://eric.ed.gov/?id=EJ1132824" TargetMode="External"/><Relationship Id="rId4" Type="http://schemas.openxmlformats.org/officeDocument/2006/relationships/hyperlink" Target="https://github.com/CrimsonVista/cybersecurity-wa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9D83-C87B-483D-8179-4427382F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PyPy</a:t>
            </a:r>
            <a:r>
              <a:rPr lang="en-US" dirty="0"/>
              <a:t> Sandbox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F440-5B6F-4524-A17A-28AFF6AE0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PyPy</a:t>
            </a:r>
            <a:r>
              <a:rPr lang="en-US" dirty="0"/>
              <a:t> Sandbox to Explore Mobile Code Sandboxing</a:t>
            </a:r>
          </a:p>
        </p:txBody>
      </p:sp>
    </p:spTree>
    <p:extLst>
      <p:ext uri="{BB962C8B-B14F-4D97-AF65-F5344CB8AC3E}">
        <p14:creationId xmlns:p14="http://schemas.microsoft.com/office/powerpoint/2010/main" val="107857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C154-6359-40DF-B2A6-2FCE025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PyPy</a:t>
            </a:r>
            <a:r>
              <a:rPr lang="en-US" dirty="0"/>
              <a:t>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795C-1C0B-4E8C-9210-3FF94665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limited </a:t>
            </a:r>
            <a:r>
              <a:rPr lang="en-US" dirty="0" err="1"/>
              <a:t>PyPy</a:t>
            </a:r>
            <a:r>
              <a:rPr lang="en-US" dirty="0"/>
              <a:t> Interpreter</a:t>
            </a:r>
          </a:p>
          <a:p>
            <a:pPr lvl="1"/>
            <a:r>
              <a:rPr lang="en-US" dirty="0"/>
              <a:t>No direct calls to the OS (system calls,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allow dynamic libraries, including compiled Python modules</a:t>
            </a:r>
          </a:p>
          <a:p>
            <a:r>
              <a:rPr lang="en-US" dirty="0"/>
              <a:t>Instead, a controlling process receives OS calls marshalled over a pipe</a:t>
            </a:r>
          </a:p>
          <a:p>
            <a:pPr lvl="1"/>
            <a:r>
              <a:rPr lang="en-US" dirty="0"/>
              <a:t>This process provides the sandboxing and enforces security policies</a:t>
            </a:r>
          </a:p>
          <a:p>
            <a:pPr lvl="1"/>
            <a:r>
              <a:rPr lang="en-US" dirty="0"/>
              <a:t>For permitted calls, it performs the call itself and sends back the result</a:t>
            </a:r>
          </a:p>
          <a:p>
            <a:pPr lvl="1"/>
            <a:r>
              <a:rPr lang="en-US" dirty="0"/>
              <a:t>Or, it can modify the request and/or results</a:t>
            </a:r>
          </a:p>
        </p:txBody>
      </p:sp>
    </p:spTree>
    <p:extLst>
      <p:ext uri="{BB962C8B-B14F-4D97-AF65-F5344CB8AC3E}">
        <p14:creationId xmlns:p14="http://schemas.microsoft.com/office/powerpoint/2010/main" val="8575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84B805F-5FC3-4553-91C2-7EE98C6F95EE}"/>
              </a:ext>
            </a:extLst>
          </p:cNvPr>
          <p:cNvSpPr/>
          <p:nvPr/>
        </p:nvSpPr>
        <p:spPr>
          <a:xfrm>
            <a:off x="1704166" y="794551"/>
            <a:ext cx="2565650" cy="1415988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Controlling Process (Sandbox)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419D467-BDAF-4297-88DE-DCD3D9A83F82}"/>
              </a:ext>
            </a:extLst>
          </p:cNvPr>
          <p:cNvSpPr/>
          <p:nvPr/>
        </p:nvSpPr>
        <p:spPr>
          <a:xfrm>
            <a:off x="1437349" y="3959351"/>
            <a:ext cx="5308851" cy="1917578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(Network, Filesystem,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AA2A97EC-5936-4AB8-AA81-8FF368CC0F84}"/>
              </a:ext>
            </a:extLst>
          </p:cNvPr>
          <p:cNvSpPr/>
          <p:nvPr/>
        </p:nvSpPr>
        <p:spPr>
          <a:xfrm>
            <a:off x="2744675" y="2476869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0214971-3877-4FB7-8BFE-B1B854BA61C7}"/>
              </a:ext>
            </a:extLst>
          </p:cNvPr>
          <p:cNvSpPr/>
          <p:nvPr/>
        </p:nvSpPr>
        <p:spPr>
          <a:xfrm>
            <a:off x="4269816" y="1260229"/>
            <a:ext cx="121624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795D6F81-2FFA-4736-9710-6AC4599464D2}"/>
              </a:ext>
            </a:extLst>
          </p:cNvPr>
          <p:cNvSpPr/>
          <p:nvPr/>
        </p:nvSpPr>
        <p:spPr>
          <a:xfrm>
            <a:off x="5497092" y="781323"/>
            <a:ext cx="2565650" cy="141598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PyPy</a:t>
            </a:r>
            <a:r>
              <a:rPr lang="en-US" b="1" dirty="0"/>
              <a:t> Sandbox Interpreter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9FF0AD7C-301F-45E9-9A18-FA72698EA23A}"/>
              </a:ext>
            </a:extLst>
          </p:cNvPr>
          <p:cNvSpPr/>
          <p:nvPr/>
        </p:nvSpPr>
        <p:spPr>
          <a:xfrm>
            <a:off x="9256922" y="794551"/>
            <a:ext cx="2565650" cy="141598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Untrusted Python </a:t>
            </a:r>
          </a:p>
          <a:p>
            <a:pPr algn="ctr"/>
            <a:r>
              <a:rPr lang="en-US" b="1" dirty="0"/>
              <a:t>Script</a:t>
            </a:r>
          </a:p>
          <a:p>
            <a:pPr algn="ctr"/>
            <a:r>
              <a:rPr lang="en-US" b="1" dirty="0"/>
              <a:t>(optional)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5014FF8-A3FC-4504-941C-F5A9272D0B55}"/>
              </a:ext>
            </a:extLst>
          </p:cNvPr>
          <p:cNvSpPr/>
          <p:nvPr/>
        </p:nvSpPr>
        <p:spPr>
          <a:xfrm>
            <a:off x="8051710" y="1247001"/>
            <a:ext cx="121624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6BA-5515-43C5-B6AF-35F0C49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Variety of Sandboxes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36D5-BB4D-4137-983C-DA1A8FD6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controlling processes create different kinds of sandboxes</a:t>
            </a:r>
          </a:p>
          <a:p>
            <a:r>
              <a:rPr lang="en-US" dirty="0"/>
              <a:t>Controlling process does not have to be Python</a:t>
            </a:r>
          </a:p>
          <a:p>
            <a:r>
              <a:rPr lang="en-US" dirty="0"/>
              <a:t>The </a:t>
            </a:r>
            <a:r>
              <a:rPr lang="en-US" dirty="0" err="1"/>
              <a:t>PyPy</a:t>
            </a:r>
            <a:r>
              <a:rPr lang="en-US" dirty="0"/>
              <a:t> project provides a default controlling process called “pypy_interact.py”</a:t>
            </a:r>
          </a:p>
          <a:p>
            <a:pPr lvl="1"/>
            <a:r>
              <a:rPr lang="en-US" dirty="0"/>
              <a:t>Can run a python “shell” or execute a script</a:t>
            </a:r>
          </a:p>
          <a:p>
            <a:pPr lvl="1"/>
            <a:r>
              <a:rPr lang="en-US" dirty="0"/>
              <a:t>Many OS subsystems completely disabled including network operations</a:t>
            </a:r>
          </a:p>
          <a:p>
            <a:pPr lvl="1"/>
            <a:r>
              <a:rPr lang="en-US" dirty="0"/>
              <a:t>Read only virtual file system</a:t>
            </a:r>
          </a:p>
          <a:p>
            <a:pPr lvl="2"/>
            <a:r>
              <a:rPr lang="en-US" dirty="0"/>
              <a:t>/bin – virtual bin directory with </a:t>
            </a:r>
            <a:r>
              <a:rPr lang="en-US" dirty="0" err="1"/>
              <a:t>pypy</a:t>
            </a:r>
            <a:r>
              <a:rPr lang="en-US" dirty="0"/>
              <a:t> and a few required directories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– temp directory that potentially maps to a real directory</a:t>
            </a:r>
          </a:p>
          <a:p>
            <a:pPr lvl="2"/>
            <a:r>
              <a:rPr lang="en-US" dirty="0"/>
              <a:t>NOTE: the interpreter lives in the sandbox and executes the script from virtual /</a:t>
            </a:r>
            <a:r>
              <a:rPr lang="en-US" dirty="0" err="1"/>
              <a:t>tmp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857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1D347F-1DC8-44A2-9128-276947BA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06" y="639908"/>
            <a:ext cx="9103612" cy="992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3F639-6A9C-4C2A-BE4B-8656F57F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04" y="1774561"/>
            <a:ext cx="9103612" cy="83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8F5BF-6580-4C13-9BFC-8C0D29EA3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31" y="2784253"/>
            <a:ext cx="9130585" cy="589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04804-1AEC-4EC9-BFE6-31B529154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131" y="3548514"/>
            <a:ext cx="9168343" cy="785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8242C4-43F2-4134-A0A2-D372FFAF5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9130" y="4524801"/>
            <a:ext cx="9151901" cy="19026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180B74-0516-4325-8155-A51800637133}"/>
              </a:ext>
            </a:extLst>
          </p:cNvPr>
          <p:cNvSpPr/>
          <p:nvPr/>
        </p:nvSpPr>
        <p:spPr>
          <a:xfrm>
            <a:off x="1961965" y="1189608"/>
            <a:ext cx="2707689" cy="409762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09D26-E35B-45EC-8981-23694B5A5F6D}"/>
              </a:ext>
            </a:extLst>
          </p:cNvPr>
          <p:cNvSpPr/>
          <p:nvPr/>
        </p:nvSpPr>
        <p:spPr>
          <a:xfrm>
            <a:off x="5496757" y="1203808"/>
            <a:ext cx="2025591" cy="409762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3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6504-BE0E-4860-8E26-0E118B0E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Untrusted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B273-CB0E-4B6A-BF08-A6A6AC96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“dangerous_script.py”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print("Script Current Working Dir: {}".format(</a:t>
            </a:r>
            <a:r>
              <a:rPr lang="en-US" dirty="0" err="1">
                <a:latin typeface="Consolas" panose="020B0609020204030204" pitchFamily="49" charset="0"/>
              </a:rPr>
              <a:t>os.getcwd</a:t>
            </a:r>
            <a:r>
              <a:rPr lang="en-US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print("Contents of root 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: {}".format(</a:t>
            </a:r>
            <a:r>
              <a:rPr lang="en-US" dirty="0" err="1">
                <a:latin typeface="Consolas" panose="020B0609020204030204" pitchFamily="49" charset="0"/>
              </a:rPr>
              <a:t>os.listdir</a:t>
            </a:r>
            <a:r>
              <a:rPr lang="en-US" dirty="0">
                <a:latin typeface="Consolas" panose="020B0609020204030204" pitchFamily="49" charset="0"/>
              </a:rPr>
              <a:t>('/')))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print("Try to delete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 with a system call.")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os.system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rm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rf</a:t>
            </a:r>
            <a:r>
              <a:rPr lang="en-US" dirty="0">
                <a:latin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720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8A09C1-3B7D-4EE3-9F22-C5C83019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91" y="876160"/>
            <a:ext cx="7051358" cy="348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73052-45CA-4CBC-AD10-BB5652FD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91" y="1271727"/>
            <a:ext cx="7051358" cy="348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7D2CB-4F71-46C9-B7D0-248652D63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791" y="1793381"/>
            <a:ext cx="9573916" cy="399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1F964-29DE-4B28-BDC7-331913C56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791" y="2365479"/>
            <a:ext cx="8155896" cy="20425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785B87-B20F-4D99-B7B6-47698A410C31}"/>
              </a:ext>
            </a:extLst>
          </p:cNvPr>
          <p:cNvSpPr/>
          <p:nvPr/>
        </p:nvSpPr>
        <p:spPr>
          <a:xfrm>
            <a:off x="8646850" y="1667387"/>
            <a:ext cx="3071673" cy="614174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C380-A0B6-4ECF-A7DA-827D188A399F}"/>
              </a:ext>
            </a:extLst>
          </p:cNvPr>
          <p:cNvSpPr/>
          <p:nvPr/>
        </p:nvSpPr>
        <p:spPr>
          <a:xfrm>
            <a:off x="1848035" y="4092108"/>
            <a:ext cx="2413248" cy="488636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6FB-C0D9-4710-B571-D8BCDCD6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Sandboxing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FF282-9B5C-437F-9BEA-48601D0E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6375"/>
            <a:ext cx="57626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C11D1-C2FB-4494-885F-C452AE53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81450"/>
            <a:ext cx="6600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36B3-795E-4467-8205-7EEF40B8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PyPy</a:t>
            </a:r>
            <a:r>
              <a:rPr lang="en-US" dirty="0"/>
              <a:t> in the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2949-B8A3-4194-8AFF-40CDD495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Security at Johns Hopkins University</a:t>
            </a:r>
          </a:p>
          <a:p>
            <a:r>
              <a:rPr lang="en-US" dirty="0"/>
              <a:t>Student </a:t>
            </a:r>
            <a:r>
              <a:rPr lang="en-US" dirty="0" err="1"/>
              <a:t>Labwork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 “Playground,” an education overlay network created by the Author</a:t>
            </a:r>
          </a:p>
          <a:p>
            <a:pPr lvl="1"/>
            <a:r>
              <a:rPr lang="en-US" dirty="0"/>
              <a:t>Students create their own version of TCP within Playground</a:t>
            </a:r>
          </a:p>
          <a:p>
            <a:pPr lvl="1"/>
            <a:r>
              <a:rPr lang="en-US" dirty="0"/>
              <a:t>Students create their own version of TLS within Playground</a:t>
            </a:r>
          </a:p>
          <a:p>
            <a:pPr lvl="1"/>
            <a:r>
              <a:rPr lang="en-US" dirty="0"/>
              <a:t>Students build mobile code applications on top of Playground using </a:t>
            </a:r>
            <a:r>
              <a:rPr lang="en-US" dirty="0" err="1"/>
              <a:t>PyPy</a:t>
            </a:r>
            <a:endParaRPr lang="en-US" dirty="0"/>
          </a:p>
          <a:p>
            <a:pPr lvl="2"/>
            <a:r>
              <a:rPr lang="en-US" dirty="0"/>
              <a:t>Parallel processing (e.g., Traveling Salesman)</a:t>
            </a:r>
          </a:p>
          <a:p>
            <a:pPr lvl="2"/>
            <a:r>
              <a:rPr lang="en-US" dirty="0"/>
              <a:t>Adapt </a:t>
            </a:r>
            <a:r>
              <a:rPr lang="en-US" dirty="0" err="1"/>
              <a:t>pypy_interact</a:t>
            </a:r>
            <a:r>
              <a:rPr lang="en-US" dirty="0"/>
              <a:t> to support new features (writing to filesystem)</a:t>
            </a:r>
          </a:p>
        </p:txBody>
      </p:sp>
    </p:spTree>
    <p:extLst>
      <p:ext uri="{BB962C8B-B14F-4D97-AF65-F5344CB8AC3E}">
        <p14:creationId xmlns:p14="http://schemas.microsoft.com/office/powerpoint/2010/main" val="247121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642F-0912-4DA2-BCE9-C1894A27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</a:t>
            </a:r>
            <a:r>
              <a:rPr lang="en-US" dirty="0" err="1"/>
              <a:t>pypy_interact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4142-4B88-4011-AB35-78735AEC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students to carefully think about sandbox policies and features</a:t>
            </a:r>
          </a:p>
          <a:p>
            <a:r>
              <a:rPr lang="en-US" dirty="0"/>
              <a:t>For example, implementing write</a:t>
            </a:r>
          </a:p>
          <a:p>
            <a:pPr lvl="1"/>
            <a:r>
              <a:rPr lang="en-US" dirty="0"/>
              <a:t>Requires students to understand virtual file system</a:t>
            </a:r>
          </a:p>
          <a:p>
            <a:pPr lvl="1"/>
            <a:r>
              <a:rPr lang="en-US" dirty="0"/>
              <a:t>Implement policy for when writes are allowed</a:t>
            </a:r>
          </a:p>
          <a:p>
            <a:pPr lvl="2"/>
            <a:r>
              <a:rPr lang="en-US" dirty="0"/>
              <a:t>Specific directories</a:t>
            </a:r>
          </a:p>
          <a:p>
            <a:pPr lvl="2"/>
            <a:r>
              <a:rPr lang="en-US" dirty="0"/>
              <a:t>Maximum size</a:t>
            </a:r>
          </a:p>
          <a:p>
            <a:pPr lvl="1"/>
            <a:r>
              <a:rPr lang="en-US" dirty="0"/>
              <a:t>Argument sanitation (e.g., “../../..” doesn’t escape the sandbox)</a:t>
            </a:r>
          </a:p>
          <a:p>
            <a:r>
              <a:rPr lang="en-US" dirty="0"/>
              <a:t>Another example: implementing network operations</a:t>
            </a:r>
          </a:p>
        </p:txBody>
      </p:sp>
    </p:spTree>
    <p:extLst>
      <p:ext uri="{BB962C8B-B14F-4D97-AF65-F5344CB8AC3E}">
        <p14:creationId xmlns:p14="http://schemas.microsoft.com/office/powerpoint/2010/main" val="159007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AB61-7E40-4134-AB2C-4EC8A142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Bot Brains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C021-40F7-4E93-8F1B-9EF568EB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Network Security</a:t>
            </a:r>
          </a:p>
          <a:p>
            <a:r>
              <a:rPr lang="en-US" dirty="0"/>
              <a:t>“</a:t>
            </a:r>
            <a:r>
              <a:rPr lang="en-US" dirty="0" err="1"/>
              <a:t>CyberWar_EDU</a:t>
            </a:r>
            <a:r>
              <a:rPr lang="en-US" dirty="0"/>
              <a:t>” project</a:t>
            </a:r>
          </a:p>
          <a:p>
            <a:pPr lvl="1"/>
            <a:r>
              <a:rPr lang="en-US" dirty="0"/>
              <a:t>Gameboard with semi-autonomous “bots”</a:t>
            </a:r>
          </a:p>
          <a:p>
            <a:pPr lvl="1"/>
            <a:r>
              <a:rPr lang="en-US" dirty="0"/>
              <a:t>Students can (re-)program the bots with a Python brain script</a:t>
            </a:r>
          </a:p>
          <a:p>
            <a:pPr lvl="1"/>
            <a:r>
              <a:rPr lang="en-US" dirty="0"/>
              <a:t>Each brain scripts run inside a </a:t>
            </a:r>
            <a:r>
              <a:rPr lang="en-US" dirty="0" err="1"/>
              <a:t>PyPy</a:t>
            </a:r>
            <a:r>
              <a:rPr lang="en-US" dirty="0"/>
              <a:t> sandbox instance</a:t>
            </a:r>
          </a:p>
          <a:p>
            <a:pPr lvl="1"/>
            <a:r>
              <a:rPr lang="en-US" dirty="0"/>
              <a:t>Each brain needs to connect to</a:t>
            </a:r>
          </a:p>
          <a:p>
            <a:pPr lvl="2"/>
            <a:r>
              <a:rPr lang="en-US" dirty="0"/>
              <a:t>The Game Board (over TCP)</a:t>
            </a:r>
          </a:p>
          <a:p>
            <a:pPr lvl="2"/>
            <a:r>
              <a:rPr lang="en-US" dirty="0"/>
              <a:t>The Student’s command and control server (over Playground’s network)</a:t>
            </a:r>
          </a:p>
        </p:txBody>
      </p:sp>
    </p:spTree>
    <p:extLst>
      <p:ext uri="{BB962C8B-B14F-4D97-AF65-F5344CB8AC3E}">
        <p14:creationId xmlns:p14="http://schemas.microsoft.com/office/powerpoint/2010/main" val="30130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EFF-A97D-440B-AD29-11E17CA8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Seth James Nielson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98D1-2B05-44B7-A5A8-E231DDA9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641" y="2171700"/>
            <a:ext cx="7159841" cy="3581400"/>
          </a:xfrm>
        </p:spPr>
        <p:txBody>
          <a:bodyPr/>
          <a:lstStyle/>
          <a:p>
            <a:r>
              <a:rPr lang="en-US" dirty="0"/>
              <a:t>B.S./M.S. Computer Science from Brigham Young University</a:t>
            </a:r>
          </a:p>
          <a:p>
            <a:r>
              <a:rPr lang="en-US" dirty="0"/>
              <a:t>Ph.D. Computer Science from Rice University</a:t>
            </a:r>
          </a:p>
          <a:p>
            <a:r>
              <a:rPr lang="en-US" dirty="0"/>
              <a:t>Past Experience: Software Engineer, Security Analyst</a:t>
            </a:r>
          </a:p>
          <a:p>
            <a:r>
              <a:rPr lang="en-US" dirty="0"/>
              <a:t>Director of Advanced Research Projects at </a:t>
            </a:r>
          </a:p>
          <a:p>
            <a:pPr marL="0" indent="0">
              <a:buNone/>
            </a:pPr>
            <a:r>
              <a:rPr lang="en-US" dirty="0"/>
              <a:t>      The Johns Hopkins University Information Security Institute</a:t>
            </a:r>
          </a:p>
          <a:p>
            <a:r>
              <a:rPr lang="en-US" dirty="0"/>
              <a:t>Founder, Chief Scientist, Crimson Vista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3ED8B-13BE-412B-A01C-67BCEA3E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2277123" cy="34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7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92D6B-8D34-4A87-8EFF-75D1B5E6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85" y="719138"/>
            <a:ext cx="10998575" cy="53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448-9664-4DC1-BF27-3A317CF7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 “Brain”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E8E3-C6FC-4E99-84A8-ED2152E5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pypy_interact.py to brain_interact.py</a:t>
            </a:r>
          </a:p>
          <a:p>
            <a:r>
              <a:rPr lang="en-US" dirty="0"/>
              <a:t>Virtual file system supports two special virtual files:</a:t>
            </a:r>
          </a:p>
          <a:p>
            <a:pPr lvl="1"/>
            <a:r>
              <a:rPr lang="en-US" dirty="0"/>
              <a:t>“game://” which opens a socket to the gameboard</a:t>
            </a:r>
          </a:p>
          <a:p>
            <a:pPr lvl="1"/>
            <a:r>
              <a:rPr lang="en-US" dirty="0"/>
              <a:t>“&lt;playground-protocol&gt;://&lt;host&gt;:&lt;port&gt;” which connects to C&amp;C</a:t>
            </a:r>
          </a:p>
          <a:p>
            <a:r>
              <a:rPr lang="en-US" dirty="0"/>
              <a:t>Allows writing within the /</a:t>
            </a:r>
            <a:r>
              <a:rPr lang="en-US" dirty="0" err="1"/>
              <a:t>tmp</a:t>
            </a:r>
            <a:r>
              <a:rPr lang="en-US" dirty="0"/>
              <a:t> directory so students can re-program their brains!</a:t>
            </a:r>
          </a:p>
        </p:txBody>
      </p:sp>
    </p:spTree>
    <p:extLst>
      <p:ext uri="{BB962C8B-B14F-4D97-AF65-F5344CB8AC3E}">
        <p14:creationId xmlns:p14="http://schemas.microsoft.com/office/powerpoint/2010/main" val="297395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BCF7-42AA-467A-9247-0796AD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Modified Sandbox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B9336-A347-417D-A7EA-F03CD75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9801"/>
            <a:ext cx="9934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1406-1F9B-453A-B7A6-F178E2F4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“Null” Brain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75367-619D-485F-AD3C-0CD30198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9" y="1428750"/>
            <a:ext cx="8705341" cy="4999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A2565-7541-45E4-9BB7-57FFAD5333E2}"/>
              </a:ext>
            </a:extLst>
          </p:cNvPr>
          <p:cNvSpPr/>
          <p:nvPr/>
        </p:nvSpPr>
        <p:spPr>
          <a:xfrm>
            <a:off x="4023064" y="2290438"/>
            <a:ext cx="2004874" cy="248441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24AEF-8332-4E5F-A991-E913E997B14D}"/>
              </a:ext>
            </a:extLst>
          </p:cNvPr>
          <p:cNvSpPr/>
          <p:nvPr/>
        </p:nvSpPr>
        <p:spPr>
          <a:xfrm>
            <a:off x="3802602" y="2533396"/>
            <a:ext cx="3255146" cy="248441"/>
          </a:xfrm>
          <a:prstGeom prst="rect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C72B-3103-44BF-8254-A7C28655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Goal for Lab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FD4B-6298-45B2-99C4-8C87D5B5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reprogram bots over the network</a:t>
            </a:r>
          </a:p>
          <a:p>
            <a:r>
              <a:rPr lang="en-US" dirty="0"/>
              <a:t>Students attempt to reprogram other student bots to take them over</a:t>
            </a:r>
          </a:p>
          <a:p>
            <a:r>
              <a:rPr lang="en-US" dirty="0"/>
              <a:t>Eventually, want a student sandbox within the bot sandbox</a:t>
            </a:r>
          </a:p>
          <a:p>
            <a:pPr lvl="1"/>
            <a:r>
              <a:rPr lang="en-US" dirty="0"/>
              <a:t>Bot sandbox is to protect the game from student malicious code</a:t>
            </a:r>
          </a:p>
          <a:p>
            <a:pPr lvl="1"/>
            <a:r>
              <a:rPr lang="en-US" dirty="0"/>
              <a:t>Student sandbox is to protect bot against false reprogramming</a:t>
            </a:r>
          </a:p>
          <a:p>
            <a:pPr lvl="1"/>
            <a:r>
              <a:rPr lang="en-US" dirty="0"/>
              <a:t>Give students a chance to create “firmware” that detects bad “software”</a:t>
            </a:r>
          </a:p>
        </p:txBody>
      </p:sp>
    </p:spTree>
    <p:extLst>
      <p:ext uri="{BB962C8B-B14F-4D97-AF65-F5344CB8AC3E}">
        <p14:creationId xmlns:p14="http://schemas.microsoft.com/office/powerpoint/2010/main" val="203319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37C6-1782-4E5F-B7A5-A76ADD17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F883-5313-4493-A266-C739705C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Provides lightweight Python sandboxing</a:t>
            </a:r>
          </a:p>
          <a:p>
            <a:pPr lvl="1"/>
            <a:r>
              <a:rPr lang="en-US" dirty="0"/>
              <a:t>A modified interpreter has no system calls</a:t>
            </a:r>
          </a:p>
          <a:p>
            <a:pPr lvl="1"/>
            <a:r>
              <a:rPr lang="en-US" dirty="0"/>
              <a:t>Dangerous calls are processed by a controlling process</a:t>
            </a:r>
          </a:p>
          <a:p>
            <a:pPr lvl="1"/>
            <a:r>
              <a:rPr lang="en-US" dirty="0"/>
              <a:t>Policy enforces allow, deny, and modify</a:t>
            </a:r>
          </a:p>
          <a:p>
            <a:pPr lvl="1"/>
            <a:r>
              <a:rPr lang="en-US" dirty="0"/>
              <a:t>Modify can be used to create a virtual system</a:t>
            </a:r>
          </a:p>
          <a:p>
            <a:r>
              <a:rPr lang="en-US" dirty="0"/>
              <a:t>Students can experiment extensively and gain insight into mobile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316480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33F6-7FE1-4E73-9277-4FE97B81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DE73-D161-470D-8CE2-7044217B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sandbox is a prototype. It is not ready for production code</a:t>
            </a:r>
          </a:p>
          <a:p>
            <a:r>
              <a:rPr lang="en-US" dirty="0"/>
              <a:t>The current </a:t>
            </a:r>
            <a:r>
              <a:rPr lang="en-US" dirty="0" err="1"/>
              <a:t>PyPy</a:t>
            </a:r>
            <a:r>
              <a:rPr lang="en-US" dirty="0"/>
              <a:t> sandbox is somewhat broken for 2.7, inoperable for 3.5</a:t>
            </a:r>
          </a:p>
          <a:p>
            <a:r>
              <a:rPr lang="en-US" dirty="0"/>
              <a:t>For my class, I fixed 3.5. I plan to submit my changes to </a:t>
            </a:r>
            <a:r>
              <a:rPr lang="en-US" dirty="0" err="1"/>
              <a:t>PyPy</a:t>
            </a:r>
            <a:r>
              <a:rPr lang="en-US" dirty="0"/>
              <a:t> shortly</a:t>
            </a:r>
          </a:p>
          <a:p>
            <a:r>
              <a:rPr lang="en-US" dirty="0"/>
              <a:t>I have discussed providing on-going maintenance with the </a:t>
            </a:r>
            <a:r>
              <a:rPr lang="en-US" dirty="0" err="1"/>
              <a:t>PyPy</a:t>
            </a:r>
            <a:r>
              <a:rPr lang="en-US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01678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5C3D-55BA-4F06-B5C2-74E646AD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D4BE-989C-4D03-A70E-DC0C1628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ask questions!</a:t>
            </a:r>
          </a:p>
          <a:p>
            <a:r>
              <a:rPr lang="en-US" dirty="0"/>
              <a:t>Links: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PyPy</a:t>
            </a:r>
            <a:r>
              <a:rPr lang="en-US" dirty="0"/>
              <a:t> project: 	</a:t>
            </a:r>
            <a:r>
              <a:rPr lang="en-US" dirty="0">
                <a:hlinkClick r:id="rId2"/>
              </a:rPr>
              <a:t>http://pypy.org</a:t>
            </a:r>
            <a:endParaRPr lang="en-US" dirty="0"/>
          </a:p>
          <a:p>
            <a:pPr lvl="1"/>
            <a:r>
              <a:rPr lang="en-US" dirty="0"/>
              <a:t>Playground code: 	</a:t>
            </a:r>
            <a:r>
              <a:rPr lang="en-US" dirty="0">
                <a:hlinkClick r:id="rId3"/>
              </a:rPr>
              <a:t>https://github.com/CrimsonVista/Playground3</a:t>
            </a:r>
            <a:endParaRPr lang="en-US" dirty="0"/>
          </a:p>
          <a:p>
            <a:pPr lvl="1"/>
            <a:r>
              <a:rPr lang="en-US" dirty="0" err="1"/>
              <a:t>CyberWar</a:t>
            </a:r>
            <a:r>
              <a:rPr lang="en-US" dirty="0"/>
              <a:t> EDU code: 	</a:t>
            </a:r>
            <a:r>
              <a:rPr lang="en-US" dirty="0">
                <a:hlinkClick r:id="rId4"/>
              </a:rPr>
              <a:t>https://github.com/CrimsonVista/cybersecurity-war</a:t>
            </a:r>
            <a:endParaRPr lang="en-US" dirty="0"/>
          </a:p>
          <a:p>
            <a:pPr lvl="1"/>
            <a:r>
              <a:rPr lang="en-US" dirty="0"/>
              <a:t>Playground paper: 	</a:t>
            </a:r>
            <a:r>
              <a:rPr lang="en-US" dirty="0">
                <a:hlinkClick r:id="rId5"/>
              </a:rPr>
              <a:t>https://eric.ed.gov/?id=EJ1132824</a:t>
            </a:r>
            <a:endParaRPr lang="en-US" dirty="0"/>
          </a:p>
          <a:p>
            <a:pPr lvl="1"/>
            <a:r>
              <a:rPr lang="en-US" dirty="0"/>
              <a:t>JHUISI: 			</a:t>
            </a:r>
            <a:r>
              <a:rPr lang="en-US" dirty="0">
                <a:hlinkClick r:id="rId6"/>
              </a:rPr>
              <a:t>https://isi.jhu.</a:t>
            </a:r>
            <a:r>
              <a:rPr lang="en-US">
                <a:hlinkClick r:id="rId6"/>
              </a:rPr>
              <a:t>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E4D-5E5B-4CCB-9821-9257CA79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PyPy</a:t>
            </a:r>
            <a:r>
              <a:rPr lang="en-US" dirty="0"/>
              <a:t> Sandbox</a:t>
            </a:r>
            <a:br>
              <a:rPr lang="en-US" dirty="0"/>
            </a:br>
            <a:r>
              <a:rPr lang="en-US" dirty="0"/>
              <a:t>(An 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18B6-CA26-4852-8B3E-47F5230E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PyPy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Replacement for </a:t>
            </a:r>
            <a:r>
              <a:rPr lang="en-US" dirty="0" err="1"/>
              <a:t>Cpython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Faster execution of most Python code</a:t>
            </a:r>
          </a:p>
          <a:p>
            <a:pPr lvl="1"/>
            <a:r>
              <a:rPr lang="en-US" dirty="0"/>
              <a:t>Current versions: 2.7.13 and 3.5.3</a:t>
            </a:r>
          </a:p>
          <a:p>
            <a:r>
              <a:rPr lang="en-US" dirty="0"/>
              <a:t>The </a:t>
            </a:r>
            <a:r>
              <a:rPr lang="en-US" dirty="0" err="1"/>
              <a:t>PyPy</a:t>
            </a:r>
            <a:r>
              <a:rPr lang="en-US" dirty="0"/>
              <a:t> Sandbox is a Secondary Feature</a:t>
            </a:r>
          </a:p>
          <a:p>
            <a:pPr lvl="1"/>
            <a:r>
              <a:rPr lang="en-US" dirty="0"/>
              <a:t>Execution of </a:t>
            </a:r>
            <a:r>
              <a:rPr lang="en-US" b="1" i="0" dirty="0"/>
              <a:t>untrusted</a:t>
            </a:r>
            <a:r>
              <a:rPr lang="en-US" dirty="0"/>
              <a:t> Python scripts</a:t>
            </a:r>
          </a:p>
        </p:txBody>
      </p:sp>
      <p:pic>
        <p:nvPicPr>
          <p:cNvPr id="1026" name="Picture 2" descr="PyPy">
            <a:extLst>
              <a:ext uri="{FF2B5EF4-FFF2-40B4-BE49-F238E27FC236}">
                <a16:creationId xmlns:a16="http://schemas.microsoft.com/office/drawing/2014/main" id="{899FFDAE-AFDE-4D19-89B1-D30EA80C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55" y="2285999"/>
            <a:ext cx="3862512" cy="13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48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CEA-1AA7-4109-ABBD-748B2791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69F5-90EE-41A2-B1EE-8F40D914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processors do </a:t>
            </a:r>
            <a:r>
              <a:rPr lang="en-US" b="1" i="1" dirty="0"/>
              <a:t>exactly</a:t>
            </a:r>
            <a:r>
              <a:rPr lang="en-US" dirty="0"/>
              <a:t> what they’re told</a:t>
            </a:r>
          </a:p>
          <a:p>
            <a:r>
              <a:rPr lang="en-US" dirty="0"/>
              <a:t>They have no ability to decide if they </a:t>
            </a:r>
            <a:r>
              <a:rPr lang="en-US" b="1" i="1" dirty="0"/>
              <a:t>should</a:t>
            </a:r>
            <a:r>
              <a:rPr lang="en-US" dirty="0"/>
              <a:t> do what they’re told</a:t>
            </a:r>
          </a:p>
          <a:p>
            <a:r>
              <a:rPr lang="en-US" dirty="0"/>
              <a:t>What if they’re told to do something </a:t>
            </a:r>
            <a:r>
              <a:rPr lang="en-US" b="1" i="1" dirty="0"/>
              <a:t>harmful</a:t>
            </a:r>
            <a:r>
              <a:rPr lang="en-US" dirty="0"/>
              <a:t>?</a:t>
            </a:r>
          </a:p>
          <a:p>
            <a:r>
              <a:rPr lang="en-US" dirty="0"/>
              <a:t>A lot of technology goes into figuring out what should be done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Anti-virus</a:t>
            </a:r>
          </a:p>
          <a:p>
            <a:pPr lvl="1"/>
            <a:r>
              <a:rPr lang="en-US" dirty="0"/>
              <a:t>Device permissions</a:t>
            </a:r>
          </a:p>
        </p:txBody>
      </p:sp>
    </p:spTree>
    <p:extLst>
      <p:ext uri="{BB962C8B-B14F-4D97-AF65-F5344CB8AC3E}">
        <p14:creationId xmlns:p14="http://schemas.microsoft.com/office/powerpoint/2010/main" val="295188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893C-2D71-4473-99B7-9C2B4BC6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Sandbox: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5AC9-C5AF-4E88-A72C-865AC131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a sandbox is an environment where destruction doesn’t matter</a:t>
            </a:r>
          </a:p>
          <a:p>
            <a:r>
              <a:rPr lang="en-US" dirty="0"/>
              <a:t>In practice, it is an interceptor between applications and the OS</a:t>
            </a:r>
          </a:p>
          <a:p>
            <a:r>
              <a:rPr lang="en-US" dirty="0"/>
              <a:t>The interception layer enables:</a:t>
            </a:r>
          </a:p>
          <a:p>
            <a:pPr lvl="1"/>
            <a:r>
              <a:rPr lang="en-US" dirty="0"/>
              <a:t>Policy Enforcement</a:t>
            </a:r>
          </a:p>
          <a:p>
            <a:pPr lvl="1"/>
            <a:r>
              <a:rPr lang="en-US" dirty="0"/>
              <a:t>“Sensor” Translations</a:t>
            </a:r>
          </a:p>
          <a:p>
            <a:pPr lvl="1"/>
            <a:r>
              <a:rPr lang="en-US" dirty="0"/>
              <a:t>“Command” Translations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8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84B805F-5FC3-4553-91C2-7EE98C6F95EE}"/>
              </a:ext>
            </a:extLst>
          </p:cNvPr>
          <p:cNvSpPr/>
          <p:nvPr/>
        </p:nvSpPr>
        <p:spPr>
          <a:xfrm>
            <a:off x="5007002" y="474956"/>
            <a:ext cx="2565650" cy="141598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Untrusted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419D467-BDAF-4297-88DE-DCD3D9A83F82}"/>
              </a:ext>
            </a:extLst>
          </p:cNvPr>
          <p:cNvSpPr/>
          <p:nvPr/>
        </p:nvSpPr>
        <p:spPr>
          <a:xfrm>
            <a:off x="3630963" y="4847118"/>
            <a:ext cx="5308851" cy="1917578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(Network, Filesystem,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EC7BF-23B7-4157-80EC-F3DE6F1866FD}"/>
              </a:ext>
            </a:extLst>
          </p:cNvPr>
          <p:cNvSpPr/>
          <p:nvPr/>
        </p:nvSpPr>
        <p:spPr>
          <a:xfrm>
            <a:off x="1979719" y="3107183"/>
            <a:ext cx="8611339" cy="523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SANDBOX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AA2A97EC-5936-4AB8-AA81-8FF368CC0F84}"/>
              </a:ext>
            </a:extLst>
          </p:cNvPr>
          <p:cNvSpPr/>
          <p:nvPr/>
        </p:nvSpPr>
        <p:spPr>
          <a:xfrm>
            <a:off x="6043071" y="1890944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BA4F2F9F-82FC-4265-BA21-ADF1D45C443E}"/>
              </a:ext>
            </a:extLst>
          </p:cNvPr>
          <p:cNvSpPr/>
          <p:nvPr/>
        </p:nvSpPr>
        <p:spPr>
          <a:xfrm>
            <a:off x="6043070" y="363096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F2C0-CFE4-459B-A8E9-0FCB525A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C45E-EF96-44D7-813B-569008D4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 of a Sandbox</a:t>
            </a:r>
          </a:p>
          <a:p>
            <a:r>
              <a:rPr lang="en-US" dirty="0"/>
              <a:t>Each incoming request to the operating system, </a:t>
            </a:r>
            <a:r>
              <a:rPr lang="en-US" b="1" i="1" dirty="0"/>
              <a:t>and response</a:t>
            </a:r>
            <a:r>
              <a:rPr lang="en-US" dirty="0"/>
              <a:t>, can be inspected</a:t>
            </a:r>
          </a:p>
          <a:p>
            <a:pPr lvl="1"/>
            <a:r>
              <a:rPr lang="en-US" dirty="0"/>
              <a:t>Requests and responses can be allowed, denied, </a:t>
            </a:r>
            <a:r>
              <a:rPr lang="en-US" b="1" i="0" dirty="0"/>
              <a:t>or modified</a:t>
            </a:r>
            <a:endParaRPr lang="en-US" dirty="0"/>
          </a:p>
          <a:p>
            <a:pPr lvl="1"/>
            <a:r>
              <a:rPr lang="en-US" dirty="0"/>
              <a:t>Policy based on request/response type, parameters, state of the system,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Network Access (Deny, Same-Origin Policy)</a:t>
            </a:r>
          </a:p>
          <a:p>
            <a:pPr lvl="2"/>
            <a:r>
              <a:rPr lang="en-US" dirty="0"/>
              <a:t>File Access (Read Only, Write-to-Temp)</a:t>
            </a:r>
          </a:p>
          <a:p>
            <a:pPr lvl="2"/>
            <a:r>
              <a:rPr lang="en-US" dirty="0"/>
              <a:t>Even memory allocations</a:t>
            </a:r>
          </a:p>
        </p:txBody>
      </p:sp>
    </p:spTree>
    <p:extLst>
      <p:ext uri="{BB962C8B-B14F-4D97-AF65-F5344CB8AC3E}">
        <p14:creationId xmlns:p14="http://schemas.microsoft.com/office/powerpoint/2010/main" val="2113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6EC9-E44E-4EDD-BA3B-B6520454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Sensor/Command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3963-C3E2-4F36-AB17-E5B90E1D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is not just about allow/deny but rewrite/modify</a:t>
            </a:r>
          </a:p>
          <a:p>
            <a:r>
              <a:rPr lang="en-US" dirty="0"/>
              <a:t>Any risky call (e.g., </a:t>
            </a:r>
            <a:r>
              <a:rPr lang="en-US" dirty="0" err="1"/>
              <a:t>syscall</a:t>
            </a:r>
            <a:r>
              <a:rPr lang="en-US" dirty="0"/>
              <a:t>) can be rewritten with safer parameter</a:t>
            </a:r>
          </a:p>
          <a:p>
            <a:pPr lvl="1"/>
            <a:r>
              <a:rPr lang="en-US" dirty="0"/>
              <a:t>(Or a risky call could be re-written to a safer call with similar semantics)</a:t>
            </a:r>
          </a:p>
          <a:p>
            <a:r>
              <a:rPr lang="en-US" dirty="0"/>
              <a:t>But a sometimes overlooked Sandbox capability is lightweight virtualization</a:t>
            </a:r>
          </a:p>
          <a:p>
            <a:pPr lvl="1"/>
            <a:r>
              <a:rPr lang="en-US" dirty="0"/>
              <a:t>I like to call this “Sensor” translations</a:t>
            </a:r>
          </a:p>
          <a:p>
            <a:pPr lvl="1"/>
            <a:r>
              <a:rPr lang="en-US" dirty="0"/>
              <a:t>The Sandbox can control what the application “sees”</a:t>
            </a:r>
          </a:p>
          <a:p>
            <a:pPr lvl="1"/>
            <a:r>
              <a:rPr lang="en-US" dirty="0"/>
              <a:t>For example, it can present a virtual filesystem</a:t>
            </a:r>
          </a:p>
          <a:p>
            <a:pPr lvl="1"/>
            <a:r>
              <a:rPr lang="en-US" dirty="0"/>
              <a:t>Or provide alternative API replacements that are more secure</a:t>
            </a:r>
          </a:p>
        </p:txBody>
      </p:sp>
    </p:spTree>
    <p:extLst>
      <p:ext uri="{BB962C8B-B14F-4D97-AF65-F5344CB8AC3E}">
        <p14:creationId xmlns:p14="http://schemas.microsoft.com/office/powerpoint/2010/main" val="7216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84B805F-5FC3-4553-91C2-7EE98C6F95EE}"/>
              </a:ext>
            </a:extLst>
          </p:cNvPr>
          <p:cNvSpPr/>
          <p:nvPr/>
        </p:nvSpPr>
        <p:spPr>
          <a:xfrm>
            <a:off x="3530350" y="474956"/>
            <a:ext cx="2565650" cy="141598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Untrusted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419D467-BDAF-4297-88DE-DCD3D9A83F82}"/>
              </a:ext>
            </a:extLst>
          </p:cNvPr>
          <p:cNvSpPr/>
          <p:nvPr/>
        </p:nvSpPr>
        <p:spPr>
          <a:xfrm>
            <a:off x="2154311" y="4847118"/>
            <a:ext cx="5308851" cy="1917578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(Network, Filesystem,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EC7BF-23B7-4157-80EC-F3DE6F1866FD}"/>
              </a:ext>
            </a:extLst>
          </p:cNvPr>
          <p:cNvSpPr/>
          <p:nvPr/>
        </p:nvSpPr>
        <p:spPr>
          <a:xfrm>
            <a:off x="1979719" y="3107183"/>
            <a:ext cx="8611339" cy="523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SANDBOX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AA2A97EC-5936-4AB8-AA81-8FF368CC0F84}"/>
              </a:ext>
            </a:extLst>
          </p:cNvPr>
          <p:cNvSpPr/>
          <p:nvPr/>
        </p:nvSpPr>
        <p:spPr>
          <a:xfrm>
            <a:off x="4566419" y="1890944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BA4F2F9F-82FC-4265-BA21-ADF1D45C443E}"/>
              </a:ext>
            </a:extLst>
          </p:cNvPr>
          <p:cNvSpPr/>
          <p:nvPr/>
        </p:nvSpPr>
        <p:spPr>
          <a:xfrm>
            <a:off x="4566418" y="363096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CDBEFF5-B96A-496E-B762-89A5BB69CFC5}"/>
              </a:ext>
            </a:extLst>
          </p:cNvPr>
          <p:cNvSpPr/>
          <p:nvPr/>
        </p:nvSpPr>
        <p:spPr>
          <a:xfrm>
            <a:off x="8993904" y="441664"/>
            <a:ext cx="2484098" cy="14825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Filesystem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73733D42-BC55-48C3-B2F1-E41502AD2FE4}"/>
              </a:ext>
            </a:extLst>
          </p:cNvPr>
          <p:cNvSpPr/>
          <p:nvPr/>
        </p:nvSpPr>
        <p:spPr>
          <a:xfrm>
            <a:off x="8991117" y="4847118"/>
            <a:ext cx="2484098" cy="14825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On-disk Filesystem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0214971-3877-4FB7-8BFE-B1B854BA61C7}"/>
              </a:ext>
            </a:extLst>
          </p:cNvPr>
          <p:cNvSpPr/>
          <p:nvPr/>
        </p:nvSpPr>
        <p:spPr>
          <a:xfrm>
            <a:off x="6285387" y="940633"/>
            <a:ext cx="248409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D5A35A7-90BD-41D0-84E2-4043A47F5CEE}"/>
              </a:ext>
            </a:extLst>
          </p:cNvPr>
          <p:cNvSpPr/>
          <p:nvPr/>
        </p:nvSpPr>
        <p:spPr>
          <a:xfrm>
            <a:off x="7463162" y="5312884"/>
            <a:ext cx="1527955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07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973</TotalTime>
  <Words>1183</Words>
  <Application>Microsoft Office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Consolas</vt:lpstr>
      <vt:lpstr>Franklin Gothic Book</vt:lpstr>
      <vt:lpstr>Crop</vt:lpstr>
      <vt:lpstr>The PyPy Sandbox</vt:lpstr>
      <vt:lpstr>Seth James Nielson</vt:lpstr>
      <vt:lpstr>The PyPy Sandbox (An Introduction)</vt:lpstr>
      <vt:lpstr>The Problem with Computers</vt:lpstr>
      <vt:lpstr>A Sandbox: </vt:lpstr>
      <vt:lpstr>PowerPoint Presentation</vt:lpstr>
      <vt:lpstr>Policy Enforcement</vt:lpstr>
      <vt:lpstr>Sensor/Command Translations</vt:lpstr>
      <vt:lpstr>PowerPoint Presentation</vt:lpstr>
      <vt:lpstr>The PyPy Sandbox</vt:lpstr>
      <vt:lpstr>PowerPoint Presentation</vt:lpstr>
      <vt:lpstr>Infinite Variety of Sandboxes</vt:lpstr>
      <vt:lpstr>PowerPoint Presentation</vt:lpstr>
      <vt:lpstr>Running an Untrusted Script</vt:lpstr>
      <vt:lpstr>PowerPoint Presentation</vt:lpstr>
      <vt:lpstr>Sample Sandboxing Functions</vt:lpstr>
      <vt:lpstr>Using PyPy in the Classroom</vt:lpstr>
      <vt:lpstr>Modifying pypy_interact</vt:lpstr>
      <vt:lpstr>Developing Bot Brains</vt:lpstr>
      <vt:lpstr>PowerPoint Presentation</vt:lpstr>
      <vt:lpstr>Sandbox “Brain” Extensions</vt:lpstr>
      <vt:lpstr>Sample Modified Sandbox Functions</vt:lpstr>
      <vt:lpstr>The “Null” Brain</vt:lpstr>
      <vt:lpstr>Eventual Goal for Lab Work</vt:lpstr>
      <vt:lpstr>Quick Review</vt:lpstr>
      <vt:lpstr>Final Notes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PyPy Sandbox</dc:title>
  <dc:creator>Seth Nielson</dc:creator>
  <cp:lastModifiedBy>Seth Nielson</cp:lastModifiedBy>
  <cp:revision>23</cp:revision>
  <dcterms:created xsi:type="dcterms:W3CDTF">2018-03-07T13:24:42Z</dcterms:created>
  <dcterms:modified xsi:type="dcterms:W3CDTF">2020-04-27T16:26:31Z</dcterms:modified>
</cp:coreProperties>
</file>