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44937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17824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005E93-5766-4A4D-BCDD-B1D92150A85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3683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628242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05E93-5766-4A4D-BCDD-B1D92150A85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7251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4278272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478531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09328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610156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70C2D-4B47-4C0C-B576-7091DEBA7E88}"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1914869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189058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070C2D-4B47-4C0C-B576-7091DEBA7E88}"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369826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70C2D-4B47-4C0C-B576-7091DEBA7E88}"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8740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70C2D-4B47-4C0C-B576-7091DEBA7E88}"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79385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224014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070C2D-4B47-4C0C-B576-7091DEBA7E88}"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05E93-5766-4A4D-BCDD-B1D92150A85D}" type="slidenum">
              <a:rPr lang="en-US" smtClean="0"/>
              <a:t>‹#›</a:t>
            </a:fld>
            <a:endParaRPr lang="en-US"/>
          </a:p>
        </p:txBody>
      </p:sp>
    </p:spTree>
    <p:extLst>
      <p:ext uri="{BB962C8B-B14F-4D97-AF65-F5344CB8AC3E}">
        <p14:creationId xmlns:p14="http://schemas.microsoft.com/office/powerpoint/2010/main" val="3366035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070C2D-4B47-4C0C-B576-7091DEBA7E88}" type="datetimeFigureOut">
              <a:rPr lang="en-US" smtClean="0"/>
              <a:t>4/16/2024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0005E93-5766-4A4D-BCDD-B1D92150A85D}" type="slidenum">
              <a:rPr lang="en-US" smtClean="0"/>
              <a:t>‹#›</a:t>
            </a:fld>
            <a:endParaRPr lang="en-US"/>
          </a:p>
        </p:txBody>
      </p:sp>
    </p:spTree>
    <p:extLst>
      <p:ext uri="{BB962C8B-B14F-4D97-AF65-F5344CB8AC3E}">
        <p14:creationId xmlns:p14="http://schemas.microsoft.com/office/powerpoint/2010/main" val="2067524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4727-B583-97DD-5CA7-D8222E809883}"/>
              </a:ext>
            </a:extLst>
          </p:cNvPr>
          <p:cNvSpPr>
            <a:spLocks noGrp="1"/>
          </p:cNvSpPr>
          <p:nvPr>
            <p:ph type="ctrTitle"/>
          </p:nvPr>
        </p:nvSpPr>
        <p:spPr>
          <a:xfrm>
            <a:off x="3048000" y="1427416"/>
            <a:ext cx="9144000" cy="1306409"/>
          </a:xfrm>
        </p:spPr>
        <p:txBody>
          <a:bodyPr/>
          <a:lstStyle/>
          <a:p>
            <a:r>
              <a:rPr lang="en-US" b="1" dirty="0">
                <a:latin typeface="Agency FB" panose="020B0503020202020204" pitchFamily="34" charset="0"/>
              </a:rPr>
              <a:t>AI Project </a:t>
            </a:r>
          </a:p>
        </p:txBody>
      </p:sp>
      <p:sp>
        <p:nvSpPr>
          <p:cNvPr id="3" name="Subtitle 2">
            <a:extLst>
              <a:ext uri="{FF2B5EF4-FFF2-40B4-BE49-F238E27FC236}">
                <a16:creationId xmlns:a16="http://schemas.microsoft.com/office/drawing/2014/main" id="{E0E16696-FA09-DE35-B3FF-C9026369B0BE}"/>
              </a:ext>
            </a:extLst>
          </p:cNvPr>
          <p:cNvSpPr>
            <a:spLocks noGrp="1"/>
          </p:cNvSpPr>
          <p:nvPr>
            <p:ph type="subTitle" idx="1"/>
          </p:nvPr>
        </p:nvSpPr>
        <p:spPr>
          <a:xfrm>
            <a:off x="3048000" y="3561034"/>
            <a:ext cx="8915399" cy="1126283"/>
          </a:xfrm>
        </p:spPr>
        <p:txBody>
          <a:bodyPr>
            <a:normAutofit/>
          </a:bodyPr>
          <a:lstStyle/>
          <a:p>
            <a:r>
              <a:rPr lang="en-US" sz="3600" b="1" dirty="0">
                <a:latin typeface="Agency FB" panose="020B0503020202020204" pitchFamily="34" charset="0"/>
              </a:rPr>
              <a:t>Dog vs Cat Classification</a:t>
            </a:r>
          </a:p>
        </p:txBody>
      </p:sp>
      <p:sp>
        <p:nvSpPr>
          <p:cNvPr id="4" name="TextBox 3">
            <a:extLst>
              <a:ext uri="{FF2B5EF4-FFF2-40B4-BE49-F238E27FC236}">
                <a16:creationId xmlns:a16="http://schemas.microsoft.com/office/drawing/2014/main" id="{77D2D588-EA2D-6867-0795-6CBA8221E1C1}"/>
              </a:ext>
            </a:extLst>
          </p:cNvPr>
          <p:cNvSpPr txBox="1"/>
          <p:nvPr/>
        </p:nvSpPr>
        <p:spPr>
          <a:xfrm>
            <a:off x="8184630" y="5516380"/>
            <a:ext cx="2473377" cy="923330"/>
          </a:xfrm>
          <a:prstGeom prst="rect">
            <a:avLst/>
          </a:prstGeom>
          <a:noFill/>
        </p:spPr>
        <p:txBody>
          <a:bodyPr wrap="square" rtlCol="0">
            <a:spAutoFit/>
          </a:bodyPr>
          <a:lstStyle/>
          <a:p>
            <a:r>
              <a:rPr lang="en-US" dirty="0">
                <a:latin typeface="Agency FB" panose="020B0503020202020204" pitchFamily="34" charset="0"/>
              </a:rPr>
              <a:t>By </a:t>
            </a:r>
          </a:p>
          <a:p>
            <a:r>
              <a:rPr lang="en-US" dirty="0">
                <a:latin typeface="Agency FB" panose="020B0503020202020204" pitchFamily="34" charset="0"/>
              </a:rPr>
              <a:t>	Abu Huraira K</a:t>
            </a:r>
          </a:p>
          <a:p>
            <a:r>
              <a:rPr lang="en-US" dirty="0">
                <a:latin typeface="Agency FB" panose="020B0503020202020204" pitchFamily="34" charset="0"/>
              </a:rPr>
              <a:t>	</a:t>
            </a:r>
            <a:r>
              <a:rPr lang="en-US">
                <a:latin typeface="Agency FB" panose="020B0503020202020204" pitchFamily="34" charset="0"/>
              </a:rPr>
              <a:t>(912221104003)</a:t>
            </a:r>
            <a:endParaRPr lang="en-US" dirty="0">
              <a:latin typeface="Agency FB" panose="020B0503020202020204" pitchFamily="34" charset="0"/>
            </a:endParaRPr>
          </a:p>
        </p:txBody>
      </p:sp>
    </p:spTree>
    <p:extLst>
      <p:ext uri="{BB962C8B-B14F-4D97-AF65-F5344CB8AC3E}">
        <p14:creationId xmlns:p14="http://schemas.microsoft.com/office/powerpoint/2010/main" val="137541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8F992A-6C53-BA1C-BE2D-7E6D2770FD15}"/>
              </a:ext>
            </a:extLst>
          </p:cNvPr>
          <p:cNvSpPr txBox="1"/>
          <p:nvPr/>
        </p:nvSpPr>
        <p:spPr>
          <a:xfrm>
            <a:off x="2368446" y="1064302"/>
            <a:ext cx="2597186" cy="523220"/>
          </a:xfrm>
          <a:prstGeom prst="rect">
            <a:avLst/>
          </a:prstGeom>
          <a:noFill/>
        </p:spPr>
        <p:txBody>
          <a:bodyPr wrap="none" rtlCol="0">
            <a:spAutoFit/>
          </a:bodyPr>
          <a:lstStyle/>
          <a:p>
            <a:r>
              <a:rPr lang="en-US" sz="2800" dirty="0">
                <a:latin typeface="Agency FB" panose="020B0503020202020204" pitchFamily="34" charset="0"/>
              </a:rPr>
              <a:t>Project Introduction :</a:t>
            </a:r>
          </a:p>
        </p:txBody>
      </p:sp>
      <p:sp>
        <p:nvSpPr>
          <p:cNvPr id="8" name="TextBox 7">
            <a:extLst>
              <a:ext uri="{FF2B5EF4-FFF2-40B4-BE49-F238E27FC236}">
                <a16:creationId xmlns:a16="http://schemas.microsoft.com/office/drawing/2014/main" id="{60D42CB5-AF2B-3B1E-9924-18BE9FC4CE91}"/>
              </a:ext>
            </a:extLst>
          </p:cNvPr>
          <p:cNvSpPr txBox="1"/>
          <p:nvPr/>
        </p:nvSpPr>
        <p:spPr>
          <a:xfrm>
            <a:off x="4287187" y="2443397"/>
            <a:ext cx="5696262"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83C7CBA1-2CD5-3920-D521-34E72E4566E4}"/>
              </a:ext>
            </a:extLst>
          </p:cNvPr>
          <p:cNvSpPr txBox="1"/>
          <p:nvPr/>
        </p:nvSpPr>
        <p:spPr>
          <a:xfrm>
            <a:off x="7948631" y="5840344"/>
            <a:ext cx="234912" cy="369332"/>
          </a:xfrm>
          <a:prstGeom prst="rect">
            <a:avLst/>
          </a:prstGeom>
          <a:noFill/>
        </p:spPr>
        <p:txBody>
          <a:bodyPr wrap="square" rtlCol="0">
            <a:spAutoFit/>
          </a:bodyPr>
          <a:lstStyle/>
          <a:p>
            <a:endParaRPr lang="en-US" dirty="0"/>
          </a:p>
        </p:txBody>
      </p:sp>
      <p:sp>
        <p:nvSpPr>
          <p:cNvPr id="10" name="Rectangle 1">
            <a:extLst>
              <a:ext uri="{FF2B5EF4-FFF2-40B4-BE49-F238E27FC236}">
                <a16:creationId xmlns:a16="http://schemas.microsoft.com/office/drawing/2014/main" id="{7BE42F94-69DC-4E11-9BD0-2AADA72FF5DD}"/>
              </a:ext>
            </a:extLst>
          </p:cNvPr>
          <p:cNvSpPr>
            <a:spLocks noChangeArrowheads="1"/>
          </p:cNvSpPr>
          <p:nvPr/>
        </p:nvSpPr>
        <p:spPr bwMode="auto">
          <a:xfrm>
            <a:off x="3278047" y="2346600"/>
            <a:ext cx="6715395"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gency FB" panose="020B0503020202020204" pitchFamily="34" charset="0"/>
              </a:rPr>
              <a:t>In the realm of AI, the classification of cats versus dogs represents a pivotal challenge in computer vision. Leveraging deep learning techniques like convolutional neural networks (CNNs), our project aims to create a highly accurate image classifier. By training on a diverse dataset of annotated images, we seek to develop a model capable of generalizing to unseen data and handling variations in poses and backgrounds. Beyond its novelty, this classifier holds practical implications for pet identification in shelters and automated sorting of social media content. Join us as we explore the intricacies of image classification and witness the remarkable capabilities of AI in distinguishing between these beloved companions.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8ED743AB-FB9B-43C1-F1B8-77491793D6EE}"/>
              </a:ext>
            </a:extLst>
          </p:cNvPr>
          <p:cNvSpPr>
            <a:spLocks noChangeArrowheads="1"/>
          </p:cNvSpPr>
          <p:nvPr/>
        </p:nvSpPr>
        <p:spPr bwMode="auto">
          <a:xfrm>
            <a:off x="2982999" y="3493507"/>
            <a:ext cx="10557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37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9B52-A45E-324F-BF95-2239D9D5C6A2}"/>
              </a:ext>
            </a:extLst>
          </p:cNvPr>
          <p:cNvSpPr>
            <a:spLocks noGrp="1"/>
          </p:cNvSpPr>
          <p:nvPr>
            <p:ph type="title"/>
          </p:nvPr>
        </p:nvSpPr>
        <p:spPr>
          <a:xfrm>
            <a:off x="5096282" y="444227"/>
            <a:ext cx="1769213" cy="1280890"/>
          </a:xfrm>
        </p:spPr>
        <p:txBody>
          <a:bodyPr>
            <a:normAutofit/>
          </a:bodyPr>
          <a:lstStyle/>
          <a:p>
            <a:r>
              <a:rPr lang="en-US" sz="4400" dirty="0">
                <a:latin typeface="Agency FB" panose="020B0503020202020204" pitchFamily="34" charset="0"/>
              </a:rPr>
              <a:t>Contents</a:t>
            </a:r>
          </a:p>
        </p:txBody>
      </p:sp>
      <p:sp>
        <p:nvSpPr>
          <p:cNvPr id="3" name="Content Placeholder 2">
            <a:extLst>
              <a:ext uri="{FF2B5EF4-FFF2-40B4-BE49-F238E27FC236}">
                <a16:creationId xmlns:a16="http://schemas.microsoft.com/office/drawing/2014/main" id="{1294A8D6-7E11-6B2F-1B91-BA23B7C307ED}"/>
              </a:ext>
            </a:extLst>
          </p:cNvPr>
          <p:cNvSpPr>
            <a:spLocks noGrp="1"/>
          </p:cNvSpPr>
          <p:nvPr>
            <p:ph idx="1"/>
          </p:nvPr>
        </p:nvSpPr>
        <p:spPr>
          <a:xfrm>
            <a:off x="3957858" y="2463384"/>
            <a:ext cx="4276283" cy="2828144"/>
          </a:xfrm>
        </p:spPr>
        <p:txBody>
          <a:bodyPr>
            <a:normAutofit lnSpcReduction="10000"/>
          </a:bodyPr>
          <a:lstStyle/>
          <a:p>
            <a:r>
              <a:rPr lang="en-US" sz="3200" dirty="0">
                <a:latin typeface="Agency FB" panose="020B0503020202020204" pitchFamily="34" charset="0"/>
              </a:rPr>
              <a:t>Project overview</a:t>
            </a:r>
          </a:p>
          <a:p>
            <a:pPr marL="0" indent="0">
              <a:buNone/>
            </a:pPr>
            <a:endParaRPr lang="en-US" sz="3200" dirty="0">
              <a:latin typeface="Agency FB" panose="020B0503020202020204" pitchFamily="34" charset="0"/>
            </a:endParaRPr>
          </a:p>
          <a:p>
            <a:r>
              <a:rPr lang="en-US" sz="3200" dirty="0">
                <a:latin typeface="Agency FB" panose="020B0503020202020204" pitchFamily="34" charset="0"/>
              </a:rPr>
              <a:t>Benefits of  My AI project</a:t>
            </a:r>
          </a:p>
          <a:p>
            <a:pPr marL="0" indent="0">
              <a:buNone/>
            </a:pPr>
            <a:endParaRPr lang="en-US" sz="3200" dirty="0">
              <a:latin typeface="Agency FB" panose="020B0503020202020204" pitchFamily="34" charset="0"/>
            </a:endParaRPr>
          </a:p>
          <a:p>
            <a:r>
              <a:rPr lang="en-US" sz="3200" dirty="0">
                <a:latin typeface="Agency FB" panose="020B0503020202020204" pitchFamily="34" charset="0"/>
              </a:rPr>
              <a:t>Results</a:t>
            </a:r>
          </a:p>
        </p:txBody>
      </p:sp>
    </p:spTree>
    <p:extLst>
      <p:ext uri="{BB962C8B-B14F-4D97-AF65-F5344CB8AC3E}">
        <p14:creationId xmlns:p14="http://schemas.microsoft.com/office/powerpoint/2010/main" val="223807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42B40-D5E2-B6C6-C853-0115DFDF0B97}"/>
              </a:ext>
            </a:extLst>
          </p:cNvPr>
          <p:cNvSpPr>
            <a:spLocks noGrp="1"/>
          </p:cNvSpPr>
          <p:nvPr>
            <p:ph type="title"/>
          </p:nvPr>
        </p:nvSpPr>
        <p:spPr>
          <a:xfrm>
            <a:off x="2473004" y="946778"/>
            <a:ext cx="8911687" cy="829936"/>
          </a:xfrm>
        </p:spPr>
        <p:txBody>
          <a:bodyPr/>
          <a:lstStyle/>
          <a:p>
            <a:r>
              <a:rPr lang="en-US" sz="3600" dirty="0">
                <a:latin typeface="Agency FB" panose="020B0503020202020204" pitchFamily="34" charset="0"/>
              </a:rPr>
              <a:t>Project overview :</a:t>
            </a:r>
            <a:endParaRPr lang="en-US" dirty="0"/>
          </a:p>
        </p:txBody>
      </p:sp>
      <p:sp>
        <p:nvSpPr>
          <p:cNvPr id="6" name="Rectangle 2">
            <a:extLst>
              <a:ext uri="{FF2B5EF4-FFF2-40B4-BE49-F238E27FC236}">
                <a16:creationId xmlns:a16="http://schemas.microsoft.com/office/drawing/2014/main" id="{82908003-D7BD-B163-7470-38C5BA7BAED8}"/>
              </a:ext>
            </a:extLst>
          </p:cNvPr>
          <p:cNvSpPr>
            <a:spLocks noGrp="1" noChangeArrowheads="1"/>
          </p:cNvSpPr>
          <p:nvPr>
            <p:ph idx="1"/>
          </p:nvPr>
        </p:nvSpPr>
        <p:spPr bwMode="auto">
          <a:xfrm>
            <a:off x="3915824" y="2193533"/>
            <a:ext cx="6026046"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gency FB" panose="020B0503020202020204" pitchFamily="34" charset="0"/>
              </a:rPr>
              <a:t>The Cat vs Dog Classification AI project aims to develop a model capable of distinguishing between images of cats and dogs. Using machine learning techniques, the project will classify images as either cats or dogs with high accuracy. The model will be trained on a dataset containing labeled images of cats and dogs to learn the distinguishing features of each animal. The project will involve preprocessing the images, selecting and training a suitable machine learning algorithm, and evaluating the model's performance using metrics such as accuracy, precision, recall, and F1 score.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000000"/>
                </a:solidFill>
                <a:effectLst/>
                <a:latin typeface="Agency FB" panose="020B0503020202020204" pitchFamily="34" charset="0"/>
              </a:rPr>
            </a:br>
            <a:endParaRPr kumimoji="0" lang="en-US" altLang="en-US" sz="2000" b="0" i="0" u="none" strike="noStrike" cap="none" normalizeH="0" baseline="0" dirty="0">
              <a:ln>
                <a:noFill/>
              </a:ln>
              <a:solidFill>
                <a:schemeClr val="tx1"/>
              </a:solidFill>
              <a:effectLst/>
              <a:latin typeface="Agency FB" panose="020B0503020202020204" pitchFamily="34" charset="0"/>
            </a:endParaRPr>
          </a:p>
        </p:txBody>
      </p:sp>
    </p:spTree>
    <p:extLst>
      <p:ext uri="{BB962C8B-B14F-4D97-AF65-F5344CB8AC3E}">
        <p14:creationId xmlns:p14="http://schemas.microsoft.com/office/powerpoint/2010/main" val="677834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F285-5126-A73B-5B1B-0D6EF33A9641}"/>
              </a:ext>
            </a:extLst>
          </p:cNvPr>
          <p:cNvSpPr>
            <a:spLocks noGrp="1"/>
          </p:cNvSpPr>
          <p:nvPr>
            <p:ph type="title"/>
          </p:nvPr>
        </p:nvSpPr>
        <p:spPr>
          <a:xfrm>
            <a:off x="2592925" y="624110"/>
            <a:ext cx="8911687" cy="844926"/>
          </a:xfrm>
        </p:spPr>
        <p:txBody>
          <a:bodyPr/>
          <a:lstStyle/>
          <a:p>
            <a:r>
              <a:rPr lang="en-US" sz="3600" dirty="0">
                <a:latin typeface="Agency FB" panose="020B0503020202020204" pitchFamily="34" charset="0"/>
              </a:rPr>
              <a:t>Benefits of  My AI project :</a:t>
            </a:r>
            <a:endParaRPr lang="en-US" dirty="0"/>
          </a:p>
        </p:txBody>
      </p:sp>
      <p:sp>
        <p:nvSpPr>
          <p:cNvPr id="3" name="Content Placeholder 2">
            <a:extLst>
              <a:ext uri="{FF2B5EF4-FFF2-40B4-BE49-F238E27FC236}">
                <a16:creationId xmlns:a16="http://schemas.microsoft.com/office/drawing/2014/main" id="{9373011C-543D-89A9-25CB-120E638834ED}"/>
              </a:ext>
            </a:extLst>
          </p:cNvPr>
          <p:cNvSpPr>
            <a:spLocks noGrp="1"/>
          </p:cNvSpPr>
          <p:nvPr>
            <p:ph idx="1"/>
          </p:nvPr>
        </p:nvSpPr>
        <p:spPr>
          <a:xfrm>
            <a:off x="2592924" y="2133600"/>
            <a:ext cx="8911687" cy="3777622"/>
          </a:xfrm>
        </p:spPr>
        <p:txBody>
          <a:bodyPr>
            <a:normAutofit/>
          </a:bodyPr>
          <a:lstStyle/>
          <a:p>
            <a:pPr algn="l">
              <a:buFont typeface="+mj-lt"/>
              <a:buAutoNum type="arabicPeriod"/>
            </a:pPr>
            <a:r>
              <a:rPr lang="en-US" sz="2000" b="1" i="0" dirty="0">
                <a:solidFill>
                  <a:srgbClr val="0D0D0D"/>
                </a:solidFill>
                <a:effectLst/>
                <a:latin typeface="Agency FB" panose="020B0503020202020204" pitchFamily="34" charset="0"/>
              </a:rPr>
              <a:t>Pet Classification:</a:t>
            </a:r>
            <a:r>
              <a:rPr lang="en-US" sz="2000" b="0" i="0" dirty="0">
                <a:solidFill>
                  <a:srgbClr val="0D0D0D"/>
                </a:solidFill>
                <a:effectLst/>
                <a:latin typeface="Agency FB" panose="020B0503020202020204" pitchFamily="34" charset="0"/>
              </a:rPr>
              <a:t> The project can be used in real-world applications such as automatic sorting of pet photos in social media or pet identification systems.</a:t>
            </a:r>
          </a:p>
          <a:p>
            <a:pPr algn="l">
              <a:buFont typeface="+mj-lt"/>
              <a:buAutoNum type="arabicPeriod"/>
            </a:pPr>
            <a:r>
              <a:rPr lang="en-US" sz="2000" b="1" i="0" dirty="0">
                <a:solidFill>
                  <a:srgbClr val="0D0D0D"/>
                </a:solidFill>
                <a:effectLst/>
                <a:latin typeface="Agency FB" panose="020B0503020202020204" pitchFamily="34" charset="0"/>
              </a:rPr>
              <a:t>Educational Purposes:</a:t>
            </a:r>
            <a:r>
              <a:rPr lang="en-US" sz="2000" b="0" i="0" dirty="0">
                <a:solidFill>
                  <a:srgbClr val="0D0D0D"/>
                </a:solidFill>
                <a:effectLst/>
                <a:latin typeface="Agency FB" panose="020B0503020202020204" pitchFamily="34" charset="0"/>
              </a:rPr>
              <a:t> It can serve as a learning tool for those interested in machine learning and image classification.</a:t>
            </a:r>
          </a:p>
          <a:p>
            <a:pPr algn="l">
              <a:buFont typeface="+mj-lt"/>
              <a:buAutoNum type="arabicPeriod"/>
            </a:pPr>
            <a:r>
              <a:rPr lang="en-US" sz="2000" b="1" i="0" dirty="0">
                <a:solidFill>
                  <a:srgbClr val="0D0D0D"/>
                </a:solidFill>
                <a:effectLst/>
                <a:latin typeface="Agency FB" panose="020B0503020202020204" pitchFamily="34" charset="0"/>
              </a:rPr>
              <a:t>Animal Welfare:</a:t>
            </a:r>
            <a:r>
              <a:rPr lang="en-US" sz="2000" b="0" i="0" dirty="0">
                <a:solidFill>
                  <a:srgbClr val="0D0D0D"/>
                </a:solidFill>
                <a:effectLst/>
                <a:latin typeface="Agency FB" panose="020B0503020202020204" pitchFamily="34" charset="0"/>
              </a:rPr>
              <a:t> It could potentially aid in identifying lost pets or monitoring animal populations in conservation efforts.</a:t>
            </a:r>
          </a:p>
          <a:p>
            <a:pPr algn="l">
              <a:buFont typeface="+mj-lt"/>
              <a:buAutoNum type="arabicPeriod"/>
            </a:pPr>
            <a:r>
              <a:rPr lang="en-US" sz="2000" b="1" i="0" dirty="0">
                <a:solidFill>
                  <a:srgbClr val="0D0D0D"/>
                </a:solidFill>
                <a:effectLst/>
                <a:latin typeface="Agency FB" panose="020B0503020202020204" pitchFamily="34" charset="0"/>
              </a:rPr>
              <a:t>Research:</a:t>
            </a:r>
            <a:r>
              <a:rPr lang="en-US" sz="2000" b="0" i="0" dirty="0">
                <a:solidFill>
                  <a:srgbClr val="0D0D0D"/>
                </a:solidFill>
                <a:effectLst/>
                <a:latin typeface="Agency FB" panose="020B0503020202020204" pitchFamily="34" charset="0"/>
              </a:rPr>
              <a:t> The project can contribute to the field of computer vision and machine learning, especially in image classification tasks.</a:t>
            </a:r>
          </a:p>
          <a:p>
            <a:pPr algn="l">
              <a:buFont typeface="+mj-lt"/>
              <a:buAutoNum type="arabicPeriod"/>
            </a:pPr>
            <a:r>
              <a:rPr lang="en-US" sz="2000" b="1" i="0" dirty="0">
                <a:solidFill>
                  <a:srgbClr val="0D0D0D"/>
                </a:solidFill>
                <a:effectLst/>
                <a:latin typeface="Agency FB" panose="020B0503020202020204" pitchFamily="34" charset="0"/>
              </a:rPr>
              <a:t>Entertainment:</a:t>
            </a:r>
            <a:r>
              <a:rPr lang="en-US" sz="2000" b="0" i="0" dirty="0">
                <a:solidFill>
                  <a:srgbClr val="0D0D0D"/>
                </a:solidFill>
                <a:effectLst/>
                <a:latin typeface="Agency FB" panose="020B0503020202020204" pitchFamily="34" charset="0"/>
              </a:rPr>
              <a:t> It could be integrated into games or apps for entertainment purposes, such as pet-themed filters or photo editing tools.</a:t>
            </a:r>
          </a:p>
          <a:p>
            <a:pPr marL="0" indent="0">
              <a:buNone/>
            </a:pPr>
            <a:endParaRPr lang="en-US" sz="2000" dirty="0">
              <a:latin typeface="Agency FB" panose="020B0503020202020204" pitchFamily="34" charset="0"/>
            </a:endParaRPr>
          </a:p>
        </p:txBody>
      </p:sp>
    </p:spTree>
    <p:extLst>
      <p:ext uri="{BB962C8B-B14F-4D97-AF65-F5344CB8AC3E}">
        <p14:creationId xmlns:p14="http://schemas.microsoft.com/office/powerpoint/2010/main" val="390138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60A2-86BA-9D0A-8845-8EBC4115A5FD}"/>
              </a:ext>
            </a:extLst>
          </p:cNvPr>
          <p:cNvSpPr>
            <a:spLocks noGrp="1"/>
          </p:cNvSpPr>
          <p:nvPr>
            <p:ph type="title"/>
          </p:nvPr>
        </p:nvSpPr>
        <p:spPr/>
        <p:txBody>
          <a:bodyPr/>
          <a:lstStyle/>
          <a:p>
            <a:r>
              <a:rPr lang="en-US" sz="3600" dirty="0">
                <a:latin typeface="Agency FB" panose="020B0503020202020204" pitchFamily="34" charset="0"/>
              </a:rPr>
              <a:t>Results :</a:t>
            </a:r>
            <a:endParaRPr lang="en-US" dirty="0"/>
          </a:p>
        </p:txBody>
      </p:sp>
      <p:pic>
        <p:nvPicPr>
          <p:cNvPr id="5" name="Picture 4">
            <a:extLst>
              <a:ext uri="{FF2B5EF4-FFF2-40B4-BE49-F238E27FC236}">
                <a16:creationId xmlns:a16="http://schemas.microsoft.com/office/drawing/2014/main" id="{EF39D9B7-49E7-7D8C-35F7-5EEE4FE08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2080274"/>
            <a:ext cx="7503780" cy="4153616"/>
          </a:xfrm>
          <a:prstGeom prst="rect">
            <a:avLst/>
          </a:prstGeom>
        </p:spPr>
      </p:pic>
    </p:spTree>
    <p:extLst>
      <p:ext uri="{BB962C8B-B14F-4D97-AF65-F5344CB8AC3E}">
        <p14:creationId xmlns:p14="http://schemas.microsoft.com/office/powerpoint/2010/main" val="12984811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TotalTime>
  <Words>369</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Agency FB</vt:lpstr>
      <vt:lpstr>Arial</vt:lpstr>
      <vt:lpstr>Century Gothic</vt:lpstr>
      <vt:lpstr>Söhne</vt:lpstr>
      <vt:lpstr>Wingdings 3</vt:lpstr>
      <vt:lpstr>Wisp</vt:lpstr>
      <vt:lpstr>AI Project </vt:lpstr>
      <vt:lpstr>PowerPoint Presentation</vt:lpstr>
      <vt:lpstr>Contents</vt:lpstr>
      <vt:lpstr>Project overview :</vt:lpstr>
      <vt:lpstr>Benefits of  My AI project :</vt:lpstr>
      <vt:lpstr>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Project </dc:title>
  <dc:creator>student</dc:creator>
  <cp:lastModifiedBy>student</cp:lastModifiedBy>
  <cp:revision>4</cp:revision>
  <dcterms:created xsi:type="dcterms:W3CDTF">2024-04-16T06:17:05Z</dcterms:created>
  <dcterms:modified xsi:type="dcterms:W3CDTF">2024-04-16T06:48:42Z</dcterms:modified>
</cp:coreProperties>
</file>