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6" r:id="rId3"/>
    <p:sldId id="261" r:id="rId4"/>
    <p:sldId id="262" r:id="rId5"/>
    <p:sldId id="263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6F17D-5FB5-4293-815F-22A07B172649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A00C219-F964-4E2B-B3A7-29888FF64835}">
      <dgm:prSet/>
      <dgm:spPr/>
      <dgm:t>
        <a:bodyPr/>
        <a:lstStyle/>
        <a:p>
          <a:r>
            <a:rPr lang="en-US"/>
            <a:t>What is the problem?</a:t>
          </a:r>
        </a:p>
      </dgm:t>
    </dgm:pt>
    <dgm:pt modelId="{4C2B2210-5030-4E65-8E0A-C9BACC8D85AB}" type="parTrans" cxnId="{1094BA1A-48FF-42E1-AAD2-5AADC7633A97}">
      <dgm:prSet/>
      <dgm:spPr/>
      <dgm:t>
        <a:bodyPr/>
        <a:lstStyle/>
        <a:p>
          <a:endParaRPr lang="en-US"/>
        </a:p>
      </dgm:t>
    </dgm:pt>
    <dgm:pt modelId="{36EE7643-1961-43A5-A58A-BEE8BE58BA8A}" type="sibTrans" cxnId="{1094BA1A-48FF-42E1-AAD2-5AADC7633A97}">
      <dgm:prSet/>
      <dgm:spPr/>
      <dgm:t>
        <a:bodyPr/>
        <a:lstStyle/>
        <a:p>
          <a:endParaRPr lang="en-US"/>
        </a:p>
      </dgm:t>
    </dgm:pt>
    <dgm:pt modelId="{08892104-EDF5-4700-913C-A35BF55B3E11}">
      <dgm:prSet/>
      <dgm:spPr/>
      <dgm:t>
        <a:bodyPr/>
        <a:lstStyle/>
        <a:p>
          <a:r>
            <a:rPr lang="en-US"/>
            <a:t>What are the variables ?</a:t>
          </a:r>
        </a:p>
      </dgm:t>
    </dgm:pt>
    <dgm:pt modelId="{4BA346F7-F107-4360-BDA7-B5D4173F46F0}" type="parTrans" cxnId="{4D887485-0304-45CB-8B47-DE4D3EFA1134}">
      <dgm:prSet/>
      <dgm:spPr/>
      <dgm:t>
        <a:bodyPr/>
        <a:lstStyle/>
        <a:p>
          <a:endParaRPr lang="en-US"/>
        </a:p>
      </dgm:t>
    </dgm:pt>
    <dgm:pt modelId="{CE3BCC92-73D3-4746-9A40-5AE15CF47632}" type="sibTrans" cxnId="{4D887485-0304-45CB-8B47-DE4D3EFA1134}">
      <dgm:prSet/>
      <dgm:spPr/>
      <dgm:t>
        <a:bodyPr/>
        <a:lstStyle/>
        <a:p>
          <a:endParaRPr lang="en-US"/>
        </a:p>
      </dgm:t>
    </dgm:pt>
    <dgm:pt modelId="{660F73F6-46BE-47E4-9F1A-D511E5E03267}">
      <dgm:prSet/>
      <dgm:spPr/>
      <dgm:t>
        <a:bodyPr/>
        <a:lstStyle/>
        <a:p>
          <a:r>
            <a:rPr lang="en-US"/>
            <a:t>What is the solution?</a:t>
          </a:r>
        </a:p>
      </dgm:t>
    </dgm:pt>
    <dgm:pt modelId="{D55D4427-205B-4EA0-8A63-FCA44B5E79F4}" type="parTrans" cxnId="{020109BE-5570-4FE0-AAA0-2CAD53218068}">
      <dgm:prSet/>
      <dgm:spPr/>
      <dgm:t>
        <a:bodyPr/>
        <a:lstStyle/>
        <a:p>
          <a:endParaRPr lang="en-US"/>
        </a:p>
      </dgm:t>
    </dgm:pt>
    <dgm:pt modelId="{98028792-CD58-4927-A339-D63206440986}" type="sibTrans" cxnId="{020109BE-5570-4FE0-AAA0-2CAD53218068}">
      <dgm:prSet/>
      <dgm:spPr/>
      <dgm:t>
        <a:bodyPr/>
        <a:lstStyle/>
        <a:p>
          <a:endParaRPr lang="en-US"/>
        </a:p>
      </dgm:t>
    </dgm:pt>
    <dgm:pt modelId="{832FEA79-2B8C-49DB-A50D-3BD39CA5CEFE}" type="pres">
      <dgm:prSet presAssocID="{B3F6F17D-5FB5-4293-815F-22A07B172649}" presName="root" presStyleCnt="0">
        <dgm:presLayoutVars>
          <dgm:dir/>
          <dgm:resizeHandles val="exact"/>
        </dgm:presLayoutVars>
      </dgm:prSet>
      <dgm:spPr/>
    </dgm:pt>
    <dgm:pt modelId="{28DB6C76-11F6-4984-AD2A-7BAEC7114AF2}" type="pres">
      <dgm:prSet presAssocID="{EA00C219-F964-4E2B-B3A7-29888FF64835}" presName="compNode" presStyleCnt="0"/>
      <dgm:spPr/>
    </dgm:pt>
    <dgm:pt modelId="{43E6B832-7729-465E-8F6C-4D6D938D154E}" type="pres">
      <dgm:prSet presAssocID="{EA00C219-F964-4E2B-B3A7-29888FF648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AE00139C-4C76-4B06-80B0-4CBBC03CB1AD}" type="pres">
      <dgm:prSet presAssocID="{EA00C219-F964-4E2B-B3A7-29888FF64835}" presName="spaceRect" presStyleCnt="0"/>
      <dgm:spPr/>
    </dgm:pt>
    <dgm:pt modelId="{3B67A431-F03A-42F1-9272-A6231D75B952}" type="pres">
      <dgm:prSet presAssocID="{EA00C219-F964-4E2B-B3A7-29888FF64835}" presName="textRect" presStyleLbl="revTx" presStyleIdx="0" presStyleCnt="3">
        <dgm:presLayoutVars>
          <dgm:chMax val="1"/>
          <dgm:chPref val="1"/>
        </dgm:presLayoutVars>
      </dgm:prSet>
      <dgm:spPr/>
    </dgm:pt>
    <dgm:pt modelId="{2164D396-C349-455E-82B4-A8A04EF2FEFD}" type="pres">
      <dgm:prSet presAssocID="{36EE7643-1961-43A5-A58A-BEE8BE58BA8A}" presName="sibTrans" presStyleCnt="0"/>
      <dgm:spPr/>
    </dgm:pt>
    <dgm:pt modelId="{9ED67205-C575-4343-95E1-CDF861CFC459}" type="pres">
      <dgm:prSet presAssocID="{08892104-EDF5-4700-913C-A35BF55B3E11}" presName="compNode" presStyleCnt="0"/>
      <dgm:spPr/>
    </dgm:pt>
    <dgm:pt modelId="{951D8F5D-DEB2-47CB-B4D2-5AC62992BA7B}" type="pres">
      <dgm:prSet presAssocID="{08892104-EDF5-4700-913C-A35BF55B3E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FCB3B64-8747-4428-9748-BF4B21795C15}" type="pres">
      <dgm:prSet presAssocID="{08892104-EDF5-4700-913C-A35BF55B3E11}" presName="spaceRect" presStyleCnt="0"/>
      <dgm:spPr/>
    </dgm:pt>
    <dgm:pt modelId="{16AA9FC9-58B1-4955-8A00-45FA3D89F7A6}" type="pres">
      <dgm:prSet presAssocID="{08892104-EDF5-4700-913C-A35BF55B3E11}" presName="textRect" presStyleLbl="revTx" presStyleIdx="1" presStyleCnt="3">
        <dgm:presLayoutVars>
          <dgm:chMax val="1"/>
          <dgm:chPref val="1"/>
        </dgm:presLayoutVars>
      </dgm:prSet>
      <dgm:spPr/>
    </dgm:pt>
    <dgm:pt modelId="{07F5B7E0-2EFB-42FF-8E41-EBC85657913D}" type="pres">
      <dgm:prSet presAssocID="{CE3BCC92-73D3-4746-9A40-5AE15CF47632}" presName="sibTrans" presStyleCnt="0"/>
      <dgm:spPr/>
    </dgm:pt>
    <dgm:pt modelId="{DC69D9DA-B814-45F2-BBBC-E1E89D07DC26}" type="pres">
      <dgm:prSet presAssocID="{660F73F6-46BE-47E4-9F1A-D511E5E03267}" presName="compNode" presStyleCnt="0"/>
      <dgm:spPr/>
    </dgm:pt>
    <dgm:pt modelId="{200B1322-7B2D-4F5E-BF99-E398122EC740}" type="pres">
      <dgm:prSet presAssocID="{660F73F6-46BE-47E4-9F1A-D511E5E032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FA5787A-02C5-467E-A13D-86B9DB0167C9}" type="pres">
      <dgm:prSet presAssocID="{660F73F6-46BE-47E4-9F1A-D511E5E03267}" presName="spaceRect" presStyleCnt="0"/>
      <dgm:spPr/>
    </dgm:pt>
    <dgm:pt modelId="{1CF9A0C9-9B92-4C38-B13E-6D504E587558}" type="pres">
      <dgm:prSet presAssocID="{660F73F6-46BE-47E4-9F1A-D511E5E0326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6C330E-AE39-4CC8-BACF-9D7575EA8F13}" type="presOf" srcId="{B3F6F17D-5FB5-4293-815F-22A07B172649}" destId="{832FEA79-2B8C-49DB-A50D-3BD39CA5CEFE}" srcOrd="0" destOrd="0" presId="urn:microsoft.com/office/officeart/2018/2/layout/IconLabelList"/>
    <dgm:cxn modelId="{1094BA1A-48FF-42E1-AAD2-5AADC7633A97}" srcId="{B3F6F17D-5FB5-4293-815F-22A07B172649}" destId="{EA00C219-F964-4E2B-B3A7-29888FF64835}" srcOrd="0" destOrd="0" parTransId="{4C2B2210-5030-4E65-8E0A-C9BACC8D85AB}" sibTransId="{36EE7643-1961-43A5-A58A-BEE8BE58BA8A}"/>
    <dgm:cxn modelId="{F9221D5A-6122-4C33-A8E8-C833CED3A576}" type="presOf" srcId="{660F73F6-46BE-47E4-9F1A-D511E5E03267}" destId="{1CF9A0C9-9B92-4C38-B13E-6D504E587558}" srcOrd="0" destOrd="0" presId="urn:microsoft.com/office/officeart/2018/2/layout/IconLabelList"/>
    <dgm:cxn modelId="{225FB67C-7D37-44FB-BFB7-4C9AE0E7203A}" type="presOf" srcId="{08892104-EDF5-4700-913C-A35BF55B3E11}" destId="{16AA9FC9-58B1-4955-8A00-45FA3D89F7A6}" srcOrd="0" destOrd="0" presId="urn:microsoft.com/office/officeart/2018/2/layout/IconLabelList"/>
    <dgm:cxn modelId="{4D887485-0304-45CB-8B47-DE4D3EFA1134}" srcId="{B3F6F17D-5FB5-4293-815F-22A07B172649}" destId="{08892104-EDF5-4700-913C-A35BF55B3E11}" srcOrd="1" destOrd="0" parTransId="{4BA346F7-F107-4360-BDA7-B5D4173F46F0}" sibTransId="{CE3BCC92-73D3-4746-9A40-5AE15CF47632}"/>
    <dgm:cxn modelId="{C4F7A69E-2134-4A62-AD4B-072EB3958177}" type="presOf" srcId="{EA00C219-F964-4E2B-B3A7-29888FF64835}" destId="{3B67A431-F03A-42F1-9272-A6231D75B952}" srcOrd="0" destOrd="0" presId="urn:microsoft.com/office/officeart/2018/2/layout/IconLabelList"/>
    <dgm:cxn modelId="{020109BE-5570-4FE0-AAA0-2CAD53218068}" srcId="{B3F6F17D-5FB5-4293-815F-22A07B172649}" destId="{660F73F6-46BE-47E4-9F1A-D511E5E03267}" srcOrd="2" destOrd="0" parTransId="{D55D4427-205B-4EA0-8A63-FCA44B5E79F4}" sibTransId="{98028792-CD58-4927-A339-D63206440986}"/>
    <dgm:cxn modelId="{3CC8D7EA-8777-4FFC-B343-8AFDE8BEC9E0}" type="presParOf" srcId="{832FEA79-2B8C-49DB-A50D-3BD39CA5CEFE}" destId="{28DB6C76-11F6-4984-AD2A-7BAEC7114AF2}" srcOrd="0" destOrd="0" presId="urn:microsoft.com/office/officeart/2018/2/layout/IconLabelList"/>
    <dgm:cxn modelId="{DB09BEF2-D5C5-49E7-89C3-7C6D14CA04A3}" type="presParOf" srcId="{28DB6C76-11F6-4984-AD2A-7BAEC7114AF2}" destId="{43E6B832-7729-465E-8F6C-4D6D938D154E}" srcOrd="0" destOrd="0" presId="urn:microsoft.com/office/officeart/2018/2/layout/IconLabelList"/>
    <dgm:cxn modelId="{F0FB4D52-7E06-4F57-94C5-380F728A1804}" type="presParOf" srcId="{28DB6C76-11F6-4984-AD2A-7BAEC7114AF2}" destId="{AE00139C-4C76-4B06-80B0-4CBBC03CB1AD}" srcOrd="1" destOrd="0" presId="urn:microsoft.com/office/officeart/2018/2/layout/IconLabelList"/>
    <dgm:cxn modelId="{CCBC2EBD-19B5-49E2-9815-98FDA7656502}" type="presParOf" srcId="{28DB6C76-11F6-4984-AD2A-7BAEC7114AF2}" destId="{3B67A431-F03A-42F1-9272-A6231D75B952}" srcOrd="2" destOrd="0" presId="urn:microsoft.com/office/officeart/2018/2/layout/IconLabelList"/>
    <dgm:cxn modelId="{507ED95F-8845-42FE-91A4-AF21B935DEA6}" type="presParOf" srcId="{832FEA79-2B8C-49DB-A50D-3BD39CA5CEFE}" destId="{2164D396-C349-455E-82B4-A8A04EF2FEFD}" srcOrd="1" destOrd="0" presId="urn:microsoft.com/office/officeart/2018/2/layout/IconLabelList"/>
    <dgm:cxn modelId="{4A1DB24F-638D-4472-99D9-A2F40ABA649F}" type="presParOf" srcId="{832FEA79-2B8C-49DB-A50D-3BD39CA5CEFE}" destId="{9ED67205-C575-4343-95E1-CDF861CFC459}" srcOrd="2" destOrd="0" presId="urn:microsoft.com/office/officeart/2018/2/layout/IconLabelList"/>
    <dgm:cxn modelId="{4E571413-6C58-4C79-8FA8-B369E1D75D18}" type="presParOf" srcId="{9ED67205-C575-4343-95E1-CDF861CFC459}" destId="{951D8F5D-DEB2-47CB-B4D2-5AC62992BA7B}" srcOrd="0" destOrd="0" presId="urn:microsoft.com/office/officeart/2018/2/layout/IconLabelList"/>
    <dgm:cxn modelId="{546A59D0-DA1B-4050-A141-3BCC9AF82707}" type="presParOf" srcId="{9ED67205-C575-4343-95E1-CDF861CFC459}" destId="{7FCB3B64-8747-4428-9748-BF4B21795C15}" srcOrd="1" destOrd="0" presId="urn:microsoft.com/office/officeart/2018/2/layout/IconLabelList"/>
    <dgm:cxn modelId="{63936CAD-0B7C-4802-9F9B-77A167A96463}" type="presParOf" srcId="{9ED67205-C575-4343-95E1-CDF861CFC459}" destId="{16AA9FC9-58B1-4955-8A00-45FA3D89F7A6}" srcOrd="2" destOrd="0" presId="urn:microsoft.com/office/officeart/2018/2/layout/IconLabelList"/>
    <dgm:cxn modelId="{0404963A-F268-42C3-BE41-25D074B4B080}" type="presParOf" srcId="{832FEA79-2B8C-49DB-A50D-3BD39CA5CEFE}" destId="{07F5B7E0-2EFB-42FF-8E41-EBC85657913D}" srcOrd="3" destOrd="0" presId="urn:microsoft.com/office/officeart/2018/2/layout/IconLabelList"/>
    <dgm:cxn modelId="{1D56E7B0-6EBD-438F-89B9-A1058D1078ED}" type="presParOf" srcId="{832FEA79-2B8C-49DB-A50D-3BD39CA5CEFE}" destId="{DC69D9DA-B814-45F2-BBBC-E1E89D07DC26}" srcOrd="4" destOrd="0" presId="urn:microsoft.com/office/officeart/2018/2/layout/IconLabelList"/>
    <dgm:cxn modelId="{5F29A215-0937-49B8-BBBA-557F9925EFDE}" type="presParOf" srcId="{DC69D9DA-B814-45F2-BBBC-E1E89D07DC26}" destId="{200B1322-7B2D-4F5E-BF99-E398122EC740}" srcOrd="0" destOrd="0" presId="urn:microsoft.com/office/officeart/2018/2/layout/IconLabelList"/>
    <dgm:cxn modelId="{85330B1D-40A9-4599-8EFC-1845052265D8}" type="presParOf" srcId="{DC69D9DA-B814-45F2-BBBC-E1E89D07DC26}" destId="{6FA5787A-02C5-467E-A13D-86B9DB0167C9}" srcOrd="1" destOrd="0" presId="urn:microsoft.com/office/officeart/2018/2/layout/IconLabelList"/>
    <dgm:cxn modelId="{D39E3856-BAF7-4D3E-BAFE-26AB3C153CDA}" type="presParOf" srcId="{DC69D9DA-B814-45F2-BBBC-E1E89D07DC26}" destId="{1CF9A0C9-9B92-4C38-B13E-6D504E5875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7200F6-7725-478A-8895-6496C8FFC2CF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1052A0A-4625-40C5-8EE0-5771FE21EFB4}">
      <dgm:prSet/>
      <dgm:spPr/>
      <dgm:t>
        <a:bodyPr/>
        <a:lstStyle/>
        <a:p>
          <a:r>
            <a:rPr lang="en-US"/>
            <a:t>Advantages </a:t>
          </a:r>
        </a:p>
      </dgm:t>
    </dgm:pt>
    <dgm:pt modelId="{333EA737-B0F5-434E-8250-CA664C7649AF}" type="parTrans" cxnId="{A5604C3D-CE6D-4E20-8D32-575AC4B97C45}">
      <dgm:prSet/>
      <dgm:spPr/>
      <dgm:t>
        <a:bodyPr/>
        <a:lstStyle/>
        <a:p>
          <a:endParaRPr lang="en-US"/>
        </a:p>
      </dgm:t>
    </dgm:pt>
    <dgm:pt modelId="{C1E06362-6F34-45EA-BBA0-ADC5F20E7017}" type="sibTrans" cxnId="{A5604C3D-CE6D-4E20-8D32-575AC4B97C45}">
      <dgm:prSet/>
      <dgm:spPr/>
      <dgm:t>
        <a:bodyPr/>
        <a:lstStyle/>
        <a:p>
          <a:endParaRPr lang="en-US"/>
        </a:p>
      </dgm:t>
    </dgm:pt>
    <dgm:pt modelId="{0931D8F0-0AB5-49AD-A33C-3A32800544CC}">
      <dgm:prSet/>
      <dgm:spPr/>
      <dgm:t>
        <a:bodyPr/>
        <a:lstStyle/>
        <a:p>
          <a:r>
            <a:rPr lang="en-US"/>
            <a:t>Features </a:t>
          </a:r>
        </a:p>
      </dgm:t>
    </dgm:pt>
    <dgm:pt modelId="{ADA77DE8-F7B0-4BE8-94D4-090F0B1D77DF}" type="parTrans" cxnId="{BC3B6DEC-1B1A-4FA1-9C21-45E5307DAADC}">
      <dgm:prSet/>
      <dgm:spPr/>
      <dgm:t>
        <a:bodyPr/>
        <a:lstStyle/>
        <a:p>
          <a:endParaRPr lang="en-US"/>
        </a:p>
      </dgm:t>
    </dgm:pt>
    <dgm:pt modelId="{D9BDF562-8B7B-4A98-98B7-2CD8C9241D09}" type="sibTrans" cxnId="{BC3B6DEC-1B1A-4FA1-9C21-45E5307DAADC}">
      <dgm:prSet/>
      <dgm:spPr/>
      <dgm:t>
        <a:bodyPr/>
        <a:lstStyle/>
        <a:p>
          <a:endParaRPr lang="en-US"/>
        </a:p>
      </dgm:t>
    </dgm:pt>
    <dgm:pt modelId="{EABE3830-199F-49DC-95A2-1251E26C004C}" type="pres">
      <dgm:prSet presAssocID="{817200F6-7725-478A-8895-6496C8FFC2CF}" presName="root" presStyleCnt="0">
        <dgm:presLayoutVars>
          <dgm:dir/>
          <dgm:resizeHandles val="exact"/>
        </dgm:presLayoutVars>
      </dgm:prSet>
      <dgm:spPr/>
    </dgm:pt>
    <dgm:pt modelId="{E29EAFA5-269A-4639-B196-766EC066F238}" type="pres">
      <dgm:prSet presAssocID="{51052A0A-4625-40C5-8EE0-5771FE21EFB4}" presName="compNode" presStyleCnt="0"/>
      <dgm:spPr/>
    </dgm:pt>
    <dgm:pt modelId="{3D5D95A6-573C-4AE7-AD79-3D64E2EB9B7F}" type="pres">
      <dgm:prSet presAssocID="{51052A0A-4625-40C5-8EE0-5771FE21EF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A1B92AF-3FD7-4D1F-8971-4FF67F25BBC0}" type="pres">
      <dgm:prSet presAssocID="{51052A0A-4625-40C5-8EE0-5771FE21EFB4}" presName="spaceRect" presStyleCnt="0"/>
      <dgm:spPr/>
    </dgm:pt>
    <dgm:pt modelId="{6E5F4E0A-D7CE-4DA5-A76F-FE12567ED838}" type="pres">
      <dgm:prSet presAssocID="{51052A0A-4625-40C5-8EE0-5771FE21EFB4}" presName="textRect" presStyleLbl="revTx" presStyleIdx="0" presStyleCnt="2">
        <dgm:presLayoutVars>
          <dgm:chMax val="1"/>
          <dgm:chPref val="1"/>
        </dgm:presLayoutVars>
      </dgm:prSet>
      <dgm:spPr/>
    </dgm:pt>
    <dgm:pt modelId="{45BAC24F-EE56-450C-9474-35361B110B47}" type="pres">
      <dgm:prSet presAssocID="{C1E06362-6F34-45EA-BBA0-ADC5F20E7017}" presName="sibTrans" presStyleCnt="0"/>
      <dgm:spPr/>
    </dgm:pt>
    <dgm:pt modelId="{9ED2D5A2-E8A4-4E78-AEEA-478E7E7A51B0}" type="pres">
      <dgm:prSet presAssocID="{0931D8F0-0AB5-49AD-A33C-3A32800544CC}" presName="compNode" presStyleCnt="0"/>
      <dgm:spPr/>
    </dgm:pt>
    <dgm:pt modelId="{A95AE20E-CE6C-4DF0-9501-3063DBC92563}" type="pres">
      <dgm:prSet presAssocID="{0931D8F0-0AB5-49AD-A33C-3A32800544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964A65-0C52-4451-8890-300A49A57B7F}" type="pres">
      <dgm:prSet presAssocID="{0931D8F0-0AB5-49AD-A33C-3A32800544CC}" presName="spaceRect" presStyleCnt="0"/>
      <dgm:spPr/>
    </dgm:pt>
    <dgm:pt modelId="{BAA33E55-4A6D-4196-8E45-21C0E9C1FA46}" type="pres">
      <dgm:prSet presAssocID="{0931D8F0-0AB5-49AD-A33C-3A32800544C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CB0A37-78FD-4CEC-BF60-E6A183EC9C40}" type="presOf" srcId="{817200F6-7725-478A-8895-6496C8FFC2CF}" destId="{EABE3830-199F-49DC-95A2-1251E26C004C}" srcOrd="0" destOrd="0" presId="urn:microsoft.com/office/officeart/2018/2/layout/IconLabelList"/>
    <dgm:cxn modelId="{A5604C3D-CE6D-4E20-8D32-575AC4B97C45}" srcId="{817200F6-7725-478A-8895-6496C8FFC2CF}" destId="{51052A0A-4625-40C5-8EE0-5771FE21EFB4}" srcOrd="0" destOrd="0" parTransId="{333EA737-B0F5-434E-8250-CA664C7649AF}" sibTransId="{C1E06362-6F34-45EA-BBA0-ADC5F20E7017}"/>
    <dgm:cxn modelId="{6D5EC85B-FCBE-44CC-B2D1-0A0877F33A9A}" type="presOf" srcId="{51052A0A-4625-40C5-8EE0-5771FE21EFB4}" destId="{6E5F4E0A-D7CE-4DA5-A76F-FE12567ED838}" srcOrd="0" destOrd="0" presId="urn:microsoft.com/office/officeart/2018/2/layout/IconLabelList"/>
    <dgm:cxn modelId="{42B2F7DC-3409-42F8-8155-F2D408AD5AB0}" type="presOf" srcId="{0931D8F0-0AB5-49AD-A33C-3A32800544CC}" destId="{BAA33E55-4A6D-4196-8E45-21C0E9C1FA46}" srcOrd="0" destOrd="0" presId="urn:microsoft.com/office/officeart/2018/2/layout/IconLabelList"/>
    <dgm:cxn modelId="{BC3B6DEC-1B1A-4FA1-9C21-45E5307DAADC}" srcId="{817200F6-7725-478A-8895-6496C8FFC2CF}" destId="{0931D8F0-0AB5-49AD-A33C-3A32800544CC}" srcOrd="1" destOrd="0" parTransId="{ADA77DE8-F7B0-4BE8-94D4-090F0B1D77DF}" sibTransId="{D9BDF562-8B7B-4A98-98B7-2CD8C9241D09}"/>
    <dgm:cxn modelId="{CD9AF420-2C52-4BC5-A01F-E85FA7EFC38D}" type="presParOf" srcId="{EABE3830-199F-49DC-95A2-1251E26C004C}" destId="{E29EAFA5-269A-4639-B196-766EC066F238}" srcOrd="0" destOrd="0" presId="urn:microsoft.com/office/officeart/2018/2/layout/IconLabelList"/>
    <dgm:cxn modelId="{0A974F82-6839-43F9-B4BA-1A5CFF5DEA21}" type="presParOf" srcId="{E29EAFA5-269A-4639-B196-766EC066F238}" destId="{3D5D95A6-573C-4AE7-AD79-3D64E2EB9B7F}" srcOrd="0" destOrd="0" presId="urn:microsoft.com/office/officeart/2018/2/layout/IconLabelList"/>
    <dgm:cxn modelId="{D7163646-ABCF-4830-A019-5902191CFE7C}" type="presParOf" srcId="{E29EAFA5-269A-4639-B196-766EC066F238}" destId="{0A1B92AF-3FD7-4D1F-8971-4FF67F25BBC0}" srcOrd="1" destOrd="0" presId="urn:microsoft.com/office/officeart/2018/2/layout/IconLabelList"/>
    <dgm:cxn modelId="{1244B96B-3EEE-4A12-8AF1-B8A0C5797FA4}" type="presParOf" srcId="{E29EAFA5-269A-4639-B196-766EC066F238}" destId="{6E5F4E0A-D7CE-4DA5-A76F-FE12567ED838}" srcOrd="2" destOrd="0" presId="urn:microsoft.com/office/officeart/2018/2/layout/IconLabelList"/>
    <dgm:cxn modelId="{49E3B559-9B3A-4A1C-A291-98CBBE0F4922}" type="presParOf" srcId="{EABE3830-199F-49DC-95A2-1251E26C004C}" destId="{45BAC24F-EE56-450C-9474-35361B110B47}" srcOrd="1" destOrd="0" presId="urn:microsoft.com/office/officeart/2018/2/layout/IconLabelList"/>
    <dgm:cxn modelId="{2FD8E5F4-F999-4CF5-9519-9447083B7EF2}" type="presParOf" srcId="{EABE3830-199F-49DC-95A2-1251E26C004C}" destId="{9ED2D5A2-E8A4-4E78-AEEA-478E7E7A51B0}" srcOrd="2" destOrd="0" presId="urn:microsoft.com/office/officeart/2018/2/layout/IconLabelList"/>
    <dgm:cxn modelId="{B0008446-7929-4AA4-BBC9-8B58DCB7F5A1}" type="presParOf" srcId="{9ED2D5A2-E8A4-4E78-AEEA-478E7E7A51B0}" destId="{A95AE20E-CE6C-4DF0-9501-3063DBC92563}" srcOrd="0" destOrd="0" presId="urn:microsoft.com/office/officeart/2018/2/layout/IconLabelList"/>
    <dgm:cxn modelId="{A89F078D-B9F2-4B40-866B-B0C35704C295}" type="presParOf" srcId="{9ED2D5A2-E8A4-4E78-AEEA-478E7E7A51B0}" destId="{C0964A65-0C52-4451-8890-300A49A57B7F}" srcOrd="1" destOrd="0" presId="urn:microsoft.com/office/officeart/2018/2/layout/IconLabelList"/>
    <dgm:cxn modelId="{33C8CF5A-7966-4F9E-9003-6C68454B5C87}" type="presParOf" srcId="{9ED2D5A2-E8A4-4E78-AEEA-478E7E7A51B0}" destId="{BAA33E55-4A6D-4196-8E45-21C0E9C1FA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1484B0-21E2-425C-9F9B-7AD1914BB9E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D3DF67-6632-4CCF-81F3-A0F12AA591C2}">
      <dgm:prSet/>
      <dgm:spPr/>
      <dgm:t>
        <a:bodyPr/>
        <a:lstStyle/>
        <a:p>
          <a:pPr>
            <a:defRPr cap="all"/>
          </a:pPr>
          <a:r>
            <a:rPr lang="en-US"/>
            <a:t>Reusable</a:t>
          </a:r>
        </a:p>
      </dgm:t>
    </dgm:pt>
    <dgm:pt modelId="{9198FD7A-B74D-45DB-A729-6457F58C4C00}" type="parTrans" cxnId="{9EBF2EBF-C964-4FA0-B8A6-B2557F3C4AF1}">
      <dgm:prSet/>
      <dgm:spPr/>
      <dgm:t>
        <a:bodyPr/>
        <a:lstStyle/>
        <a:p>
          <a:endParaRPr lang="en-US"/>
        </a:p>
      </dgm:t>
    </dgm:pt>
    <dgm:pt modelId="{E6ADEFDF-9009-4B12-ABDA-41E818094E80}" type="sibTrans" cxnId="{9EBF2EBF-C964-4FA0-B8A6-B2557F3C4AF1}">
      <dgm:prSet/>
      <dgm:spPr/>
      <dgm:t>
        <a:bodyPr/>
        <a:lstStyle/>
        <a:p>
          <a:endParaRPr lang="en-US"/>
        </a:p>
      </dgm:t>
    </dgm:pt>
    <dgm:pt modelId="{5A60912F-4D30-4AEF-9AA7-75F750BCB4E3}">
      <dgm:prSet/>
      <dgm:spPr/>
      <dgm:t>
        <a:bodyPr/>
        <a:lstStyle/>
        <a:p>
          <a:pPr>
            <a:defRPr cap="all"/>
          </a:pPr>
          <a:r>
            <a:rPr lang="en-US"/>
            <a:t>Abstraction</a:t>
          </a:r>
        </a:p>
      </dgm:t>
    </dgm:pt>
    <dgm:pt modelId="{31BF549B-9795-435A-8E76-0371670E519A}" type="parTrans" cxnId="{9586CE2E-857D-4D4B-911F-3A910DEC5D79}">
      <dgm:prSet/>
      <dgm:spPr/>
      <dgm:t>
        <a:bodyPr/>
        <a:lstStyle/>
        <a:p>
          <a:endParaRPr lang="en-US"/>
        </a:p>
      </dgm:t>
    </dgm:pt>
    <dgm:pt modelId="{6612D84E-C3E5-4ACC-8115-C6C67D45A1CA}" type="sibTrans" cxnId="{9586CE2E-857D-4D4B-911F-3A910DEC5D79}">
      <dgm:prSet/>
      <dgm:spPr/>
      <dgm:t>
        <a:bodyPr/>
        <a:lstStyle/>
        <a:p>
          <a:endParaRPr lang="en-US"/>
        </a:p>
      </dgm:t>
    </dgm:pt>
    <dgm:pt modelId="{C395DCAF-8E8C-462C-8F56-BA79771F5B21}">
      <dgm:prSet/>
      <dgm:spPr/>
      <dgm:t>
        <a:bodyPr/>
        <a:lstStyle/>
        <a:p>
          <a:pPr>
            <a:defRPr cap="all"/>
          </a:pPr>
          <a:r>
            <a:rPr lang="en-US"/>
            <a:t>Memory efficiency</a:t>
          </a:r>
        </a:p>
      </dgm:t>
    </dgm:pt>
    <dgm:pt modelId="{7FF1BE44-E14E-448D-B081-5231534CDB94}" type="parTrans" cxnId="{19124A83-AF7A-4BC5-8875-55445805F218}">
      <dgm:prSet/>
      <dgm:spPr/>
      <dgm:t>
        <a:bodyPr/>
        <a:lstStyle/>
        <a:p>
          <a:endParaRPr lang="en-US"/>
        </a:p>
      </dgm:t>
    </dgm:pt>
    <dgm:pt modelId="{5420468E-17F0-4177-A8DB-91DE16C93826}" type="sibTrans" cxnId="{19124A83-AF7A-4BC5-8875-55445805F218}">
      <dgm:prSet/>
      <dgm:spPr/>
      <dgm:t>
        <a:bodyPr/>
        <a:lstStyle/>
        <a:p>
          <a:endParaRPr lang="en-US"/>
        </a:p>
      </dgm:t>
    </dgm:pt>
    <dgm:pt modelId="{56D09CB9-1513-4184-AA94-FDEE0A1E6D49}" type="pres">
      <dgm:prSet presAssocID="{671484B0-21E2-425C-9F9B-7AD1914BB9E0}" presName="root" presStyleCnt="0">
        <dgm:presLayoutVars>
          <dgm:dir/>
          <dgm:resizeHandles val="exact"/>
        </dgm:presLayoutVars>
      </dgm:prSet>
      <dgm:spPr/>
    </dgm:pt>
    <dgm:pt modelId="{16309C3A-393C-4676-9A4F-54F23C07DAEE}" type="pres">
      <dgm:prSet presAssocID="{C8D3DF67-6632-4CCF-81F3-A0F12AA591C2}" presName="compNode" presStyleCnt="0"/>
      <dgm:spPr/>
    </dgm:pt>
    <dgm:pt modelId="{CDACFBAB-F452-4484-94E5-DD1683B8EB7C}" type="pres">
      <dgm:prSet presAssocID="{C8D3DF67-6632-4CCF-81F3-A0F12AA591C2}" presName="iconBgRect" presStyleLbl="bgShp" presStyleIdx="0" presStyleCnt="3"/>
      <dgm:spPr/>
    </dgm:pt>
    <dgm:pt modelId="{7E82D1C6-85C7-49EC-8F00-768BE6ADEB20}" type="pres">
      <dgm:prSet presAssocID="{C8D3DF67-6632-4CCF-81F3-A0F12AA591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0922F834-A12F-4059-B5C6-160E11356F22}" type="pres">
      <dgm:prSet presAssocID="{C8D3DF67-6632-4CCF-81F3-A0F12AA591C2}" presName="spaceRect" presStyleCnt="0"/>
      <dgm:spPr/>
    </dgm:pt>
    <dgm:pt modelId="{7D9AD167-D962-48CD-B0F7-EA350088811B}" type="pres">
      <dgm:prSet presAssocID="{C8D3DF67-6632-4CCF-81F3-A0F12AA591C2}" presName="textRect" presStyleLbl="revTx" presStyleIdx="0" presStyleCnt="3">
        <dgm:presLayoutVars>
          <dgm:chMax val="1"/>
          <dgm:chPref val="1"/>
        </dgm:presLayoutVars>
      </dgm:prSet>
      <dgm:spPr/>
    </dgm:pt>
    <dgm:pt modelId="{0E553136-04C3-4C81-9EC5-EB82E71B9F0A}" type="pres">
      <dgm:prSet presAssocID="{E6ADEFDF-9009-4B12-ABDA-41E818094E80}" presName="sibTrans" presStyleCnt="0"/>
      <dgm:spPr/>
    </dgm:pt>
    <dgm:pt modelId="{0061B80F-7313-4CFF-9C15-F348D4F0A21A}" type="pres">
      <dgm:prSet presAssocID="{5A60912F-4D30-4AEF-9AA7-75F750BCB4E3}" presName="compNode" presStyleCnt="0"/>
      <dgm:spPr/>
    </dgm:pt>
    <dgm:pt modelId="{27F5C008-405B-4D9E-835B-0E3EE47D7E10}" type="pres">
      <dgm:prSet presAssocID="{5A60912F-4D30-4AEF-9AA7-75F750BCB4E3}" presName="iconBgRect" presStyleLbl="bgShp" presStyleIdx="1" presStyleCnt="3"/>
      <dgm:spPr/>
    </dgm:pt>
    <dgm:pt modelId="{74F80AFD-ECF7-485A-88FB-C463D2F4126F}" type="pres">
      <dgm:prSet presAssocID="{5A60912F-4D30-4AEF-9AA7-75F750BCB4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A419A68-7AF1-458A-BA3C-CE4A99B230F5}" type="pres">
      <dgm:prSet presAssocID="{5A60912F-4D30-4AEF-9AA7-75F750BCB4E3}" presName="spaceRect" presStyleCnt="0"/>
      <dgm:spPr/>
    </dgm:pt>
    <dgm:pt modelId="{5CC05696-AB75-40B6-92E9-07B482726294}" type="pres">
      <dgm:prSet presAssocID="{5A60912F-4D30-4AEF-9AA7-75F750BCB4E3}" presName="textRect" presStyleLbl="revTx" presStyleIdx="1" presStyleCnt="3">
        <dgm:presLayoutVars>
          <dgm:chMax val="1"/>
          <dgm:chPref val="1"/>
        </dgm:presLayoutVars>
      </dgm:prSet>
      <dgm:spPr/>
    </dgm:pt>
    <dgm:pt modelId="{DB4860A2-0EC6-47E3-ABB5-250E9B18D803}" type="pres">
      <dgm:prSet presAssocID="{6612D84E-C3E5-4ACC-8115-C6C67D45A1CA}" presName="sibTrans" presStyleCnt="0"/>
      <dgm:spPr/>
    </dgm:pt>
    <dgm:pt modelId="{43D4090B-BE29-445F-9DF3-7990F3BAB82B}" type="pres">
      <dgm:prSet presAssocID="{C395DCAF-8E8C-462C-8F56-BA79771F5B21}" presName="compNode" presStyleCnt="0"/>
      <dgm:spPr/>
    </dgm:pt>
    <dgm:pt modelId="{F95B9B7B-E173-49C9-B894-539164F80FF9}" type="pres">
      <dgm:prSet presAssocID="{C395DCAF-8E8C-462C-8F56-BA79771F5B21}" presName="iconBgRect" presStyleLbl="bgShp" presStyleIdx="2" presStyleCnt="3"/>
      <dgm:spPr/>
    </dgm:pt>
    <dgm:pt modelId="{516E159B-0C11-4C47-8EA6-ACC2ABD59611}" type="pres">
      <dgm:prSet presAssocID="{C395DCAF-8E8C-462C-8F56-BA79771F5B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9C4224C-F064-46D3-9AB9-B89960D09D96}" type="pres">
      <dgm:prSet presAssocID="{C395DCAF-8E8C-462C-8F56-BA79771F5B21}" presName="spaceRect" presStyleCnt="0"/>
      <dgm:spPr/>
    </dgm:pt>
    <dgm:pt modelId="{8E304C81-8DF5-47E2-AC3F-0D730513F0DF}" type="pres">
      <dgm:prSet presAssocID="{C395DCAF-8E8C-462C-8F56-BA79771F5B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586CE2E-857D-4D4B-911F-3A910DEC5D79}" srcId="{671484B0-21E2-425C-9F9B-7AD1914BB9E0}" destId="{5A60912F-4D30-4AEF-9AA7-75F750BCB4E3}" srcOrd="1" destOrd="0" parTransId="{31BF549B-9795-435A-8E76-0371670E519A}" sibTransId="{6612D84E-C3E5-4ACC-8115-C6C67D45A1CA}"/>
    <dgm:cxn modelId="{19124A83-AF7A-4BC5-8875-55445805F218}" srcId="{671484B0-21E2-425C-9F9B-7AD1914BB9E0}" destId="{C395DCAF-8E8C-462C-8F56-BA79771F5B21}" srcOrd="2" destOrd="0" parTransId="{7FF1BE44-E14E-448D-B081-5231534CDB94}" sibTransId="{5420468E-17F0-4177-A8DB-91DE16C93826}"/>
    <dgm:cxn modelId="{84AE3D97-D569-429F-AE8B-BA645CAFF612}" type="presOf" srcId="{671484B0-21E2-425C-9F9B-7AD1914BB9E0}" destId="{56D09CB9-1513-4184-AA94-FDEE0A1E6D49}" srcOrd="0" destOrd="0" presId="urn:microsoft.com/office/officeart/2018/5/layout/IconCircleLabelList"/>
    <dgm:cxn modelId="{5CEB229F-85D1-4D5B-AF8B-7D0B6C0FF6C6}" type="presOf" srcId="{C395DCAF-8E8C-462C-8F56-BA79771F5B21}" destId="{8E304C81-8DF5-47E2-AC3F-0D730513F0DF}" srcOrd="0" destOrd="0" presId="urn:microsoft.com/office/officeart/2018/5/layout/IconCircleLabelList"/>
    <dgm:cxn modelId="{D5D93AA5-7C2E-40C4-A38C-6B2C492853FD}" type="presOf" srcId="{5A60912F-4D30-4AEF-9AA7-75F750BCB4E3}" destId="{5CC05696-AB75-40B6-92E9-07B482726294}" srcOrd="0" destOrd="0" presId="urn:microsoft.com/office/officeart/2018/5/layout/IconCircleLabelList"/>
    <dgm:cxn modelId="{9EBF2EBF-C964-4FA0-B8A6-B2557F3C4AF1}" srcId="{671484B0-21E2-425C-9F9B-7AD1914BB9E0}" destId="{C8D3DF67-6632-4CCF-81F3-A0F12AA591C2}" srcOrd="0" destOrd="0" parTransId="{9198FD7A-B74D-45DB-A729-6457F58C4C00}" sibTransId="{E6ADEFDF-9009-4B12-ABDA-41E818094E80}"/>
    <dgm:cxn modelId="{21FDE5CC-74EC-4E87-A064-C03136FE58D3}" type="presOf" srcId="{C8D3DF67-6632-4CCF-81F3-A0F12AA591C2}" destId="{7D9AD167-D962-48CD-B0F7-EA350088811B}" srcOrd="0" destOrd="0" presId="urn:microsoft.com/office/officeart/2018/5/layout/IconCircleLabelList"/>
    <dgm:cxn modelId="{7A7D797C-B0DD-4080-B0D4-6234AC91CF5B}" type="presParOf" srcId="{56D09CB9-1513-4184-AA94-FDEE0A1E6D49}" destId="{16309C3A-393C-4676-9A4F-54F23C07DAEE}" srcOrd="0" destOrd="0" presId="urn:microsoft.com/office/officeart/2018/5/layout/IconCircleLabelList"/>
    <dgm:cxn modelId="{CB48510A-0BF2-4118-9A30-2294BCC58EA1}" type="presParOf" srcId="{16309C3A-393C-4676-9A4F-54F23C07DAEE}" destId="{CDACFBAB-F452-4484-94E5-DD1683B8EB7C}" srcOrd="0" destOrd="0" presId="urn:microsoft.com/office/officeart/2018/5/layout/IconCircleLabelList"/>
    <dgm:cxn modelId="{F345C8BE-077A-4548-B5BF-A374427AE070}" type="presParOf" srcId="{16309C3A-393C-4676-9A4F-54F23C07DAEE}" destId="{7E82D1C6-85C7-49EC-8F00-768BE6ADEB20}" srcOrd="1" destOrd="0" presId="urn:microsoft.com/office/officeart/2018/5/layout/IconCircleLabelList"/>
    <dgm:cxn modelId="{65DEF935-BFBA-4260-BD4C-A7A0E05D32ED}" type="presParOf" srcId="{16309C3A-393C-4676-9A4F-54F23C07DAEE}" destId="{0922F834-A12F-4059-B5C6-160E11356F22}" srcOrd="2" destOrd="0" presId="urn:microsoft.com/office/officeart/2018/5/layout/IconCircleLabelList"/>
    <dgm:cxn modelId="{12B28C14-3A61-4B0C-98F6-4F48B22E7909}" type="presParOf" srcId="{16309C3A-393C-4676-9A4F-54F23C07DAEE}" destId="{7D9AD167-D962-48CD-B0F7-EA350088811B}" srcOrd="3" destOrd="0" presId="urn:microsoft.com/office/officeart/2018/5/layout/IconCircleLabelList"/>
    <dgm:cxn modelId="{4C1E74E1-7A24-4F57-9A41-AFAA21C9C893}" type="presParOf" srcId="{56D09CB9-1513-4184-AA94-FDEE0A1E6D49}" destId="{0E553136-04C3-4C81-9EC5-EB82E71B9F0A}" srcOrd="1" destOrd="0" presId="urn:microsoft.com/office/officeart/2018/5/layout/IconCircleLabelList"/>
    <dgm:cxn modelId="{644AD167-4EA1-4402-A3C4-EE5BF1D8C6B5}" type="presParOf" srcId="{56D09CB9-1513-4184-AA94-FDEE0A1E6D49}" destId="{0061B80F-7313-4CFF-9C15-F348D4F0A21A}" srcOrd="2" destOrd="0" presId="urn:microsoft.com/office/officeart/2018/5/layout/IconCircleLabelList"/>
    <dgm:cxn modelId="{FBCC4C7D-DA2E-430C-B4E8-3F81076966D4}" type="presParOf" srcId="{0061B80F-7313-4CFF-9C15-F348D4F0A21A}" destId="{27F5C008-405B-4D9E-835B-0E3EE47D7E10}" srcOrd="0" destOrd="0" presId="urn:microsoft.com/office/officeart/2018/5/layout/IconCircleLabelList"/>
    <dgm:cxn modelId="{DB9C45E6-8046-4D42-AA33-B8DB731135AA}" type="presParOf" srcId="{0061B80F-7313-4CFF-9C15-F348D4F0A21A}" destId="{74F80AFD-ECF7-485A-88FB-C463D2F4126F}" srcOrd="1" destOrd="0" presId="urn:microsoft.com/office/officeart/2018/5/layout/IconCircleLabelList"/>
    <dgm:cxn modelId="{B43FAFEB-E0CC-4AF6-B4AE-B83A69B86C45}" type="presParOf" srcId="{0061B80F-7313-4CFF-9C15-F348D4F0A21A}" destId="{AA419A68-7AF1-458A-BA3C-CE4A99B230F5}" srcOrd="2" destOrd="0" presId="urn:microsoft.com/office/officeart/2018/5/layout/IconCircleLabelList"/>
    <dgm:cxn modelId="{B891E35A-BC19-49C9-8430-1896726AEF95}" type="presParOf" srcId="{0061B80F-7313-4CFF-9C15-F348D4F0A21A}" destId="{5CC05696-AB75-40B6-92E9-07B482726294}" srcOrd="3" destOrd="0" presId="urn:microsoft.com/office/officeart/2018/5/layout/IconCircleLabelList"/>
    <dgm:cxn modelId="{E716D4A8-43DD-43CD-9E01-3F39A3E58F50}" type="presParOf" srcId="{56D09CB9-1513-4184-AA94-FDEE0A1E6D49}" destId="{DB4860A2-0EC6-47E3-ABB5-250E9B18D803}" srcOrd="3" destOrd="0" presId="urn:microsoft.com/office/officeart/2018/5/layout/IconCircleLabelList"/>
    <dgm:cxn modelId="{7979240A-6E6F-4ECB-8519-FB1A930FD9EE}" type="presParOf" srcId="{56D09CB9-1513-4184-AA94-FDEE0A1E6D49}" destId="{43D4090B-BE29-445F-9DF3-7990F3BAB82B}" srcOrd="4" destOrd="0" presId="urn:microsoft.com/office/officeart/2018/5/layout/IconCircleLabelList"/>
    <dgm:cxn modelId="{AB2A6976-C547-4C30-B573-5E3E55984094}" type="presParOf" srcId="{43D4090B-BE29-445F-9DF3-7990F3BAB82B}" destId="{F95B9B7B-E173-49C9-B894-539164F80FF9}" srcOrd="0" destOrd="0" presId="urn:microsoft.com/office/officeart/2018/5/layout/IconCircleLabelList"/>
    <dgm:cxn modelId="{E38F14C0-C327-4B76-B168-77A8BA53CF51}" type="presParOf" srcId="{43D4090B-BE29-445F-9DF3-7990F3BAB82B}" destId="{516E159B-0C11-4C47-8EA6-ACC2ABD59611}" srcOrd="1" destOrd="0" presId="urn:microsoft.com/office/officeart/2018/5/layout/IconCircleLabelList"/>
    <dgm:cxn modelId="{0370C1BE-EACE-42F7-861D-B100EE8FB57B}" type="presParOf" srcId="{43D4090B-BE29-445F-9DF3-7990F3BAB82B}" destId="{19C4224C-F064-46D3-9AB9-B89960D09D96}" srcOrd="2" destOrd="0" presId="urn:microsoft.com/office/officeart/2018/5/layout/IconCircleLabelList"/>
    <dgm:cxn modelId="{6B688AED-09EF-4D3C-88D0-6BA8BF9C24B4}" type="presParOf" srcId="{43D4090B-BE29-445F-9DF3-7990F3BAB82B}" destId="{8E304C81-8DF5-47E2-AC3F-0D730513F0D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B77A22-699D-4033-B379-B27ECF0264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C9C8D11-4491-42DF-994E-32F32FADFDBF}">
      <dgm:prSet/>
      <dgm:spPr/>
      <dgm:t>
        <a:bodyPr/>
        <a:lstStyle/>
        <a:p>
          <a:r>
            <a:rPr lang="en-US"/>
            <a:t>Thank You </a:t>
          </a:r>
        </a:p>
      </dgm:t>
    </dgm:pt>
    <dgm:pt modelId="{A8F55D64-0721-4E63-B373-69C679428BA4}" type="parTrans" cxnId="{1811666D-68D9-428A-9A54-778EA1D40B77}">
      <dgm:prSet/>
      <dgm:spPr/>
      <dgm:t>
        <a:bodyPr/>
        <a:lstStyle/>
        <a:p>
          <a:endParaRPr lang="en-US"/>
        </a:p>
      </dgm:t>
    </dgm:pt>
    <dgm:pt modelId="{44A9C387-E765-4EB6-8890-109E5F1E9ED9}" type="sibTrans" cxnId="{1811666D-68D9-428A-9A54-778EA1D40B77}">
      <dgm:prSet/>
      <dgm:spPr/>
      <dgm:t>
        <a:bodyPr/>
        <a:lstStyle/>
        <a:p>
          <a:endParaRPr lang="en-US"/>
        </a:p>
      </dgm:t>
    </dgm:pt>
    <dgm:pt modelId="{AA50D46A-4FB0-49F8-891F-7AB35943505C}">
      <dgm:prSet/>
      <dgm:spPr/>
      <dgm:t>
        <a:bodyPr/>
        <a:lstStyle/>
        <a:p>
          <a:r>
            <a:rPr lang="en-US"/>
            <a:t>Done by Ali AbuAbboud </a:t>
          </a:r>
        </a:p>
      </dgm:t>
    </dgm:pt>
    <dgm:pt modelId="{2F185E1A-2B89-46A7-9D4E-3B0326FFF898}" type="parTrans" cxnId="{48B5F8F8-21A3-42F9-AFCC-70ADB11215D4}">
      <dgm:prSet/>
      <dgm:spPr/>
      <dgm:t>
        <a:bodyPr/>
        <a:lstStyle/>
        <a:p>
          <a:endParaRPr lang="en-US"/>
        </a:p>
      </dgm:t>
    </dgm:pt>
    <dgm:pt modelId="{9308984E-A040-4E6C-9D36-5216424D94FE}" type="sibTrans" cxnId="{48B5F8F8-21A3-42F9-AFCC-70ADB11215D4}">
      <dgm:prSet/>
      <dgm:spPr/>
      <dgm:t>
        <a:bodyPr/>
        <a:lstStyle/>
        <a:p>
          <a:endParaRPr lang="en-US"/>
        </a:p>
      </dgm:t>
    </dgm:pt>
    <dgm:pt modelId="{E37B8B06-B2DB-4F75-8343-D9CFF822A2A4}">
      <dgm:prSet/>
      <dgm:spPr/>
      <dgm:t>
        <a:bodyPr/>
        <a:lstStyle/>
        <a:p>
          <a:r>
            <a:rPr lang="en-US"/>
            <a:t>Date:  23/ 1/ 2020</a:t>
          </a:r>
        </a:p>
      </dgm:t>
    </dgm:pt>
    <dgm:pt modelId="{46293527-36CA-4BBD-AA0E-AA4814F66DB4}" type="parTrans" cxnId="{7AD8854E-1412-4E2E-8BBF-EC2F1D8CD4E6}">
      <dgm:prSet/>
      <dgm:spPr/>
      <dgm:t>
        <a:bodyPr/>
        <a:lstStyle/>
        <a:p>
          <a:endParaRPr lang="en-US"/>
        </a:p>
      </dgm:t>
    </dgm:pt>
    <dgm:pt modelId="{10A86735-3035-4C22-8CE4-1356DA84A321}" type="sibTrans" cxnId="{7AD8854E-1412-4E2E-8BBF-EC2F1D8CD4E6}">
      <dgm:prSet/>
      <dgm:spPr/>
      <dgm:t>
        <a:bodyPr/>
        <a:lstStyle/>
        <a:p>
          <a:endParaRPr lang="en-US"/>
        </a:p>
      </dgm:t>
    </dgm:pt>
    <dgm:pt modelId="{0BF5001A-23F7-4513-AD67-9569CFA96B87}" type="pres">
      <dgm:prSet presAssocID="{A2B77A22-699D-4033-B379-B27ECF026480}" presName="root" presStyleCnt="0">
        <dgm:presLayoutVars>
          <dgm:dir/>
          <dgm:resizeHandles val="exact"/>
        </dgm:presLayoutVars>
      </dgm:prSet>
      <dgm:spPr/>
    </dgm:pt>
    <dgm:pt modelId="{4AC89AE7-5A4D-421A-9CB1-015914AE7609}" type="pres">
      <dgm:prSet presAssocID="{7C9C8D11-4491-42DF-994E-32F32FADFDBF}" presName="compNode" presStyleCnt="0"/>
      <dgm:spPr/>
    </dgm:pt>
    <dgm:pt modelId="{D65A5A20-F9E6-454D-90CD-22457EF91960}" type="pres">
      <dgm:prSet presAssocID="{7C9C8D11-4491-42DF-994E-32F32FADFDBF}" presName="bgRect" presStyleLbl="bgShp" presStyleIdx="0" presStyleCnt="3"/>
      <dgm:spPr/>
    </dgm:pt>
    <dgm:pt modelId="{176A5955-9BCC-47DC-8C34-CA672D7B1DB0}" type="pres">
      <dgm:prSet presAssocID="{7C9C8D11-4491-42DF-994E-32F32FADFD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78A0D0BE-B7B2-4F3E-9086-E451A09AADC8}" type="pres">
      <dgm:prSet presAssocID="{7C9C8D11-4491-42DF-994E-32F32FADFDBF}" presName="spaceRect" presStyleCnt="0"/>
      <dgm:spPr/>
    </dgm:pt>
    <dgm:pt modelId="{26DDA25C-5AF1-4D2E-AEA5-2B171D76F78A}" type="pres">
      <dgm:prSet presAssocID="{7C9C8D11-4491-42DF-994E-32F32FADFDBF}" presName="parTx" presStyleLbl="revTx" presStyleIdx="0" presStyleCnt="3">
        <dgm:presLayoutVars>
          <dgm:chMax val="0"/>
          <dgm:chPref val="0"/>
        </dgm:presLayoutVars>
      </dgm:prSet>
      <dgm:spPr/>
    </dgm:pt>
    <dgm:pt modelId="{EC1E1832-87D1-4D9A-978E-834998D997B9}" type="pres">
      <dgm:prSet presAssocID="{44A9C387-E765-4EB6-8890-109E5F1E9ED9}" presName="sibTrans" presStyleCnt="0"/>
      <dgm:spPr/>
    </dgm:pt>
    <dgm:pt modelId="{80330A73-4EAD-4C8D-B340-07FDEB15338D}" type="pres">
      <dgm:prSet presAssocID="{AA50D46A-4FB0-49F8-891F-7AB35943505C}" presName="compNode" presStyleCnt="0"/>
      <dgm:spPr/>
    </dgm:pt>
    <dgm:pt modelId="{5962F1C0-B83F-43B0-B5F7-D7EBB8D70415}" type="pres">
      <dgm:prSet presAssocID="{AA50D46A-4FB0-49F8-891F-7AB35943505C}" presName="bgRect" presStyleLbl="bgShp" presStyleIdx="1" presStyleCnt="3"/>
      <dgm:spPr/>
    </dgm:pt>
    <dgm:pt modelId="{F5278740-7DD7-416C-85DD-D8D3D95D4E67}" type="pres">
      <dgm:prSet presAssocID="{AA50D46A-4FB0-49F8-891F-7AB3594350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C3F8335-D1C9-4E96-B910-2E8AFA3F8C88}" type="pres">
      <dgm:prSet presAssocID="{AA50D46A-4FB0-49F8-891F-7AB35943505C}" presName="spaceRect" presStyleCnt="0"/>
      <dgm:spPr/>
    </dgm:pt>
    <dgm:pt modelId="{344ADA55-8450-4571-BFDF-715B6757DC7B}" type="pres">
      <dgm:prSet presAssocID="{AA50D46A-4FB0-49F8-891F-7AB35943505C}" presName="parTx" presStyleLbl="revTx" presStyleIdx="1" presStyleCnt="3">
        <dgm:presLayoutVars>
          <dgm:chMax val="0"/>
          <dgm:chPref val="0"/>
        </dgm:presLayoutVars>
      </dgm:prSet>
      <dgm:spPr/>
    </dgm:pt>
    <dgm:pt modelId="{B6748F30-EA1D-4B1A-B7FE-049030394B29}" type="pres">
      <dgm:prSet presAssocID="{9308984E-A040-4E6C-9D36-5216424D94FE}" presName="sibTrans" presStyleCnt="0"/>
      <dgm:spPr/>
    </dgm:pt>
    <dgm:pt modelId="{699C9B07-E201-4CFE-8F08-95F2474F5CE5}" type="pres">
      <dgm:prSet presAssocID="{E37B8B06-B2DB-4F75-8343-D9CFF822A2A4}" presName="compNode" presStyleCnt="0"/>
      <dgm:spPr/>
    </dgm:pt>
    <dgm:pt modelId="{DE8D3462-0F00-48D3-BCA2-3EFB1D6E2656}" type="pres">
      <dgm:prSet presAssocID="{E37B8B06-B2DB-4F75-8343-D9CFF822A2A4}" presName="bgRect" presStyleLbl="bgShp" presStyleIdx="2" presStyleCnt="3"/>
      <dgm:spPr/>
    </dgm:pt>
    <dgm:pt modelId="{9CC96FBB-216A-4B3D-98DB-A5FED95DDB46}" type="pres">
      <dgm:prSet presAssocID="{E37B8B06-B2DB-4F75-8343-D9CFF822A2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6E917F7-7495-47F6-87A9-AA72425D91AB}" type="pres">
      <dgm:prSet presAssocID="{E37B8B06-B2DB-4F75-8343-D9CFF822A2A4}" presName="spaceRect" presStyleCnt="0"/>
      <dgm:spPr/>
    </dgm:pt>
    <dgm:pt modelId="{85BC6025-2902-41D6-9328-725224B5883D}" type="pres">
      <dgm:prSet presAssocID="{E37B8B06-B2DB-4F75-8343-D9CFF822A2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36980F-BEA0-494C-9C68-8F3552B8726F}" type="presOf" srcId="{E37B8B06-B2DB-4F75-8343-D9CFF822A2A4}" destId="{85BC6025-2902-41D6-9328-725224B5883D}" srcOrd="0" destOrd="0" presId="urn:microsoft.com/office/officeart/2018/2/layout/IconVerticalSolidList"/>
    <dgm:cxn modelId="{FEE2C369-15F3-4DA4-90E1-61F8291EA4BC}" type="presOf" srcId="{7C9C8D11-4491-42DF-994E-32F32FADFDBF}" destId="{26DDA25C-5AF1-4D2E-AEA5-2B171D76F78A}" srcOrd="0" destOrd="0" presId="urn:microsoft.com/office/officeart/2018/2/layout/IconVerticalSolidList"/>
    <dgm:cxn modelId="{A072104A-0618-4F2C-95B1-6BCFEF2503A6}" type="presOf" srcId="{AA50D46A-4FB0-49F8-891F-7AB35943505C}" destId="{344ADA55-8450-4571-BFDF-715B6757DC7B}" srcOrd="0" destOrd="0" presId="urn:microsoft.com/office/officeart/2018/2/layout/IconVerticalSolidList"/>
    <dgm:cxn modelId="{1811666D-68D9-428A-9A54-778EA1D40B77}" srcId="{A2B77A22-699D-4033-B379-B27ECF026480}" destId="{7C9C8D11-4491-42DF-994E-32F32FADFDBF}" srcOrd="0" destOrd="0" parTransId="{A8F55D64-0721-4E63-B373-69C679428BA4}" sibTransId="{44A9C387-E765-4EB6-8890-109E5F1E9ED9}"/>
    <dgm:cxn modelId="{7AD8854E-1412-4E2E-8BBF-EC2F1D8CD4E6}" srcId="{A2B77A22-699D-4033-B379-B27ECF026480}" destId="{E37B8B06-B2DB-4F75-8343-D9CFF822A2A4}" srcOrd="2" destOrd="0" parTransId="{46293527-36CA-4BBD-AA0E-AA4814F66DB4}" sibTransId="{10A86735-3035-4C22-8CE4-1356DA84A321}"/>
    <dgm:cxn modelId="{A133D1CC-F0B5-430E-A00D-9B275EAA759B}" type="presOf" srcId="{A2B77A22-699D-4033-B379-B27ECF026480}" destId="{0BF5001A-23F7-4513-AD67-9569CFA96B87}" srcOrd="0" destOrd="0" presId="urn:microsoft.com/office/officeart/2018/2/layout/IconVerticalSolidList"/>
    <dgm:cxn modelId="{48B5F8F8-21A3-42F9-AFCC-70ADB11215D4}" srcId="{A2B77A22-699D-4033-B379-B27ECF026480}" destId="{AA50D46A-4FB0-49F8-891F-7AB35943505C}" srcOrd="1" destOrd="0" parTransId="{2F185E1A-2B89-46A7-9D4E-3B0326FFF898}" sibTransId="{9308984E-A040-4E6C-9D36-5216424D94FE}"/>
    <dgm:cxn modelId="{FA705513-F6DB-4BD9-A5FE-36CDFD3FB3F5}" type="presParOf" srcId="{0BF5001A-23F7-4513-AD67-9569CFA96B87}" destId="{4AC89AE7-5A4D-421A-9CB1-015914AE7609}" srcOrd="0" destOrd="0" presId="urn:microsoft.com/office/officeart/2018/2/layout/IconVerticalSolidList"/>
    <dgm:cxn modelId="{E06911AB-BBB9-4250-8FE7-A5615FB08B18}" type="presParOf" srcId="{4AC89AE7-5A4D-421A-9CB1-015914AE7609}" destId="{D65A5A20-F9E6-454D-90CD-22457EF91960}" srcOrd="0" destOrd="0" presId="urn:microsoft.com/office/officeart/2018/2/layout/IconVerticalSolidList"/>
    <dgm:cxn modelId="{C2011C96-B283-4092-BA57-DBD64E891979}" type="presParOf" srcId="{4AC89AE7-5A4D-421A-9CB1-015914AE7609}" destId="{176A5955-9BCC-47DC-8C34-CA672D7B1DB0}" srcOrd="1" destOrd="0" presId="urn:microsoft.com/office/officeart/2018/2/layout/IconVerticalSolidList"/>
    <dgm:cxn modelId="{D3BE4684-E17C-4561-92E4-832B01C88736}" type="presParOf" srcId="{4AC89AE7-5A4D-421A-9CB1-015914AE7609}" destId="{78A0D0BE-B7B2-4F3E-9086-E451A09AADC8}" srcOrd="2" destOrd="0" presId="urn:microsoft.com/office/officeart/2018/2/layout/IconVerticalSolidList"/>
    <dgm:cxn modelId="{105F1BD1-9E36-4302-BB08-6E742C935689}" type="presParOf" srcId="{4AC89AE7-5A4D-421A-9CB1-015914AE7609}" destId="{26DDA25C-5AF1-4D2E-AEA5-2B171D76F78A}" srcOrd="3" destOrd="0" presId="urn:microsoft.com/office/officeart/2018/2/layout/IconVerticalSolidList"/>
    <dgm:cxn modelId="{1DEA8C58-E9D7-4539-8B37-A9A7665BD8B4}" type="presParOf" srcId="{0BF5001A-23F7-4513-AD67-9569CFA96B87}" destId="{EC1E1832-87D1-4D9A-978E-834998D997B9}" srcOrd="1" destOrd="0" presId="urn:microsoft.com/office/officeart/2018/2/layout/IconVerticalSolidList"/>
    <dgm:cxn modelId="{7DB912CA-23FC-4925-B78F-E4CAF1C48BF3}" type="presParOf" srcId="{0BF5001A-23F7-4513-AD67-9569CFA96B87}" destId="{80330A73-4EAD-4C8D-B340-07FDEB15338D}" srcOrd="2" destOrd="0" presId="urn:microsoft.com/office/officeart/2018/2/layout/IconVerticalSolidList"/>
    <dgm:cxn modelId="{BED8823E-40BA-4BB5-A990-F30CCF241515}" type="presParOf" srcId="{80330A73-4EAD-4C8D-B340-07FDEB15338D}" destId="{5962F1C0-B83F-43B0-B5F7-D7EBB8D70415}" srcOrd="0" destOrd="0" presId="urn:microsoft.com/office/officeart/2018/2/layout/IconVerticalSolidList"/>
    <dgm:cxn modelId="{67D82844-A96A-4ACD-8B44-9A4E274099BF}" type="presParOf" srcId="{80330A73-4EAD-4C8D-B340-07FDEB15338D}" destId="{F5278740-7DD7-416C-85DD-D8D3D95D4E67}" srcOrd="1" destOrd="0" presId="urn:microsoft.com/office/officeart/2018/2/layout/IconVerticalSolidList"/>
    <dgm:cxn modelId="{CD446AF3-7422-441F-A8EF-2C5AB11C7C86}" type="presParOf" srcId="{80330A73-4EAD-4C8D-B340-07FDEB15338D}" destId="{5C3F8335-D1C9-4E96-B910-2E8AFA3F8C88}" srcOrd="2" destOrd="0" presId="urn:microsoft.com/office/officeart/2018/2/layout/IconVerticalSolidList"/>
    <dgm:cxn modelId="{84DF9A2D-2582-431C-AB3B-7595180F2E4E}" type="presParOf" srcId="{80330A73-4EAD-4C8D-B340-07FDEB15338D}" destId="{344ADA55-8450-4571-BFDF-715B6757DC7B}" srcOrd="3" destOrd="0" presId="urn:microsoft.com/office/officeart/2018/2/layout/IconVerticalSolidList"/>
    <dgm:cxn modelId="{3B23AD6F-706F-4EE9-BBD3-A8F41579E044}" type="presParOf" srcId="{0BF5001A-23F7-4513-AD67-9569CFA96B87}" destId="{B6748F30-EA1D-4B1A-B7FE-049030394B29}" srcOrd="3" destOrd="0" presId="urn:microsoft.com/office/officeart/2018/2/layout/IconVerticalSolidList"/>
    <dgm:cxn modelId="{EEEA68F9-42C6-4D9B-8B9A-7D79BECDB937}" type="presParOf" srcId="{0BF5001A-23F7-4513-AD67-9569CFA96B87}" destId="{699C9B07-E201-4CFE-8F08-95F2474F5CE5}" srcOrd="4" destOrd="0" presId="urn:microsoft.com/office/officeart/2018/2/layout/IconVerticalSolidList"/>
    <dgm:cxn modelId="{4074BFD0-4ADE-4912-8A2F-C921D5FC2ACD}" type="presParOf" srcId="{699C9B07-E201-4CFE-8F08-95F2474F5CE5}" destId="{DE8D3462-0F00-48D3-BCA2-3EFB1D6E2656}" srcOrd="0" destOrd="0" presId="urn:microsoft.com/office/officeart/2018/2/layout/IconVerticalSolidList"/>
    <dgm:cxn modelId="{AFCB55C3-736A-42D5-9E95-D87F3E725F2E}" type="presParOf" srcId="{699C9B07-E201-4CFE-8F08-95F2474F5CE5}" destId="{9CC96FBB-216A-4B3D-98DB-A5FED95DDB46}" srcOrd="1" destOrd="0" presId="urn:microsoft.com/office/officeart/2018/2/layout/IconVerticalSolidList"/>
    <dgm:cxn modelId="{332645DC-AB5D-493D-AAC3-DC6F47967F8A}" type="presParOf" srcId="{699C9B07-E201-4CFE-8F08-95F2474F5CE5}" destId="{D6E917F7-7495-47F6-87A9-AA72425D91AB}" srcOrd="2" destOrd="0" presId="urn:microsoft.com/office/officeart/2018/2/layout/IconVerticalSolidList"/>
    <dgm:cxn modelId="{B0757522-8DC6-4DED-8F74-906D0D7EA4E5}" type="presParOf" srcId="{699C9B07-E201-4CFE-8F08-95F2474F5CE5}" destId="{85BC6025-2902-41D6-9328-725224B588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6B832-7729-465E-8F6C-4D6D938D154E}">
      <dsp:nvSpPr>
        <dsp:cNvPr id="0" name=""/>
        <dsp:cNvSpPr/>
      </dsp:nvSpPr>
      <dsp:spPr>
        <a:xfrm>
          <a:off x="1063980" y="75149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7A431-F03A-42F1-9272-A6231D75B952}">
      <dsp:nvSpPr>
        <dsp:cNvPr id="0" name=""/>
        <dsp:cNvSpPr/>
      </dsp:nvSpPr>
      <dsp:spPr>
        <a:xfrm>
          <a:off x="285097" y="2378132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the problem?</a:t>
          </a:r>
        </a:p>
      </dsp:txBody>
      <dsp:txXfrm>
        <a:off x="285097" y="2378132"/>
        <a:ext cx="2832300" cy="720000"/>
      </dsp:txXfrm>
    </dsp:sp>
    <dsp:sp modelId="{951D8F5D-DEB2-47CB-B4D2-5AC62992BA7B}">
      <dsp:nvSpPr>
        <dsp:cNvPr id="0" name=""/>
        <dsp:cNvSpPr/>
      </dsp:nvSpPr>
      <dsp:spPr>
        <a:xfrm>
          <a:off x="4391932" y="75149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A9FC9-58B1-4955-8A00-45FA3D89F7A6}">
      <dsp:nvSpPr>
        <dsp:cNvPr id="0" name=""/>
        <dsp:cNvSpPr/>
      </dsp:nvSpPr>
      <dsp:spPr>
        <a:xfrm>
          <a:off x="3613050" y="2378132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are the variables ?</a:t>
          </a:r>
        </a:p>
      </dsp:txBody>
      <dsp:txXfrm>
        <a:off x="3613050" y="2378132"/>
        <a:ext cx="2832300" cy="720000"/>
      </dsp:txXfrm>
    </dsp:sp>
    <dsp:sp modelId="{200B1322-7B2D-4F5E-BF99-E398122EC740}">
      <dsp:nvSpPr>
        <dsp:cNvPr id="0" name=""/>
        <dsp:cNvSpPr/>
      </dsp:nvSpPr>
      <dsp:spPr>
        <a:xfrm>
          <a:off x="7719885" y="75149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9A0C9-9B92-4C38-B13E-6D504E587558}">
      <dsp:nvSpPr>
        <dsp:cNvPr id="0" name=""/>
        <dsp:cNvSpPr/>
      </dsp:nvSpPr>
      <dsp:spPr>
        <a:xfrm>
          <a:off x="6941002" y="2378132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the solution?</a:t>
          </a:r>
        </a:p>
      </dsp:txBody>
      <dsp:txXfrm>
        <a:off x="6941002" y="2378132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D95A6-573C-4AE7-AD79-3D64E2EB9B7F}">
      <dsp:nvSpPr>
        <dsp:cNvPr id="0" name=""/>
        <dsp:cNvSpPr/>
      </dsp:nvSpPr>
      <dsp:spPr>
        <a:xfrm>
          <a:off x="1519199" y="35754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F4E0A-D7CE-4DA5-A76F-FE12567ED838}">
      <dsp:nvSpPr>
        <dsp:cNvPr id="0" name=""/>
        <dsp:cNvSpPr/>
      </dsp:nvSpPr>
      <dsp:spPr>
        <a:xfrm>
          <a:off x="331199" y="27720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Advantages </a:t>
          </a:r>
        </a:p>
      </dsp:txBody>
      <dsp:txXfrm>
        <a:off x="331199" y="2772075"/>
        <a:ext cx="4320000" cy="720000"/>
      </dsp:txXfrm>
    </dsp:sp>
    <dsp:sp modelId="{A95AE20E-CE6C-4DF0-9501-3063DBC92563}">
      <dsp:nvSpPr>
        <dsp:cNvPr id="0" name=""/>
        <dsp:cNvSpPr/>
      </dsp:nvSpPr>
      <dsp:spPr>
        <a:xfrm>
          <a:off x="6595199" y="35754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33E55-4A6D-4196-8E45-21C0E9C1FA46}">
      <dsp:nvSpPr>
        <dsp:cNvPr id="0" name=""/>
        <dsp:cNvSpPr/>
      </dsp:nvSpPr>
      <dsp:spPr>
        <a:xfrm>
          <a:off x="5407199" y="27720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Features </a:t>
          </a:r>
        </a:p>
      </dsp:txBody>
      <dsp:txXfrm>
        <a:off x="5407199" y="2772075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CFBAB-F452-4484-94E5-DD1683B8EB7C}">
      <dsp:nvSpPr>
        <dsp:cNvPr id="0" name=""/>
        <dsp:cNvSpPr/>
      </dsp:nvSpPr>
      <dsp:spPr>
        <a:xfrm>
          <a:off x="616949" y="372311"/>
          <a:ext cx="1818562" cy="18185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2D1C6-85C7-49EC-8F00-768BE6ADEB20}">
      <dsp:nvSpPr>
        <dsp:cNvPr id="0" name=""/>
        <dsp:cNvSpPr/>
      </dsp:nvSpPr>
      <dsp:spPr>
        <a:xfrm>
          <a:off x="1004512" y="75987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AD167-D962-48CD-B0F7-EA350088811B}">
      <dsp:nvSpPr>
        <dsp:cNvPr id="0" name=""/>
        <dsp:cNvSpPr/>
      </dsp:nvSpPr>
      <dsp:spPr>
        <a:xfrm>
          <a:off x="35606" y="275731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Reusable</a:t>
          </a:r>
        </a:p>
      </dsp:txBody>
      <dsp:txXfrm>
        <a:off x="35606" y="2757312"/>
        <a:ext cx="2981250" cy="720000"/>
      </dsp:txXfrm>
    </dsp:sp>
    <dsp:sp modelId="{27F5C008-405B-4D9E-835B-0E3EE47D7E10}">
      <dsp:nvSpPr>
        <dsp:cNvPr id="0" name=""/>
        <dsp:cNvSpPr/>
      </dsp:nvSpPr>
      <dsp:spPr>
        <a:xfrm>
          <a:off x="4119918" y="372311"/>
          <a:ext cx="1818562" cy="18185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80AFD-ECF7-485A-88FB-C463D2F4126F}">
      <dsp:nvSpPr>
        <dsp:cNvPr id="0" name=""/>
        <dsp:cNvSpPr/>
      </dsp:nvSpPr>
      <dsp:spPr>
        <a:xfrm>
          <a:off x="4507481" y="75987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05696-AB75-40B6-92E9-07B482726294}">
      <dsp:nvSpPr>
        <dsp:cNvPr id="0" name=""/>
        <dsp:cNvSpPr/>
      </dsp:nvSpPr>
      <dsp:spPr>
        <a:xfrm>
          <a:off x="3538574" y="275731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Abstraction</a:t>
          </a:r>
        </a:p>
      </dsp:txBody>
      <dsp:txXfrm>
        <a:off x="3538574" y="2757312"/>
        <a:ext cx="2981250" cy="720000"/>
      </dsp:txXfrm>
    </dsp:sp>
    <dsp:sp modelId="{F95B9B7B-E173-49C9-B894-539164F80FF9}">
      <dsp:nvSpPr>
        <dsp:cNvPr id="0" name=""/>
        <dsp:cNvSpPr/>
      </dsp:nvSpPr>
      <dsp:spPr>
        <a:xfrm>
          <a:off x="7622887" y="372311"/>
          <a:ext cx="1818562" cy="18185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E159B-0C11-4C47-8EA6-ACC2ABD59611}">
      <dsp:nvSpPr>
        <dsp:cNvPr id="0" name=""/>
        <dsp:cNvSpPr/>
      </dsp:nvSpPr>
      <dsp:spPr>
        <a:xfrm>
          <a:off x="8010450" y="75987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04C81-8DF5-47E2-AC3F-0D730513F0DF}">
      <dsp:nvSpPr>
        <dsp:cNvPr id="0" name=""/>
        <dsp:cNvSpPr/>
      </dsp:nvSpPr>
      <dsp:spPr>
        <a:xfrm>
          <a:off x="7041543" y="275731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Memory efficiency</a:t>
          </a:r>
        </a:p>
      </dsp:txBody>
      <dsp:txXfrm>
        <a:off x="7041543" y="2757312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A5A20-F9E6-454D-90CD-22457EF91960}">
      <dsp:nvSpPr>
        <dsp:cNvPr id="0" name=""/>
        <dsp:cNvSpPr/>
      </dsp:nvSpPr>
      <dsp:spPr>
        <a:xfrm>
          <a:off x="0" y="469"/>
          <a:ext cx="10058399" cy="10996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A5955-9BCC-47DC-8C34-CA672D7B1DB0}">
      <dsp:nvSpPr>
        <dsp:cNvPr id="0" name=""/>
        <dsp:cNvSpPr/>
      </dsp:nvSpPr>
      <dsp:spPr>
        <a:xfrm>
          <a:off x="332636" y="247885"/>
          <a:ext cx="604793" cy="6047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DA25C-5AF1-4D2E-AEA5-2B171D76F78A}">
      <dsp:nvSpPr>
        <dsp:cNvPr id="0" name=""/>
        <dsp:cNvSpPr/>
      </dsp:nvSpPr>
      <dsp:spPr>
        <a:xfrm>
          <a:off x="1270065" y="469"/>
          <a:ext cx="8788334" cy="109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77" tIns="116377" rIns="116377" bIns="1163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Thank You </a:t>
          </a:r>
        </a:p>
      </dsp:txBody>
      <dsp:txXfrm>
        <a:off x="1270065" y="469"/>
        <a:ext cx="8788334" cy="1099624"/>
      </dsp:txXfrm>
    </dsp:sp>
    <dsp:sp modelId="{5962F1C0-B83F-43B0-B5F7-D7EBB8D70415}">
      <dsp:nvSpPr>
        <dsp:cNvPr id="0" name=""/>
        <dsp:cNvSpPr/>
      </dsp:nvSpPr>
      <dsp:spPr>
        <a:xfrm>
          <a:off x="0" y="1374999"/>
          <a:ext cx="10058399" cy="10996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78740-7DD7-416C-85DD-D8D3D95D4E67}">
      <dsp:nvSpPr>
        <dsp:cNvPr id="0" name=""/>
        <dsp:cNvSpPr/>
      </dsp:nvSpPr>
      <dsp:spPr>
        <a:xfrm>
          <a:off x="332636" y="1622415"/>
          <a:ext cx="604793" cy="6047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ADA55-8450-4571-BFDF-715B6757DC7B}">
      <dsp:nvSpPr>
        <dsp:cNvPr id="0" name=""/>
        <dsp:cNvSpPr/>
      </dsp:nvSpPr>
      <dsp:spPr>
        <a:xfrm>
          <a:off x="1270065" y="1374999"/>
          <a:ext cx="8788334" cy="109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77" tIns="116377" rIns="116377" bIns="1163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Done by Ali AbuAbboud </a:t>
          </a:r>
        </a:p>
      </dsp:txBody>
      <dsp:txXfrm>
        <a:off x="1270065" y="1374999"/>
        <a:ext cx="8788334" cy="1099624"/>
      </dsp:txXfrm>
    </dsp:sp>
    <dsp:sp modelId="{DE8D3462-0F00-48D3-BCA2-3EFB1D6E2656}">
      <dsp:nvSpPr>
        <dsp:cNvPr id="0" name=""/>
        <dsp:cNvSpPr/>
      </dsp:nvSpPr>
      <dsp:spPr>
        <a:xfrm>
          <a:off x="0" y="2749530"/>
          <a:ext cx="10058399" cy="10996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96FBB-216A-4B3D-98DB-A5FED95DDB46}">
      <dsp:nvSpPr>
        <dsp:cNvPr id="0" name=""/>
        <dsp:cNvSpPr/>
      </dsp:nvSpPr>
      <dsp:spPr>
        <a:xfrm>
          <a:off x="332636" y="2996945"/>
          <a:ext cx="604793" cy="6047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C6025-2902-41D6-9328-725224B5883D}">
      <dsp:nvSpPr>
        <dsp:cNvPr id="0" name=""/>
        <dsp:cNvSpPr/>
      </dsp:nvSpPr>
      <dsp:spPr>
        <a:xfrm>
          <a:off x="1270065" y="2749530"/>
          <a:ext cx="8788334" cy="109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77" tIns="116377" rIns="116377" bIns="1163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Date:  23/ 1/ 2020</a:t>
          </a:r>
        </a:p>
      </dsp:txBody>
      <dsp:txXfrm>
        <a:off x="1270065" y="2749530"/>
        <a:ext cx="8788334" cy="109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27-Jan-20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27-Jan-20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27-Jan-20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27-Jan-20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27-Jan-20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27-Jan-20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Ali AbuAboud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33C6-CD78-47BF-920A-94858AC6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Introduction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FFFF13-228E-4039-A271-F39DA3121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26193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70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The Graph</a:t>
            </a:r>
            <a:endParaRPr lang="en-US"/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44C6A6A-66B3-4BAA-A0D5-FD28E3745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93483"/>
            <a:ext cx="6858000" cy="4166234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E89D4C2-9A6E-483D-AF49-13715C4AD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en-US" dirty="0"/>
              <a:t>Nodes</a:t>
            </a:r>
          </a:p>
          <a:p>
            <a:r>
              <a:rPr lang="en-US" dirty="0"/>
              <a:t>Threshold</a:t>
            </a:r>
          </a:p>
          <a:p>
            <a:r>
              <a:rPr lang="en-US" dirty="0"/>
              <a:t>Distance</a:t>
            </a:r>
          </a:p>
          <a:p>
            <a:r>
              <a:rPr lang="en-US" dirty="0"/>
              <a:t>Percentage (Assumed)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C67F-BAA7-45EF-9C38-4B8F8183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41D8F3-634D-485C-807F-56F19F7D9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79" y="609600"/>
            <a:ext cx="3036842" cy="5334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60612-17F7-4AB1-9485-60B2E0DEF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Three scenarios with two solution </a:t>
            </a:r>
          </a:p>
          <a:p>
            <a:r>
              <a:rPr lang="en-US" dirty="0"/>
              <a:t>Below Threshold: Shortest path </a:t>
            </a:r>
          </a:p>
          <a:p>
            <a:r>
              <a:rPr lang="en-US" dirty="0"/>
              <a:t>Above and in between: Traffic ratio solution  </a:t>
            </a:r>
          </a:p>
        </p:txBody>
      </p:sp>
    </p:spTree>
    <p:extLst>
      <p:ext uri="{BB962C8B-B14F-4D97-AF65-F5344CB8AC3E}">
        <p14:creationId xmlns:p14="http://schemas.microsoft.com/office/powerpoint/2010/main" val="143062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09B9AE-C323-4628-BE4C-D9568156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Why did we use classes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3FE4E02-49A7-41F0-94DD-241E8694D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728240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43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6C94-5ECB-4844-A7A1-E3B23C0C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Code outputs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6D75FB-3B08-4760-A75F-FC8EA4243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49799"/>
            <a:ext cx="6858000" cy="4453601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4294189-6332-468B-B404-DB094F386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decide the start point and the end point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program prints the path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Prints the distance </a:t>
            </a:r>
          </a:p>
        </p:txBody>
      </p:sp>
    </p:spTree>
    <p:extLst>
      <p:ext uri="{BB962C8B-B14F-4D97-AF65-F5344CB8AC3E}">
        <p14:creationId xmlns:p14="http://schemas.microsoft.com/office/powerpoint/2010/main" val="126658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>
            <a:extLst>
              <a:ext uri="{FF2B5EF4-FFF2-40B4-BE49-F238E27FC236}">
                <a16:creationId xmlns:a16="http://schemas.microsoft.com/office/drawing/2014/main" id="{50C9613E-79AB-43B7-938B-A9F32161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Complexity</a:t>
            </a:r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C5ACCAA0-6242-4F40-971A-D2AFE84D07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11780"/>
            <a:ext cx="4663440" cy="2331720"/>
          </a:xfrm>
          <a:prstGeom prst="rect">
            <a:avLst/>
          </a:prstGeom>
          <a:noFill/>
        </p:spPr>
      </p:pic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A99DF731-D8E1-4246-BEE0-16454E477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</a:p>
          <a:p>
            <a:r>
              <a:rPr lang="en-US" dirty="0"/>
              <a:t>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152484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CAA3-241F-45C8-81EA-0A1FEDFA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Advantages of data structure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5E45739-321D-4A3C-98BE-391980AC9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559493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844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3F0F-6EA2-4661-8E43-816F5A62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Questions?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EA1C39-A955-4E4F-937C-BF85EB85D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027088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007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Garamond</vt:lpstr>
      <vt:lpstr>SavonVTI</vt:lpstr>
      <vt:lpstr>Data structure</vt:lpstr>
      <vt:lpstr>Introduction </vt:lpstr>
      <vt:lpstr>The Graph</vt:lpstr>
      <vt:lpstr>Flowchart</vt:lpstr>
      <vt:lpstr>Why did we use classes</vt:lpstr>
      <vt:lpstr>Code outputs</vt:lpstr>
      <vt:lpstr>Complexity</vt:lpstr>
      <vt:lpstr>Advantages of data structure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2020-01-27T06:49:55Z</dcterms:created>
  <dcterms:modified xsi:type="dcterms:W3CDTF">2020-01-27T06:53:07Z</dcterms:modified>
</cp:coreProperties>
</file>