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7BC17-D88E-439F-8045-BE51724C48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49DB8C-3BC1-46A1-BF1E-57A3F90958A3}">
      <dgm:prSet/>
      <dgm:spPr/>
      <dgm:t>
        <a:bodyPr/>
        <a:lstStyle/>
        <a:p>
          <a:pPr>
            <a:defRPr cap="all"/>
          </a:pPr>
          <a:r>
            <a:rPr lang="en-US" b="0" i="0" baseline="0"/>
            <a:t>Carriage seat allocation</a:t>
          </a:r>
          <a:endParaRPr lang="en-US"/>
        </a:p>
      </dgm:t>
    </dgm:pt>
    <dgm:pt modelId="{644634AA-80ED-484E-922C-FF1473547C1D}" type="parTrans" cxnId="{22955B6D-3B1F-4425-A21D-A4075AD5ADC2}">
      <dgm:prSet/>
      <dgm:spPr/>
      <dgm:t>
        <a:bodyPr/>
        <a:lstStyle/>
        <a:p>
          <a:endParaRPr lang="en-US"/>
        </a:p>
      </dgm:t>
    </dgm:pt>
    <dgm:pt modelId="{104704F7-82D2-4AF2-8B1E-BCFA65FFCFAA}" type="sibTrans" cxnId="{22955B6D-3B1F-4425-A21D-A4075AD5ADC2}">
      <dgm:prSet/>
      <dgm:spPr/>
      <dgm:t>
        <a:bodyPr/>
        <a:lstStyle/>
        <a:p>
          <a:endParaRPr lang="en-US"/>
        </a:p>
      </dgm:t>
    </dgm:pt>
    <dgm:pt modelId="{648515F1-B8A3-48D3-9E90-BE4CB9C259B1}">
      <dgm:prSet/>
      <dgm:spPr/>
      <dgm:t>
        <a:bodyPr/>
        <a:lstStyle/>
        <a:p>
          <a:pPr>
            <a:defRPr cap="all"/>
          </a:pPr>
          <a:r>
            <a:rPr lang="en-US" b="0" i="0" baseline="0"/>
            <a:t>Train timing</a:t>
          </a:r>
          <a:endParaRPr lang="en-US"/>
        </a:p>
      </dgm:t>
    </dgm:pt>
    <dgm:pt modelId="{140D6FD8-725A-4D4F-A025-26D70DA2DFC3}" type="parTrans" cxnId="{235F2EE5-170D-42E7-8F89-49271D4599B5}">
      <dgm:prSet/>
      <dgm:spPr/>
      <dgm:t>
        <a:bodyPr/>
        <a:lstStyle/>
        <a:p>
          <a:endParaRPr lang="en-US"/>
        </a:p>
      </dgm:t>
    </dgm:pt>
    <dgm:pt modelId="{1508383B-8618-4AE1-A0D0-8FDE169E3F50}" type="sibTrans" cxnId="{235F2EE5-170D-42E7-8F89-49271D4599B5}">
      <dgm:prSet/>
      <dgm:spPr/>
      <dgm:t>
        <a:bodyPr/>
        <a:lstStyle/>
        <a:p>
          <a:endParaRPr lang="en-US"/>
        </a:p>
      </dgm:t>
    </dgm:pt>
    <dgm:pt modelId="{8E330AB5-008E-41EE-98AF-413A0EB02929}">
      <dgm:prSet/>
      <dgm:spPr/>
      <dgm:t>
        <a:bodyPr/>
        <a:lstStyle/>
        <a:p>
          <a:pPr>
            <a:defRPr cap="all"/>
          </a:pPr>
          <a:r>
            <a:rPr lang="en-US" b="0" i="0" baseline="0"/>
            <a:t>Point-to-Point route subsystem</a:t>
          </a:r>
          <a:endParaRPr lang="en-US"/>
        </a:p>
      </dgm:t>
    </dgm:pt>
    <dgm:pt modelId="{773F2E89-80F8-4C1E-85F7-3D350527A88F}" type="parTrans" cxnId="{0BEA0A85-4CAC-414E-87C0-A81BABAA7547}">
      <dgm:prSet/>
      <dgm:spPr/>
      <dgm:t>
        <a:bodyPr/>
        <a:lstStyle/>
        <a:p>
          <a:endParaRPr lang="en-US"/>
        </a:p>
      </dgm:t>
    </dgm:pt>
    <dgm:pt modelId="{805B6D94-719A-4DD3-A140-1C19C7F139BF}" type="sibTrans" cxnId="{0BEA0A85-4CAC-414E-87C0-A81BABAA7547}">
      <dgm:prSet/>
      <dgm:spPr/>
      <dgm:t>
        <a:bodyPr/>
        <a:lstStyle/>
        <a:p>
          <a:endParaRPr lang="en-US"/>
        </a:p>
      </dgm:t>
    </dgm:pt>
    <dgm:pt modelId="{35A3A0CF-5BA5-4D80-B2D0-65732E0678CA}">
      <dgm:prSet/>
      <dgm:spPr/>
      <dgm:t>
        <a:bodyPr/>
        <a:lstStyle/>
        <a:p>
          <a:pPr>
            <a:defRPr cap="all"/>
          </a:pPr>
          <a:r>
            <a:rPr lang="en-US" b="0" i="0" baseline="0"/>
            <a:t>General feedback on how to improve the system</a:t>
          </a:r>
          <a:endParaRPr lang="en-US"/>
        </a:p>
      </dgm:t>
    </dgm:pt>
    <dgm:pt modelId="{88AEEC64-A8B7-4335-BFAB-848333485CD0}" type="parTrans" cxnId="{E267A707-C637-402C-990D-DAC5E41A6082}">
      <dgm:prSet/>
      <dgm:spPr/>
      <dgm:t>
        <a:bodyPr/>
        <a:lstStyle/>
        <a:p>
          <a:endParaRPr lang="en-US"/>
        </a:p>
      </dgm:t>
    </dgm:pt>
    <dgm:pt modelId="{35ADA81A-B26D-4810-9C3B-783AB615A20A}" type="sibTrans" cxnId="{E267A707-C637-402C-990D-DAC5E41A6082}">
      <dgm:prSet/>
      <dgm:spPr/>
      <dgm:t>
        <a:bodyPr/>
        <a:lstStyle/>
        <a:p>
          <a:endParaRPr lang="en-US"/>
        </a:p>
      </dgm:t>
    </dgm:pt>
    <dgm:pt modelId="{01759F25-DA33-4AAF-9E9E-EC58E9AD2FED}">
      <dgm:prSet/>
      <dgm:spPr/>
      <dgm:t>
        <a:bodyPr/>
        <a:lstStyle/>
        <a:p>
          <a:pPr>
            <a:defRPr cap="all"/>
          </a:pPr>
          <a:r>
            <a:rPr lang="en-US" b="0" i="0" baseline="0"/>
            <a:t>Use feedback to decrease maintenance time</a:t>
          </a:r>
          <a:endParaRPr lang="en-US"/>
        </a:p>
      </dgm:t>
    </dgm:pt>
    <dgm:pt modelId="{6FFFBA4E-8806-4BCD-ACCA-FA900F0F578D}" type="parTrans" cxnId="{62385F10-0B3E-48C9-910A-351B1FADD45D}">
      <dgm:prSet/>
      <dgm:spPr/>
      <dgm:t>
        <a:bodyPr/>
        <a:lstStyle/>
        <a:p>
          <a:endParaRPr lang="en-US"/>
        </a:p>
      </dgm:t>
    </dgm:pt>
    <dgm:pt modelId="{9DCC5F24-AB1B-46C3-AB05-0AA1BFBD8731}" type="sibTrans" cxnId="{62385F10-0B3E-48C9-910A-351B1FADD45D}">
      <dgm:prSet/>
      <dgm:spPr/>
      <dgm:t>
        <a:bodyPr/>
        <a:lstStyle/>
        <a:p>
          <a:endParaRPr lang="en-US"/>
        </a:p>
      </dgm:t>
    </dgm:pt>
    <dgm:pt modelId="{937B4777-9CA5-41F7-8867-9BEACEB5D782}">
      <dgm:prSet/>
      <dgm:spPr/>
      <dgm:t>
        <a:bodyPr/>
        <a:lstStyle/>
        <a:p>
          <a:pPr>
            <a:defRPr cap="all"/>
          </a:pPr>
          <a:r>
            <a:rPr lang="en-US" b="0" i="0" baseline="0"/>
            <a:t>Discount for off-time tickets in advance</a:t>
          </a:r>
          <a:endParaRPr lang="en-US"/>
        </a:p>
      </dgm:t>
    </dgm:pt>
    <dgm:pt modelId="{BB59DA89-BC39-4CF0-85DA-2DB3BD7F3DDF}" type="parTrans" cxnId="{D03B3CED-9EA7-41FE-837D-5D2CF4CB6942}">
      <dgm:prSet/>
      <dgm:spPr/>
      <dgm:t>
        <a:bodyPr/>
        <a:lstStyle/>
        <a:p>
          <a:endParaRPr lang="en-US"/>
        </a:p>
      </dgm:t>
    </dgm:pt>
    <dgm:pt modelId="{98279284-4FD3-406B-8446-5AB271165B4F}" type="sibTrans" cxnId="{D03B3CED-9EA7-41FE-837D-5D2CF4CB6942}">
      <dgm:prSet/>
      <dgm:spPr/>
      <dgm:t>
        <a:bodyPr/>
        <a:lstStyle/>
        <a:p>
          <a:endParaRPr lang="en-US"/>
        </a:p>
      </dgm:t>
    </dgm:pt>
    <dgm:pt modelId="{870331A7-9A30-4341-848D-443CF887C1EF}" type="pres">
      <dgm:prSet presAssocID="{F527BC17-D88E-439F-8045-BE51724C480D}" presName="root" presStyleCnt="0">
        <dgm:presLayoutVars>
          <dgm:dir/>
          <dgm:resizeHandles val="exact"/>
        </dgm:presLayoutVars>
      </dgm:prSet>
      <dgm:spPr/>
    </dgm:pt>
    <dgm:pt modelId="{DE50963F-DDA2-42BA-9B25-61185EC3539C}" type="pres">
      <dgm:prSet presAssocID="{9249DB8C-3BC1-46A1-BF1E-57A3F90958A3}" presName="compNode" presStyleCnt="0"/>
      <dgm:spPr/>
    </dgm:pt>
    <dgm:pt modelId="{9E99B774-1FC1-4261-86AB-8BEB1B8F9F2A}" type="pres">
      <dgm:prSet presAssocID="{9249DB8C-3BC1-46A1-BF1E-57A3F90958A3}" presName="iconBgRect" presStyleLbl="bgShp" presStyleIdx="0" presStyleCnt="6"/>
      <dgm:spPr/>
    </dgm:pt>
    <dgm:pt modelId="{8408BD54-8145-42F7-A3A8-4F7E43861934}" type="pres">
      <dgm:prSet presAssocID="{9249DB8C-3BC1-46A1-BF1E-57A3F90958A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F4E93B8A-DC5C-4D15-B945-D5F11A420BB5}" type="pres">
      <dgm:prSet presAssocID="{9249DB8C-3BC1-46A1-BF1E-57A3F90958A3}" presName="spaceRect" presStyleCnt="0"/>
      <dgm:spPr/>
    </dgm:pt>
    <dgm:pt modelId="{18834BB9-DF6C-4480-950C-2184C320A701}" type="pres">
      <dgm:prSet presAssocID="{9249DB8C-3BC1-46A1-BF1E-57A3F90958A3}" presName="textRect" presStyleLbl="revTx" presStyleIdx="0" presStyleCnt="6">
        <dgm:presLayoutVars>
          <dgm:chMax val="1"/>
          <dgm:chPref val="1"/>
        </dgm:presLayoutVars>
      </dgm:prSet>
      <dgm:spPr/>
    </dgm:pt>
    <dgm:pt modelId="{4AA16EC1-25AE-41A5-8EE5-B1FAA59F8742}" type="pres">
      <dgm:prSet presAssocID="{104704F7-82D2-4AF2-8B1E-BCFA65FFCFAA}" presName="sibTrans" presStyleCnt="0"/>
      <dgm:spPr/>
    </dgm:pt>
    <dgm:pt modelId="{E0CB875B-8EB6-4F93-B333-0C03FA30AA94}" type="pres">
      <dgm:prSet presAssocID="{648515F1-B8A3-48D3-9E90-BE4CB9C259B1}" presName="compNode" presStyleCnt="0"/>
      <dgm:spPr/>
    </dgm:pt>
    <dgm:pt modelId="{50B9B179-9DF6-4CCE-A94D-7912FF2BFDB8}" type="pres">
      <dgm:prSet presAssocID="{648515F1-B8A3-48D3-9E90-BE4CB9C259B1}" presName="iconBgRect" presStyleLbl="bgShp" presStyleIdx="1" presStyleCnt="6"/>
      <dgm:spPr/>
    </dgm:pt>
    <dgm:pt modelId="{AD4802C8-E1E6-4E7C-BD9E-2E7B51A9F9E7}" type="pres">
      <dgm:prSet presAssocID="{648515F1-B8A3-48D3-9E90-BE4CB9C259B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E1721987-9262-464C-BC5F-657E91D963B6}" type="pres">
      <dgm:prSet presAssocID="{648515F1-B8A3-48D3-9E90-BE4CB9C259B1}" presName="spaceRect" presStyleCnt="0"/>
      <dgm:spPr/>
    </dgm:pt>
    <dgm:pt modelId="{3E7C25E6-7E70-413A-9C35-2D7CCE4C50CC}" type="pres">
      <dgm:prSet presAssocID="{648515F1-B8A3-48D3-9E90-BE4CB9C259B1}" presName="textRect" presStyleLbl="revTx" presStyleIdx="1" presStyleCnt="6">
        <dgm:presLayoutVars>
          <dgm:chMax val="1"/>
          <dgm:chPref val="1"/>
        </dgm:presLayoutVars>
      </dgm:prSet>
      <dgm:spPr/>
    </dgm:pt>
    <dgm:pt modelId="{31A83380-EEEA-4059-A202-A2F1AC357D1E}" type="pres">
      <dgm:prSet presAssocID="{1508383B-8618-4AE1-A0D0-8FDE169E3F50}" presName="sibTrans" presStyleCnt="0"/>
      <dgm:spPr/>
    </dgm:pt>
    <dgm:pt modelId="{190EEF13-FAA5-4258-86A1-39D796E15BFD}" type="pres">
      <dgm:prSet presAssocID="{8E330AB5-008E-41EE-98AF-413A0EB02929}" presName="compNode" presStyleCnt="0"/>
      <dgm:spPr/>
    </dgm:pt>
    <dgm:pt modelId="{259C37AD-20D7-4A32-80AA-7BE186BE0544}" type="pres">
      <dgm:prSet presAssocID="{8E330AB5-008E-41EE-98AF-413A0EB02929}" presName="iconBgRect" presStyleLbl="bgShp" presStyleIdx="2" presStyleCnt="6"/>
      <dgm:spPr/>
    </dgm:pt>
    <dgm:pt modelId="{BDDC5CE7-549A-4247-8819-67DAD8F1C5DE}" type="pres">
      <dgm:prSet presAssocID="{8E330AB5-008E-41EE-98AF-413A0EB0292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2961A8ED-BE6A-41F5-A871-BD3E01ECFC5F}" type="pres">
      <dgm:prSet presAssocID="{8E330AB5-008E-41EE-98AF-413A0EB02929}" presName="spaceRect" presStyleCnt="0"/>
      <dgm:spPr/>
    </dgm:pt>
    <dgm:pt modelId="{76392428-3DBA-43A2-BE68-CAFCA7B0A2A7}" type="pres">
      <dgm:prSet presAssocID="{8E330AB5-008E-41EE-98AF-413A0EB02929}" presName="textRect" presStyleLbl="revTx" presStyleIdx="2" presStyleCnt="6">
        <dgm:presLayoutVars>
          <dgm:chMax val="1"/>
          <dgm:chPref val="1"/>
        </dgm:presLayoutVars>
      </dgm:prSet>
      <dgm:spPr/>
    </dgm:pt>
    <dgm:pt modelId="{6D6336E2-1A51-4D5A-A6D6-3DCB92C6D39B}" type="pres">
      <dgm:prSet presAssocID="{805B6D94-719A-4DD3-A140-1C19C7F139BF}" presName="sibTrans" presStyleCnt="0"/>
      <dgm:spPr/>
    </dgm:pt>
    <dgm:pt modelId="{948D8EC5-67C7-40BE-943F-D029974D5B8C}" type="pres">
      <dgm:prSet presAssocID="{35A3A0CF-5BA5-4D80-B2D0-65732E0678CA}" presName="compNode" presStyleCnt="0"/>
      <dgm:spPr/>
    </dgm:pt>
    <dgm:pt modelId="{55639839-45FB-4BE2-98D1-6DA8893F34FF}" type="pres">
      <dgm:prSet presAssocID="{35A3A0CF-5BA5-4D80-B2D0-65732E0678CA}" presName="iconBgRect" presStyleLbl="bgShp" presStyleIdx="3" presStyleCnt="6"/>
      <dgm:spPr/>
    </dgm:pt>
    <dgm:pt modelId="{99558989-70D2-418F-B7A8-F5A2A737D841}" type="pres">
      <dgm:prSet presAssocID="{35A3A0CF-5BA5-4D80-B2D0-65732E0678C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8BB7B69-8E2C-4E6A-B477-857A8928C751}" type="pres">
      <dgm:prSet presAssocID="{35A3A0CF-5BA5-4D80-B2D0-65732E0678CA}" presName="spaceRect" presStyleCnt="0"/>
      <dgm:spPr/>
    </dgm:pt>
    <dgm:pt modelId="{40134431-908F-422A-8FA5-F611AFB9A91D}" type="pres">
      <dgm:prSet presAssocID="{35A3A0CF-5BA5-4D80-B2D0-65732E0678CA}" presName="textRect" presStyleLbl="revTx" presStyleIdx="3" presStyleCnt="6">
        <dgm:presLayoutVars>
          <dgm:chMax val="1"/>
          <dgm:chPref val="1"/>
        </dgm:presLayoutVars>
      </dgm:prSet>
      <dgm:spPr/>
    </dgm:pt>
    <dgm:pt modelId="{6A3EB58B-A201-4C3E-9A68-F6E0E0D0A46F}" type="pres">
      <dgm:prSet presAssocID="{35ADA81A-B26D-4810-9C3B-783AB615A20A}" presName="sibTrans" presStyleCnt="0"/>
      <dgm:spPr/>
    </dgm:pt>
    <dgm:pt modelId="{B473A6D3-F9BD-47C0-8D56-BCE37AD42496}" type="pres">
      <dgm:prSet presAssocID="{01759F25-DA33-4AAF-9E9E-EC58E9AD2FED}" presName="compNode" presStyleCnt="0"/>
      <dgm:spPr/>
    </dgm:pt>
    <dgm:pt modelId="{A3E5D426-9697-458F-AA1C-180FECFA7815}" type="pres">
      <dgm:prSet presAssocID="{01759F25-DA33-4AAF-9E9E-EC58E9AD2FED}" presName="iconBgRect" presStyleLbl="bgShp" presStyleIdx="4" presStyleCnt="6"/>
      <dgm:spPr/>
    </dgm:pt>
    <dgm:pt modelId="{4E243F8B-AAD8-4890-B891-0C5BAC6A95D1}" type="pres">
      <dgm:prSet presAssocID="{01759F25-DA33-4AAF-9E9E-EC58E9AD2FE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2050C79-93C0-4365-B2DF-014BB951AEE0}" type="pres">
      <dgm:prSet presAssocID="{01759F25-DA33-4AAF-9E9E-EC58E9AD2FED}" presName="spaceRect" presStyleCnt="0"/>
      <dgm:spPr/>
    </dgm:pt>
    <dgm:pt modelId="{DE8EBCAD-6D6A-47E8-994C-23446DF5BB66}" type="pres">
      <dgm:prSet presAssocID="{01759F25-DA33-4AAF-9E9E-EC58E9AD2FED}" presName="textRect" presStyleLbl="revTx" presStyleIdx="4" presStyleCnt="6">
        <dgm:presLayoutVars>
          <dgm:chMax val="1"/>
          <dgm:chPref val="1"/>
        </dgm:presLayoutVars>
      </dgm:prSet>
      <dgm:spPr/>
    </dgm:pt>
    <dgm:pt modelId="{39A07180-5B37-4285-A0A2-C63DE75C0B10}" type="pres">
      <dgm:prSet presAssocID="{9DCC5F24-AB1B-46C3-AB05-0AA1BFBD8731}" presName="sibTrans" presStyleCnt="0"/>
      <dgm:spPr/>
    </dgm:pt>
    <dgm:pt modelId="{AB87388B-9E2B-4F0C-B3DE-EE8DC53C763D}" type="pres">
      <dgm:prSet presAssocID="{937B4777-9CA5-41F7-8867-9BEACEB5D782}" presName="compNode" presStyleCnt="0"/>
      <dgm:spPr/>
    </dgm:pt>
    <dgm:pt modelId="{55E7F7CA-B23C-4D47-8B3A-D204A78518A1}" type="pres">
      <dgm:prSet presAssocID="{937B4777-9CA5-41F7-8867-9BEACEB5D782}" presName="iconBgRect" presStyleLbl="bgShp" presStyleIdx="5" presStyleCnt="6"/>
      <dgm:spPr/>
    </dgm:pt>
    <dgm:pt modelId="{D4C6C625-2B44-4E83-97E6-FD1B14EEA369}" type="pres">
      <dgm:prSet presAssocID="{937B4777-9CA5-41F7-8867-9BEACEB5D78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1C857181-6FEA-4F6A-82F8-3BB6D4403674}" type="pres">
      <dgm:prSet presAssocID="{937B4777-9CA5-41F7-8867-9BEACEB5D782}" presName="spaceRect" presStyleCnt="0"/>
      <dgm:spPr/>
    </dgm:pt>
    <dgm:pt modelId="{0F5A56C2-68B7-4300-8A9E-DB6219D3608C}" type="pres">
      <dgm:prSet presAssocID="{937B4777-9CA5-41F7-8867-9BEACEB5D78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267A707-C637-402C-990D-DAC5E41A6082}" srcId="{F527BC17-D88E-439F-8045-BE51724C480D}" destId="{35A3A0CF-5BA5-4D80-B2D0-65732E0678CA}" srcOrd="3" destOrd="0" parTransId="{88AEEC64-A8B7-4335-BFAB-848333485CD0}" sibTransId="{35ADA81A-B26D-4810-9C3B-783AB615A20A}"/>
    <dgm:cxn modelId="{62385F10-0B3E-48C9-910A-351B1FADD45D}" srcId="{F527BC17-D88E-439F-8045-BE51724C480D}" destId="{01759F25-DA33-4AAF-9E9E-EC58E9AD2FED}" srcOrd="4" destOrd="0" parTransId="{6FFFBA4E-8806-4BCD-ACCA-FA900F0F578D}" sibTransId="{9DCC5F24-AB1B-46C3-AB05-0AA1BFBD8731}"/>
    <dgm:cxn modelId="{B5DEF442-3321-4534-B444-570694930826}" type="presOf" srcId="{937B4777-9CA5-41F7-8867-9BEACEB5D782}" destId="{0F5A56C2-68B7-4300-8A9E-DB6219D3608C}" srcOrd="0" destOrd="0" presId="urn:microsoft.com/office/officeart/2018/5/layout/IconCircleLabelList"/>
    <dgm:cxn modelId="{22955B6D-3B1F-4425-A21D-A4075AD5ADC2}" srcId="{F527BC17-D88E-439F-8045-BE51724C480D}" destId="{9249DB8C-3BC1-46A1-BF1E-57A3F90958A3}" srcOrd="0" destOrd="0" parTransId="{644634AA-80ED-484E-922C-FF1473547C1D}" sibTransId="{104704F7-82D2-4AF2-8B1E-BCFA65FFCFAA}"/>
    <dgm:cxn modelId="{3659B655-7B27-4759-8758-C8881F1586A6}" type="presOf" srcId="{01759F25-DA33-4AAF-9E9E-EC58E9AD2FED}" destId="{DE8EBCAD-6D6A-47E8-994C-23446DF5BB66}" srcOrd="0" destOrd="0" presId="urn:microsoft.com/office/officeart/2018/5/layout/IconCircleLabelList"/>
    <dgm:cxn modelId="{1E02C077-AA18-4E1A-BA0C-199332400423}" type="presOf" srcId="{648515F1-B8A3-48D3-9E90-BE4CB9C259B1}" destId="{3E7C25E6-7E70-413A-9C35-2D7CCE4C50CC}" srcOrd="0" destOrd="0" presId="urn:microsoft.com/office/officeart/2018/5/layout/IconCircleLabelList"/>
    <dgm:cxn modelId="{0BEA0A85-4CAC-414E-87C0-A81BABAA7547}" srcId="{F527BC17-D88E-439F-8045-BE51724C480D}" destId="{8E330AB5-008E-41EE-98AF-413A0EB02929}" srcOrd="2" destOrd="0" parTransId="{773F2E89-80F8-4C1E-85F7-3D350527A88F}" sibTransId="{805B6D94-719A-4DD3-A140-1C19C7F139BF}"/>
    <dgm:cxn modelId="{C762DE8F-0A06-4AF1-8D3B-221EA9BFA8F1}" type="presOf" srcId="{9249DB8C-3BC1-46A1-BF1E-57A3F90958A3}" destId="{18834BB9-DF6C-4480-950C-2184C320A701}" srcOrd="0" destOrd="0" presId="urn:microsoft.com/office/officeart/2018/5/layout/IconCircleLabelList"/>
    <dgm:cxn modelId="{4513BF90-BF15-44EF-96B5-84A74B4000F5}" type="presOf" srcId="{35A3A0CF-5BA5-4D80-B2D0-65732E0678CA}" destId="{40134431-908F-422A-8FA5-F611AFB9A91D}" srcOrd="0" destOrd="0" presId="urn:microsoft.com/office/officeart/2018/5/layout/IconCircleLabelList"/>
    <dgm:cxn modelId="{254D89D4-E53A-45C0-887E-C251674401EB}" type="presOf" srcId="{F527BC17-D88E-439F-8045-BE51724C480D}" destId="{870331A7-9A30-4341-848D-443CF887C1EF}" srcOrd="0" destOrd="0" presId="urn:microsoft.com/office/officeart/2018/5/layout/IconCircleLabelList"/>
    <dgm:cxn modelId="{6D180EE1-2AC9-418F-A6C5-AFEF310C7529}" type="presOf" srcId="{8E330AB5-008E-41EE-98AF-413A0EB02929}" destId="{76392428-3DBA-43A2-BE68-CAFCA7B0A2A7}" srcOrd="0" destOrd="0" presId="urn:microsoft.com/office/officeart/2018/5/layout/IconCircleLabelList"/>
    <dgm:cxn modelId="{235F2EE5-170D-42E7-8F89-49271D4599B5}" srcId="{F527BC17-D88E-439F-8045-BE51724C480D}" destId="{648515F1-B8A3-48D3-9E90-BE4CB9C259B1}" srcOrd="1" destOrd="0" parTransId="{140D6FD8-725A-4D4F-A025-26D70DA2DFC3}" sibTransId="{1508383B-8618-4AE1-A0D0-8FDE169E3F50}"/>
    <dgm:cxn modelId="{D03B3CED-9EA7-41FE-837D-5D2CF4CB6942}" srcId="{F527BC17-D88E-439F-8045-BE51724C480D}" destId="{937B4777-9CA5-41F7-8867-9BEACEB5D782}" srcOrd="5" destOrd="0" parTransId="{BB59DA89-BC39-4CF0-85DA-2DB3BD7F3DDF}" sibTransId="{98279284-4FD3-406B-8446-5AB271165B4F}"/>
    <dgm:cxn modelId="{2B60B1E0-0CF1-49E4-B886-F5B12E77748D}" type="presParOf" srcId="{870331A7-9A30-4341-848D-443CF887C1EF}" destId="{DE50963F-DDA2-42BA-9B25-61185EC3539C}" srcOrd="0" destOrd="0" presId="urn:microsoft.com/office/officeart/2018/5/layout/IconCircleLabelList"/>
    <dgm:cxn modelId="{863D3354-EBDD-45A2-A92E-12E698C355CD}" type="presParOf" srcId="{DE50963F-DDA2-42BA-9B25-61185EC3539C}" destId="{9E99B774-1FC1-4261-86AB-8BEB1B8F9F2A}" srcOrd="0" destOrd="0" presId="urn:microsoft.com/office/officeart/2018/5/layout/IconCircleLabelList"/>
    <dgm:cxn modelId="{CCA7B013-66C4-4441-ACE6-1C8B2E64DC58}" type="presParOf" srcId="{DE50963F-DDA2-42BA-9B25-61185EC3539C}" destId="{8408BD54-8145-42F7-A3A8-4F7E43861934}" srcOrd="1" destOrd="0" presId="urn:microsoft.com/office/officeart/2018/5/layout/IconCircleLabelList"/>
    <dgm:cxn modelId="{D0E8FA08-4F9D-407E-BEAC-BBF2FC92ADF2}" type="presParOf" srcId="{DE50963F-DDA2-42BA-9B25-61185EC3539C}" destId="{F4E93B8A-DC5C-4D15-B945-D5F11A420BB5}" srcOrd="2" destOrd="0" presId="urn:microsoft.com/office/officeart/2018/5/layout/IconCircleLabelList"/>
    <dgm:cxn modelId="{05DA5049-2254-46E7-9C15-DFDCFE4E12C3}" type="presParOf" srcId="{DE50963F-DDA2-42BA-9B25-61185EC3539C}" destId="{18834BB9-DF6C-4480-950C-2184C320A701}" srcOrd="3" destOrd="0" presId="urn:microsoft.com/office/officeart/2018/5/layout/IconCircleLabelList"/>
    <dgm:cxn modelId="{0A718416-B7D2-4F77-8BE9-B64370E5E935}" type="presParOf" srcId="{870331A7-9A30-4341-848D-443CF887C1EF}" destId="{4AA16EC1-25AE-41A5-8EE5-B1FAA59F8742}" srcOrd="1" destOrd="0" presId="urn:microsoft.com/office/officeart/2018/5/layout/IconCircleLabelList"/>
    <dgm:cxn modelId="{9FF20327-09CA-452B-8E34-2D80713AFD12}" type="presParOf" srcId="{870331A7-9A30-4341-848D-443CF887C1EF}" destId="{E0CB875B-8EB6-4F93-B333-0C03FA30AA94}" srcOrd="2" destOrd="0" presId="urn:microsoft.com/office/officeart/2018/5/layout/IconCircleLabelList"/>
    <dgm:cxn modelId="{98E185BE-FC45-43BD-85E5-3ECA18348B73}" type="presParOf" srcId="{E0CB875B-8EB6-4F93-B333-0C03FA30AA94}" destId="{50B9B179-9DF6-4CCE-A94D-7912FF2BFDB8}" srcOrd="0" destOrd="0" presId="urn:microsoft.com/office/officeart/2018/5/layout/IconCircleLabelList"/>
    <dgm:cxn modelId="{EFA09CB0-F2F7-4F42-B122-CB2E98FDBC0D}" type="presParOf" srcId="{E0CB875B-8EB6-4F93-B333-0C03FA30AA94}" destId="{AD4802C8-E1E6-4E7C-BD9E-2E7B51A9F9E7}" srcOrd="1" destOrd="0" presId="urn:microsoft.com/office/officeart/2018/5/layout/IconCircleLabelList"/>
    <dgm:cxn modelId="{A2621AE5-40F4-40CC-BD46-DA3B90371699}" type="presParOf" srcId="{E0CB875B-8EB6-4F93-B333-0C03FA30AA94}" destId="{E1721987-9262-464C-BC5F-657E91D963B6}" srcOrd="2" destOrd="0" presId="urn:microsoft.com/office/officeart/2018/5/layout/IconCircleLabelList"/>
    <dgm:cxn modelId="{B8F517F8-FB08-4690-9995-02FBCF2936CB}" type="presParOf" srcId="{E0CB875B-8EB6-4F93-B333-0C03FA30AA94}" destId="{3E7C25E6-7E70-413A-9C35-2D7CCE4C50CC}" srcOrd="3" destOrd="0" presId="urn:microsoft.com/office/officeart/2018/5/layout/IconCircleLabelList"/>
    <dgm:cxn modelId="{1DBC61AE-52B5-4411-A061-CD74C322D93B}" type="presParOf" srcId="{870331A7-9A30-4341-848D-443CF887C1EF}" destId="{31A83380-EEEA-4059-A202-A2F1AC357D1E}" srcOrd="3" destOrd="0" presId="urn:microsoft.com/office/officeart/2018/5/layout/IconCircleLabelList"/>
    <dgm:cxn modelId="{1B6ADFB8-A578-4396-B4B9-136C4B0A77FA}" type="presParOf" srcId="{870331A7-9A30-4341-848D-443CF887C1EF}" destId="{190EEF13-FAA5-4258-86A1-39D796E15BFD}" srcOrd="4" destOrd="0" presId="urn:microsoft.com/office/officeart/2018/5/layout/IconCircleLabelList"/>
    <dgm:cxn modelId="{A9A76423-CB92-4EC5-9AB9-75EC83436C79}" type="presParOf" srcId="{190EEF13-FAA5-4258-86A1-39D796E15BFD}" destId="{259C37AD-20D7-4A32-80AA-7BE186BE0544}" srcOrd="0" destOrd="0" presId="urn:microsoft.com/office/officeart/2018/5/layout/IconCircleLabelList"/>
    <dgm:cxn modelId="{6D20356F-78B6-490E-890A-2E87F6755EFA}" type="presParOf" srcId="{190EEF13-FAA5-4258-86A1-39D796E15BFD}" destId="{BDDC5CE7-549A-4247-8819-67DAD8F1C5DE}" srcOrd="1" destOrd="0" presId="urn:microsoft.com/office/officeart/2018/5/layout/IconCircleLabelList"/>
    <dgm:cxn modelId="{753C5B13-223E-4CA8-816E-567C8EE28FC3}" type="presParOf" srcId="{190EEF13-FAA5-4258-86A1-39D796E15BFD}" destId="{2961A8ED-BE6A-41F5-A871-BD3E01ECFC5F}" srcOrd="2" destOrd="0" presId="urn:microsoft.com/office/officeart/2018/5/layout/IconCircleLabelList"/>
    <dgm:cxn modelId="{04B5258C-81C7-4F7A-B8A3-139E58A17BDF}" type="presParOf" srcId="{190EEF13-FAA5-4258-86A1-39D796E15BFD}" destId="{76392428-3DBA-43A2-BE68-CAFCA7B0A2A7}" srcOrd="3" destOrd="0" presId="urn:microsoft.com/office/officeart/2018/5/layout/IconCircleLabelList"/>
    <dgm:cxn modelId="{3AE28A1D-9154-4D29-B83B-8089FEF6A0D8}" type="presParOf" srcId="{870331A7-9A30-4341-848D-443CF887C1EF}" destId="{6D6336E2-1A51-4D5A-A6D6-3DCB92C6D39B}" srcOrd="5" destOrd="0" presId="urn:microsoft.com/office/officeart/2018/5/layout/IconCircleLabelList"/>
    <dgm:cxn modelId="{D465CA3D-54BF-486A-83FF-6EB0335AA061}" type="presParOf" srcId="{870331A7-9A30-4341-848D-443CF887C1EF}" destId="{948D8EC5-67C7-40BE-943F-D029974D5B8C}" srcOrd="6" destOrd="0" presId="urn:microsoft.com/office/officeart/2018/5/layout/IconCircleLabelList"/>
    <dgm:cxn modelId="{76FBE3A6-0131-46E9-9550-7404DDFF96D6}" type="presParOf" srcId="{948D8EC5-67C7-40BE-943F-D029974D5B8C}" destId="{55639839-45FB-4BE2-98D1-6DA8893F34FF}" srcOrd="0" destOrd="0" presId="urn:microsoft.com/office/officeart/2018/5/layout/IconCircleLabelList"/>
    <dgm:cxn modelId="{2C76E1E2-15C9-41D3-A383-5A10C8161753}" type="presParOf" srcId="{948D8EC5-67C7-40BE-943F-D029974D5B8C}" destId="{99558989-70D2-418F-B7A8-F5A2A737D841}" srcOrd="1" destOrd="0" presId="urn:microsoft.com/office/officeart/2018/5/layout/IconCircleLabelList"/>
    <dgm:cxn modelId="{4579C0D0-20CC-4424-998A-D13593B0A55B}" type="presParOf" srcId="{948D8EC5-67C7-40BE-943F-D029974D5B8C}" destId="{18BB7B69-8E2C-4E6A-B477-857A8928C751}" srcOrd="2" destOrd="0" presId="urn:microsoft.com/office/officeart/2018/5/layout/IconCircleLabelList"/>
    <dgm:cxn modelId="{F3198E36-B835-45B6-B643-D1C68DC51B1E}" type="presParOf" srcId="{948D8EC5-67C7-40BE-943F-D029974D5B8C}" destId="{40134431-908F-422A-8FA5-F611AFB9A91D}" srcOrd="3" destOrd="0" presId="urn:microsoft.com/office/officeart/2018/5/layout/IconCircleLabelList"/>
    <dgm:cxn modelId="{E2FD7DB9-6820-4EE1-B280-5F63885E3C08}" type="presParOf" srcId="{870331A7-9A30-4341-848D-443CF887C1EF}" destId="{6A3EB58B-A201-4C3E-9A68-F6E0E0D0A46F}" srcOrd="7" destOrd="0" presId="urn:microsoft.com/office/officeart/2018/5/layout/IconCircleLabelList"/>
    <dgm:cxn modelId="{D5BEBDF2-086B-4CEE-985D-92CFB7464067}" type="presParOf" srcId="{870331A7-9A30-4341-848D-443CF887C1EF}" destId="{B473A6D3-F9BD-47C0-8D56-BCE37AD42496}" srcOrd="8" destOrd="0" presId="urn:microsoft.com/office/officeart/2018/5/layout/IconCircleLabelList"/>
    <dgm:cxn modelId="{EAE1C60A-F383-41D8-A9A9-8727745EB801}" type="presParOf" srcId="{B473A6D3-F9BD-47C0-8D56-BCE37AD42496}" destId="{A3E5D426-9697-458F-AA1C-180FECFA7815}" srcOrd="0" destOrd="0" presId="urn:microsoft.com/office/officeart/2018/5/layout/IconCircleLabelList"/>
    <dgm:cxn modelId="{E84DD4A4-ED24-4FF2-BAFF-3ED1401B8F71}" type="presParOf" srcId="{B473A6D3-F9BD-47C0-8D56-BCE37AD42496}" destId="{4E243F8B-AAD8-4890-B891-0C5BAC6A95D1}" srcOrd="1" destOrd="0" presId="urn:microsoft.com/office/officeart/2018/5/layout/IconCircleLabelList"/>
    <dgm:cxn modelId="{77B85F30-B97F-46F6-B41A-C29AEB4802F0}" type="presParOf" srcId="{B473A6D3-F9BD-47C0-8D56-BCE37AD42496}" destId="{62050C79-93C0-4365-B2DF-014BB951AEE0}" srcOrd="2" destOrd="0" presId="urn:microsoft.com/office/officeart/2018/5/layout/IconCircleLabelList"/>
    <dgm:cxn modelId="{F7F8F00C-475E-4E7D-B45B-687967D4FE04}" type="presParOf" srcId="{B473A6D3-F9BD-47C0-8D56-BCE37AD42496}" destId="{DE8EBCAD-6D6A-47E8-994C-23446DF5BB66}" srcOrd="3" destOrd="0" presId="urn:microsoft.com/office/officeart/2018/5/layout/IconCircleLabelList"/>
    <dgm:cxn modelId="{9F8B0D02-E508-4BD9-A42D-E3A515C4F822}" type="presParOf" srcId="{870331A7-9A30-4341-848D-443CF887C1EF}" destId="{39A07180-5B37-4285-A0A2-C63DE75C0B10}" srcOrd="9" destOrd="0" presId="urn:microsoft.com/office/officeart/2018/5/layout/IconCircleLabelList"/>
    <dgm:cxn modelId="{5D44A6B8-54C8-496C-94D7-3731BDBF621D}" type="presParOf" srcId="{870331A7-9A30-4341-848D-443CF887C1EF}" destId="{AB87388B-9E2B-4F0C-B3DE-EE8DC53C763D}" srcOrd="10" destOrd="0" presId="urn:microsoft.com/office/officeart/2018/5/layout/IconCircleLabelList"/>
    <dgm:cxn modelId="{47777DBA-3965-4CA0-B3F0-6AC3AC0D02C5}" type="presParOf" srcId="{AB87388B-9E2B-4F0C-B3DE-EE8DC53C763D}" destId="{55E7F7CA-B23C-4D47-8B3A-D204A78518A1}" srcOrd="0" destOrd="0" presId="urn:microsoft.com/office/officeart/2018/5/layout/IconCircleLabelList"/>
    <dgm:cxn modelId="{9AF24AA2-FC78-4EFD-AD38-E06B222CC448}" type="presParOf" srcId="{AB87388B-9E2B-4F0C-B3DE-EE8DC53C763D}" destId="{D4C6C625-2B44-4E83-97E6-FD1B14EEA369}" srcOrd="1" destOrd="0" presId="urn:microsoft.com/office/officeart/2018/5/layout/IconCircleLabelList"/>
    <dgm:cxn modelId="{FB9476A8-BFC3-43FB-9718-2D937EF8A9D2}" type="presParOf" srcId="{AB87388B-9E2B-4F0C-B3DE-EE8DC53C763D}" destId="{1C857181-6FEA-4F6A-82F8-3BB6D4403674}" srcOrd="2" destOrd="0" presId="urn:microsoft.com/office/officeart/2018/5/layout/IconCircleLabelList"/>
    <dgm:cxn modelId="{F7EFE765-6374-4451-91A3-978485DEA378}" type="presParOf" srcId="{AB87388B-9E2B-4F0C-B3DE-EE8DC53C763D}" destId="{0F5A56C2-68B7-4300-8A9E-DB6219D360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719A5D-7195-4366-A127-A9A82A1E4BA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E651FA9-4D91-43A0-BFC0-AC1D8372ED93}">
      <dgm:prSet/>
      <dgm:spPr/>
      <dgm:t>
        <a:bodyPr/>
        <a:lstStyle/>
        <a:p>
          <a:pPr>
            <a:defRPr cap="all"/>
          </a:pPr>
          <a:r>
            <a:rPr lang="en-US" b="0" i="0" baseline="0"/>
            <a:t>Network security rules and firewall regulations</a:t>
          </a:r>
          <a:endParaRPr lang="en-US"/>
        </a:p>
      </dgm:t>
    </dgm:pt>
    <dgm:pt modelId="{274A6C12-8A63-484D-A5B1-563816540962}" type="parTrans" cxnId="{E06F2BDE-372D-4775-88EB-8D2F75A52D73}">
      <dgm:prSet/>
      <dgm:spPr/>
      <dgm:t>
        <a:bodyPr/>
        <a:lstStyle/>
        <a:p>
          <a:endParaRPr lang="en-US"/>
        </a:p>
      </dgm:t>
    </dgm:pt>
    <dgm:pt modelId="{20F70441-4284-4522-AC19-9801C2EF3264}" type="sibTrans" cxnId="{E06F2BDE-372D-4775-88EB-8D2F75A52D73}">
      <dgm:prSet/>
      <dgm:spPr/>
      <dgm:t>
        <a:bodyPr/>
        <a:lstStyle/>
        <a:p>
          <a:endParaRPr lang="en-US"/>
        </a:p>
      </dgm:t>
    </dgm:pt>
    <dgm:pt modelId="{94DCA93B-4E82-46A8-886B-93BA4FDB4C27}">
      <dgm:prSet/>
      <dgm:spPr/>
      <dgm:t>
        <a:bodyPr/>
        <a:lstStyle/>
        <a:p>
          <a:pPr>
            <a:defRPr cap="all"/>
          </a:pPr>
          <a:r>
            <a:rPr lang="en-US" b="0" i="0" baseline="0"/>
            <a:t>Access Control Lists (ACLs) to limit access </a:t>
          </a:r>
          <a:endParaRPr lang="en-US"/>
        </a:p>
      </dgm:t>
    </dgm:pt>
    <dgm:pt modelId="{663BB21C-EB45-4197-B85C-9804BE82CED3}" type="parTrans" cxnId="{54E714D0-34BD-4CEB-951C-E03865B82947}">
      <dgm:prSet/>
      <dgm:spPr/>
      <dgm:t>
        <a:bodyPr/>
        <a:lstStyle/>
        <a:p>
          <a:endParaRPr lang="en-US"/>
        </a:p>
      </dgm:t>
    </dgm:pt>
    <dgm:pt modelId="{6109449D-FF3F-4606-86EB-9FBB9B2B2213}" type="sibTrans" cxnId="{54E714D0-34BD-4CEB-951C-E03865B82947}">
      <dgm:prSet/>
      <dgm:spPr/>
      <dgm:t>
        <a:bodyPr/>
        <a:lstStyle/>
        <a:p>
          <a:endParaRPr lang="en-US"/>
        </a:p>
      </dgm:t>
    </dgm:pt>
    <dgm:pt modelId="{1ABE39A9-39F6-41C6-A4FD-DAA9D5EC2A68}">
      <dgm:prSet/>
      <dgm:spPr/>
      <dgm:t>
        <a:bodyPr/>
        <a:lstStyle/>
        <a:p>
          <a:pPr>
            <a:defRPr cap="all"/>
          </a:pPr>
          <a:r>
            <a:rPr lang="en-US" b="0" i="0" baseline="0"/>
            <a:t>Encryption to secure data </a:t>
          </a:r>
          <a:endParaRPr lang="en-US"/>
        </a:p>
      </dgm:t>
    </dgm:pt>
    <dgm:pt modelId="{CEDB61A8-6ED3-49E1-A94E-FDD75054960F}" type="parTrans" cxnId="{4D7908C5-ED63-435E-A0F4-484AAA0BE361}">
      <dgm:prSet/>
      <dgm:spPr/>
      <dgm:t>
        <a:bodyPr/>
        <a:lstStyle/>
        <a:p>
          <a:endParaRPr lang="en-US"/>
        </a:p>
      </dgm:t>
    </dgm:pt>
    <dgm:pt modelId="{5608BDAD-2839-4D73-AF70-61E0581BE50A}" type="sibTrans" cxnId="{4D7908C5-ED63-435E-A0F4-484AAA0BE361}">
      <dgm:prSet/>
      <dgm:spPr/>
      <dgm:t>
        <a:bodyPr/>
        <a:lstStyle/>
        <a:p>
          <a:endParaRPr lang="en-US"/>
        </a:p>
      </dgm:t>
    </dgm:pt>
    <dgm:pt modelId="{0435841F-5BB7-46DB-BB84-8D0767658290}">
      <dgm:prSet/>
      <dgm:spPr/>
      <dgm:t>
        <a:bodyPr/>
        <a:lstStyle/>
        <a:p>
          <a:pPr>
            <a:defRPr cap="all"/>
          </a:pPr>
          <a:r>
            <a:rPr lang="en-US" b="0" i="0" baseline="0"/>
            <a:t>Google Cloud Identity and Access Management (IAM) to control user access and permissions </a:t>
          </a:r>
          <a:endParaRPr lang="en-US"/>
        </a:p>
      </dgm:t>
    </dgm:pt>
    <dgm:pt modelId="{F7CA52DD-262B-4DBF-B5B5-4800F718B498}" type="parTrans" cxnId="{F8DA3D8B-A1EC-43F6-A158-3FB06FD866FD}">
      <dgm:prSet/>
      <dgm:spPr/>
      <dgm:t>
        <a:bodyPr/>
        <a:lstStyle/>
        <a:p>
          <a:endParaRPr lang="en-US"/>
        </a:p>
      </dgm:t>
    </dgm:pt>
    <dgm:pt modelId="{1D624610-517C-49D0-BDF4-6ADB6C953304}" type="sibTrans" cxnId="{F8DA3D8B-A1EC-43F6-A158-3FB06FD866FD}">
      <dgm:prSet/>
      <dgm:spPr/>
      <dgm:t>
        <a:bodyPr/>
        <a:lstStyle/>
        <a:p>
          <a:endParaRPr lang="en-US"/>
        </a:p>
      </dgm:t>
    </dgm:pt>
    <dgm:pt modelId="{369A3427-EA4A-46AC-9015-70054E7430EA}">
      <dgm:prSet/>
      <dgm:spPr/>
      <dgm:t>
        <a:bodyPr/>
        <a:lstStyle/>
        <a:p>
          <a:pPr>
            <a:defRPr cap="all"/>
          </a:pPr>
          <a:r>
            <a:rPr lang="en-US" b="0" i="0" baseline="0"/>
            <a:t>Fine-grained access control to limit access to resources</a:t>
          </a:r>
          <a:endParaRPr lang="en-US"/>
        </a:p>
      </dgm:t>
    </dgm:pt>
    <dgm:pt modelId="{D3FD7167-B104-4E5C-97F2-C6ECD9AC7C4E}" type="parTrans" cxnId="{2C33AD21-ECCC-4D0D-9AE9-59FDF4E60709}">
      <dgm:prSet/>
      <dgm:spPr/>
      <dgm:t>
        <a:bodyPr/>
        <a:lstStyle/>
        <a:p>
          <a:endParaRPr lang="en-US"/>
        </a:p>
      </dgm:t>
    </dgm:pt>
    <dgm:pt modelId="{69F8BA82-C45C-49E4-9388-9A22DA10AE94}" type="sibTrans" cxnId="{2C33AD21-ECCC-4D0D-9AE9-59FDF4E60709}">
      <dgm:prSet/>
      <dgm:spPr/>
      <dgm:t>
        <a:bodyPr/>
        <a:lstStyle/>
        <a:p>
          <a:endParaRPr lang="en-US"/>
        </a:p>
      </dgm:t>
    </dgm:pt>
    <dgm:pt modelId="{B557A2B9-DE81-48B8-A93A-2D9FEAFC8DA8}" type="pres">
      <dgm:prSet presAssocID="{B6719A5D-7195-4366-A127-A9A82A1E4BA0}" presName="root" presStyleCnt="0">
        <dgm:presLayoutVars>
          <dgm:dir/>
          <dgm:resizeHandles val="exact"/>
        </dgm:presLayoutVars>
      </dgm:prSet>
      <dgm:spPr/>
    </dgm:pt>
    <dgm:pt modelId="{9BECA971-072F-4F29-B464-8461BFB4D9E6}" type="pres">
      <dgm:prSet presAssocID="{7E651FA9-4D91-43A0-BFC0-AC1D8372ED93}" presName="compNode" presStyleCnt="0"/>
      <dgm:spPr/>
    </dgm:pt>
    <dgm:pt modelId="{AFF12AE3-3A3A-4C05-B097-A73801D89B98}" type="pres">
      <dgm:prSet presAssocID="{7E651FA9-4D91-43A0-BFC0-AC1D8372ED93}" presName="iconBgRect" presStyleLbl="bgShp" presStyleIdx="0" presStyleCnt="5"/>
      <dgm:spPr/>
    </dgm:pt>
    <dgm:pt modelId="{A72E2861-D73B-4859-ADB3-A0879CCD3A63}" type="pres">
      <dgm:prSet presAssocID="{7E651FA9-4D91-43A0-BFC0-AC1D8372ED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5EB3B0E-3339-415D-9976-E2E95A44C7E2}" type="pres">
      <dgm:prSet presAssocID="{7E651FA9-4D91-43A0-BFC0-AC1D8372ED93}" presName="spaceRect" presStyleCnt="0"/>
      <dgm:spPr/>
    </dgm:pt>
    <dgm:pt modelId="{DFE24C33-0E2F-497C-B4DA-B92C69B1A05C}" type="pres">
      <dgm:prSet presAssocID="{7E651FA9-4D91-43A0-BFC0-AC1D8372ED93}" presName="textRect" presStyleLbl="revTx" presStyleIdx="0" presStyleCnt="5">
        <dgm:presLayoutVars>
          <dgm:chMax val="1"/>
          <dgm:chPref val="1"/>
        </dgm:presLayoutVars>
      </dgm:prSet>
      <dgm:spPr/>
    </dgm:pt>
    <dgm:pt modelId="{FF89A316-14A2-4479-A131-5396088BD145}" type="pres">
      <dgm:prSet presAssocID="{20F70441-4284-4522-AC19-9801C2EF3264}" presName="sibTrans" presStyleCnt="0"/>
      <dgm:spPr/>
    </dgm:pt>
    <dgm:pt modelId="{3527F530-0420-4B84-8268-B244297D80FB}" type="pres">
      <dgm:prSet presAssocID="{94DCA93B-4E82-46A8-886B-93BA4FDB4C27}" presName="compNode" presStyleCnt="0"/>
      <dgm:spPr/>
    </dgm:pt>
    <dgm:pt modelId="{69389DB1-9529-4EFE-A10B-6CF4290AB456}" type="pres">
      <dgm:prSet presAssocID="{94DCA93B-4E82-46A8-886B-93BA4FDB4C27}" presName="iconBgRect" presStyleLbl="bgShp" presStyleIdx="1" presStyleCnt="5"/>
      <dgm:spPr/>
    </dgm:pt>
    <dgm:pt modelId="{3B8290A8-E02F-45D0-B2A7-95A243F09FC9}" type="pres">
      <dgm:prSet presAssocID="{94DCA93B-4E82-46A8-886B-93BA4FDB4C2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0AF6FD-1BF5-477D-AAAD-EBF73090B67E}" type="pres">
      <dgm:prSet presAssocID="{94DCA93B-4E82-46A8-886B-93BA4FDB4C27}" presName="spaceRect" presStyleCnt="0"/>
      <dgm:spPr/>
    </dgm:pt>
    <dgm:pt modelId="{085A8D72-2FEF-4636-AFC5-8A60FA2A2C4E}" type="pres">
      <dgm:prSet presAssocID="{94DCA93B-4E82-46A8-886B-93BA4FDB4C27}" presName="textRect" presStyleLbl="revTx" presStyleIdx="1" presStyleCnt="5">
        <dgm:presLayoutVars>
          <dgm:chMax val="1"/>
          <dgm:chPref val="1"/>
        </dgm:presLayoutVars>
      </dgm:prSet>
      <dgm:spPr/>
    </dgm:pt>
    <dgm:pt modelId="{675CA973-BAA1-45F1-A687-941C90D3A6DA}" type="pres">
      <dgm:prSet presAssocID="{6109449D-FF3F-4606-86EB-9FBB9B2B2213}" presName="sibTrans" presStyleCnt="0"/>
      <dgm:spPr/>
    </dgm:pt>
    <dgm:pt modelId="{289F5B27-AE81-4334-83BF-F17A6FBDACC3}" type="pres">
      <dgm:prSet presAssocID="{1ABE39A9-39F6-41C6-A4FD-DAA9D5EC2A68}" presName="compNode" presStyleCnt="0"/>
      <dgm:spPr/>
    </dgm:pt>
    <dgm:pt modelId="{02B52B6B-EF8D-4964-A72A-354F1B54425A}" type="pres">
      <dgm:prSet presAssocID="{1ABE39A9-39F6-41C6-A4FD-DAA9D5EC2A68}" presName="iconBgRect" presStyleLbl="bgShp" presStyleIdx="2" presStyleCnt="5"/>
      <dgm:spPr/>
    </dgm:pt>
    <dgm:pt modelId="{A4AF34A1-B985-438C-91BD-3C030D4E6681}" type="pres">
      <dgm:prSet presAssocID="{1ABE39A9-39F6-41C6-A4FD-DAA9D5EC2A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592ADD6-2225-4971-AF3E-0C471FE2BFE4}" type="pres">
      <dgm:prSet presAssocID="{1ABE39A9-39F6-41C6-A4FD-DAA9D5EC2A68}" presName="spaceRect" presStyleCnt="0"/>
      <dgm:spPr/>
    </dgm:pt>
    <dgm:pt modelId="{FA79A0E8-CC3C-4791-BB43-C7A42289BE4C}" type="pres">
      <dgm:prSet presAssocID="{1ABE39A9-39F6-41C6-A4FD-DAA9D5EC2A68}" presName="textRect" presStyleLbl="revTx" presStyleIdx="2" presStyleCnt="5">
        <dgm:presLayoutVars>
          <dgm:chMax val="1"/>
          <dgm:chPref val="1"/>
        </dgm:presLayoutVars>
      </dgm:prSet>
      <dgm:spPr/>
    </dgm:pt>
    <dgm:pt modelId="{270D1095-C22F-418B-9441-6EF2FADD7900}" type="pres">
      <dgm:prSet presAssocID="{5608BDAD-2839-4D73-AF70-61E0581BE50A}" presName="sibTrans" presStyleCnt="0"/>
      <dgm:spPr/>
    </dgm:pt>
    <dgm:pt modelId="{2CE85B68-5443-4C92-9A8F-CAAA2C8E442D}" type="pres">
      <dgm:prSet presAssocID="{0435841F-5BB7-46DB-BB84-8D0767658290}" presName="compNode" presStyleCnt="0"/>
      <dgm:spPr/>
    </dgm:pt>
    <dgm:pt modelId="{EEE9B40C-14B6-43A3-A9AE-9BC5B9F0A437}" type="pres">
      <dgm:prSet presAssocID="{0435841F-5BB7-46DB-BB84-8D0767658290}" presName="iconBgRect" presStyleLbl="bgShp" presStyleIdx="3" presStyleCnt="5"/>
      <dgm:spPr/>
    </dgm:pt>
    <dgm:pt modelId="{E51F4422-5F0C-4B95-A28F-91655B342E45}" type="pres">
      <dgm:prSet presAssocID="{0435841F-5BB7-46DB-BB84-8D07676582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A7A0931-E67C-4758-8B81-7112E89607FB}" type="pres">
      <dgm:prSet presAssocID="{0435841F-5BB7-46DB-BB84-8D0767658290}" presName="spaceRect" presStyleCnt="0"/>
      <dgm:spPr/>
    </dgm:pt>
    <dgm:pt modelId="{80434650-7011-40F0-8460-225551F43952}" type="pres">
      <dgm:prSet presAssocID="{0435841F-5BB7-46DB-BB84-8D0767658290}" presName="textRect" presStyleLbl="revTx" presStyleIdx="3" presStyleCnt="5">
        <dgm:presLayoutVars>
          <dgm:chMax val="1"/>
          <dgm:chPref val="1"/>
        </dgm:presLayoutVars>
      </dgm:prSet>
      <dgm:spPr/>
    </dgm:pt>
    <dgm:pt modelId="{D30C0218-75C0-4346-AFFA-D04994AD6E2B}" type="pres">
      <dgm:prSet presAssocID="{1D624610-517C-49D0-BDF4-6ADB6C953304}" presName="sibTrans" presStyleCnt="0"/>
      <dgm:spPr/>
    </dgm:pt>
    <dgm:pt modelId="{F361156B-5130-4F19-AD06-B4B4D5F40EA7}" type="pres">
      <dgm:prSet presAssocID="{369A3427-EA4A-46AC-9015-70054E7430EA}" presName="compNode" presStyleCnt="0"/>
      <dgm:spPr/>
    </dgm:pt>
    <dgm:pt modelId="{C6BCE621-AE8C-43E1-B13A-619695EE8F50}" type="pres">
      <dgm:prSet presAssocID="{369A3427-EA4A-46AC-9015-70054E7430EA}" presName="iconBgRect" presStyleLbl="bgShp" presStyleIdx="4" presStyleCnt="5"/>
      <dgm:spPr/>
    </dgm:pt>
    <dgm:pt modelId="{311DFD42-3B68-480C-B187-B25DA1139C27}" type="pres">
      <dgm:prSet presAssocID="{369A3427-EA4A-46AC-9015-70054E7430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F2C76E16-6504-486C-97E6-069FA996FAED}" type="pres">
      <dgm:prSet presAssocID="{369A3427-EA4A-46AC-9015-70054E7430EA}" presName="spaceRect" presStyleCnt="0"/>
      <dgm:spPr/>
    </dgm:pt>
    <dgm:pt modelId="{85AD0492-7457-4FD2-975B-630AFF32FB0E}" type="pres">
      <dgm:prSet presAssocID="{369A3427-EA4A-46AC-9015-70054E7430E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C33AD21-ECCC-4D0D-9AE9-59FDF4E60709}" srcId="{B6719A5D-7195-4366-A127-A9A82A1E4BA0}" destId="{369A3427-EA4A-46AC-9015-70054E7430EA}" srcOrd="4" destOrd="0" parTransId="{D3FD7167-B104-4E5C-97F2-C6ECD9AC7C4E}" sibTransId="{69F8BA82-C45C-49E4-9388-9A22DA10AE94}"/>
    <dgm:cxn modelId="{18A23E47-EB41-42AA-9775-BAC112CDCB5A}" type="presOf" srcId="{1ABE39A9-39F6-41C6-A4FD-DAA9D5EC2A68}" destId="{FA79A0E8-CC3C-4791-BB43-C7A42289BE4C}" srcOrd="0" destOrd="0" presId="urn:microsoft.com/office/officeart/2018/5/layout/IconCircleLabelList"/>
    <dgm:cxn modelId="{158C0F68-A7BB-4DD9-877F-3042FCFB6409}" type="presOf" srcId="{B6719A5D-7195-4366-A127-A9A82A1E4BA0}" destId="{B557A2B9-DE81-48B8-A93A-2D9FEAFC8DA8}" srcOrd="0" destOrd="0" presId="urn:microsoft.com/office/officeart/2018/5/layout/IconCircleLabelList"/>
    <dgm:cxn modelId="{8E752E75-0DE4-4086-9785-4A274EF4141C}" type="presOf" srcId="{369A3427-EA4A-46AC-9015-70054E7430EA}" destId="{85AD0492-7457-4FD2-975B-630AFF32FB0E}" srcOrd="0" destOrd="0" presId="urn:microsoft.com/office/officeart/2018/5/layout/IconCircleLabelList"/>
    <dgm:cxn modelId="{007D1089-F867-49B2-B4A2-75A76DF17CFC}" type="presOf" srcId="{7E651FA9-4D91-43A0-BFC0-AC1D8372ED93}" destId="{DFE24C33-0E2F-497C-B4DA-B92C69B1A05C}" srcOrd="0" destOrd="0" presId="urn:microsoft.com/office/officeart/2018/5/layout/IconCircleLabelList"/>
    <dgm:cxn modelId="{F8DA3D8B-A1EC-43F6-A158-3FB06FD866FD}" srcId="{B6719A5D-7195-4366-A127-A9A82A1E4BA0}" destId="{0435841F-5BB7-46DB-BB84-8D0767658290}" srcOrd="3" destOrd="0" parTransId="{F7CA52DD-262B-4DBF-B5B5-4800F718B498}" sibTransId="{1D624610-517C-49D0-BDF4-6ADB6C953304}"/>
    <dgm:cxn modelId="{4D7908C5-ED63-435E-A0F4-484AAA0BE361}" srcId="{B6719A5D-7195-4366-A127-A9A82A1E4BA0}" destId="{1ABE39A9-39F6-41C6-A4FD-DAA9D5EC2A68}" srcOrd="2" destOrd="0" parTransId="{CEDB61A8-6ED3-49E1-A94E-FDD75054960F}" sibTransId="{5608BDAD-2839-4D73-AF70-61E0581BE50A}"/>
    <dgm:cxn modelId="{54E714D0-34BD-4CEB-951C-E03865B82947}" srcId="{B6719A5D-7195-4366-A127-A9A82A1E4BA0}" destId="{94DCA93B-4E82-46A8-886B-93BA4FDB4C27}" srcOrd="1" destOrd="0" parTransId="{663BB21C-EB45-4197-B85C-9804BE82CED3}" sibTransId="{6109449D-FF3F-4606-86EB-9FBB9B2B2213}"/>
    <dgm:cxn modelId="{10D28AD0-56EF-4886-BFF4-4D28DE7A3DAB}" type="presOf" srcId="{0435841F-5BB7-46DB-BB84-8D0767658290}" destId="{80434650-7011-40F0-8460-225551F43952}" srcOrd="0" destOrd="0" presId="urn:microsoft.com/office/officeart/2018/5/layout/IconCircleLabelList"/>
    <dgm:cxn modelId="{E06F2BDE-372D-4775-88EB-8D2F75A52D73}" srcId="{B6719A5D-7195-4366-A127-A9A82A1E4BA0}" destId="{7E651FA9-4D91-43A0-BFC0-AC1D8372ED93}" srcOrd="0" destOrd="0" parTransId="{274A6C12-8A63-484D-A5B1-563816540962}" sibTransId="{20F70441-4284-4522-AC19-9801C2EF3264}"/>
    <dgm:cxn modelId="{7917A4F8-C108-4B91-B3D7-477B5A634C4A}" type="presOf" srcId="{94DCA93B-4E82-46A8-886B-93BA4FDB4C27}" destId="{085A8D72-2FEF-4636-AFC5-8A60FA2A2C4E}" srcOrd="0" destOrd="0" presId="urn:microsoft.com/office/officeart/2018/5/layout/IconCircleLabelList"/>
    <dgm:cxn modelId="{620725B3-4E35-47B2-8DC5-B34C73B5BBDF}" type="presParOf" srcId="{B557A2B9-DE81-48B8-A93A-2D9FEAFC8DA8}" destId="{9BECA971-072F-4F29-B464-8461BFB4D9E6}" srcOrd="0" destOrd="0" presId="urn:microsoft.com/office/officeart/2018/5/layout/IconCircleLabelList"/>
    <dgm:cxn modelId="{9FE42B48-D9D1-46C7-8F82-8F927465B78D}" type="presParOf" srcId="{9BECA971-072F-4F29-B464-8461BFB4D9E6}" destId="{AFF12AE3-3A3A-4C05-B097-A73801D89B98}" srcOrd="0" destOrd="0" presId="urn:microsoft.com/office/officeart/2018/5/layout/IconCircleLabelList"/>
    <dgm:cxn modelId="{4EAADF82-4802-4FEA-83FE-E6FD681DB08C}" type="presParOf" srcId="{9BECA971-072F-4F29-B464-8461BFB4D9E6}" destId="{A72E2861-D73B-4859-ADB3-A0879CCD3A63}" srcOrd="1" destOrd="0" presId="urn:microsoft.com/office/officeart/2018/5/layout/IconCircleLabelList"/>
    <dgm:cxn modelId="{34075049-E1F6-4494-8BDB-2A9D17965129}" type="presParOf" srcId="{9BECA971-072F-4F29-B464-8461BFB4D9E6}" destId="{B5EB3B0E-3339-415D-9976-E2E95A44C7E2}" srcOrd="2" destOrd="0" presId="urn:microsoft.com/office/officeart/2018/5/layout/IconCircleLabelList"/>
    <dgm:cxn modelId="{1E803BE0-F908-44C2-BAE5-2F3FAB756B48}" type="presParOf" srcId="{9BECA971-072F-4F29-B464-8461BFB4D9E6}" destId="{DFE24C33-0E2F-497C-B4DA-B92C69B1A05C}" srcOrd="3" destOrd="0" presId="urn:microsoft.com/office/officeart/2018/5/layout/IconCircleLabelList"/>
    <dgm:cxn modelId="{77720509-4F54-4A33-AAAD-DEB8E1A8651B}" type="presParOf" srcId="{B557A2B9-DE81-48B8-A93A-2D9FEAFC8DA8}" destId="{FF89A316-14A2-4479-A131-5396088BD145}" srcOrd="1" destOrd="0" presId="urn:microsoft.com/office/officeart/2018/5/layout/IconCircleLabelList"/>
    <dgm:cxn modelId="{B3A47CDB-96D8-4737-8CDF-23FB890962DC}" type="presParOf" srcId="{B557A2B9-DE81-48B8-A93A-2D9FEAFC8DA8}" destId="{3527F530-0420-4B84-8268-B244297D80FB}" srcOrd="2" destOrd="0" presId="urn:microsoft.com/office/officeart/2018/5/layout/IconCircleLabelList"/>
    <dgm:cxn modelId="{54AEA5E4-E77B-4790-B9D8-4E57807A7717}" type="presParOf" srcId="{3527F530-0420-4B84-8268-B244297D80FB}" destId="{69389DB1-9529-4EFE-A10B-6CF4290AB456}" srcOrd="0" destOrd="0" presId="urn:microsoft.com/office/officeart/2018/5/layout/IconCircleLabelList"/>
    <dgm:cxn modelId="{036E60FD-B34C-4734-84A0-DEE8B5165162}" type="presParOf" srcId="{3527F530-0420-4B84-8268-B244297D80FB}" destId="{3B8290A8-E02F-45D0-B2A7-95A243F09FC9}" srcOrd="1" destOrd="0" presId="urn:microsoft.com/office/officeart/2018/5/layout/IconCircleLabelList"/>
    <dgm:cxn modelId="{B1CCE7F8-73FC-4F5C-800A-75D1A62BF94A}" type="presParOf" srcId="{3527F530-0420-4B84-8268-B244297D80FB}" destId="{230AF6FD-1BF5-477D-AAAD-EBF73090B67E}" srcOrd="2" destOrd="0" presId="urn:microsoft.com/office/officeart/2018/5/layout/IconCircleLabelList"/>
    <dgm:cxn modelId="{A4F3C963-20EA-4B78-872D-8DCC4BCD94A0}" type="presParOf" srcId="{3527F530-0420-4B84-8268-B244297D80FB}" destId="{085A8D72-2FEF-4636-AFC5-8A60FA2A2C4E}" srcOrd="3" destOrd="0" presId="urn:microsoft.com/office/officeart/2018/5/layout/IconCircleLabelList"/>
    <dgm:cxn modelId="{E4D9A7DD-E012-486B-9BC0-63C4EF9A9225}" type="presParOf" srcId="{B557A2B9-DE81-48B8-A93A-2D9FEAFC8DA8}" destId="{675CA973-BAA1-45F1-A687-941C90D3A6DA}" srcOrd="3" destOrd="0" presId="urn:microsoft.com/office/officeart/2018/5/layout/IconCircleLabelList"/>
    <dgm:cxn modelId="{E80A8E51-CBBD-4CE1-A190-771FE45124F6}" type="presParOf" srcId="{B557A2B9-DE81-48B8-A93A-2D9FEAFC8DA8}" destId="{289F5B27-AE81-4334-83BF-F17A6FBDACC3}" srcOrd="4" destOrd="0" presId="urn:microsoft.com/office/officeart/2018/5/layout/IconCircleLabelList"/>
    <dgm:cxn modelId="{76EA1322-967B-4E76-B692-DDC9E39A33E5}" type="presParOf" srcId="{289F5B27-AE81-4334-83BF-F17A6FBDACC3}" destId="{02B52B6B-EF8D-4964-A72A-354F1B54425A}" srcOrd="0" destOrd="0" presId="urn:microsoft.com/office/officeart/2018/5/layout/IconCircleLabelList"/>
    <dgm:cxn modelId="{CF9CF3D5-6216-4E56-AEED-5C05CC4EE00A}" type="presParOf" srcId="{289F5B27-AE81-4334-83BF-F17A6FBDACC3}" destId="{A4AF34A1-B985-438C-91BD-3C030D4E6681}" srcOrd="1" destOrd="0" presId="urn:microsoft.com/office/officeart/2018/5/layout/IconCircleLabelList"/>
    <dgm:cxn modelId="{535748B8-4D2C-47B6-974C-CF47CD863E4D}" type="presParOf" srcId="{289F5B27-AE81-4334-83BF-F17A6FBDACC3}" destId="{6592ADD6-2225-4971-AF3E-0C471FE2BFE4}" srcOrd="2" destOrd="0" presId="urn:microsoft.com/office/officeart/2018/5/layout/IconCircleLabelList"/>
    <dgm:cxn modelId="{8985766C-AA2A-4237-8992-A42B76C8A58B}" type="presParOf" srcId="{289F5B27-AE81-4334-83BF-F17A6FBDACC3}" destId="{FA79A0E8-CC3C-4791-BB43-C7A42289BE4C}" srcOrd="3" destOrd="0" presId="urn:microsoft.com/office/officeart/2018/5/layout/IconCircleLabelList"/>
    <dgm:cxn modelId="{2F358568-005A-4F09-8A4F-B535A96F5B74}" type="presParOf" srcId="{B557A2B9-DE81-48B8-A93A-2D9FEAFC8DA8}" destId="{270D1095-C22F-418B-9441-6EF2FADD7900}" srcOrd="5" destOrd="0" presId="urn:microsoft.com/office/officeart/2018/5/layout/IconCircleLabelList"/>
    <dgm:cxn modelId="{E861A8EE-6CCA-4BDC-B9A1-7DDBF197FD2F}" type="presParOf" srcId="{B557A2B9-DE81-48B8-A93A-2D9FEAFC8DA8}" destId="{2CE85B68-5443-4C92-9A8F-CAAA2C8E442D}" srcOrd="6" destOrd="0" presId="urn:microsoft.com/office/officeart/2018/5/layout/IconCircleLabelList"/>
    <dgm:cxn modelId="{FE9D21ED-AE9F-46AF-8452-D7FE7621F421}" type="presParOf" srcId="{2CE85B68-5443-4C92-9A8F-CAAA2C8E442D}" destId="{EEE9B40C-14B6-43A3-A9AE-9BC5B9F0A437}" srcOrd="0" destOrd="0" presId="urn:microsoft.com/office/officeart/2018/5/layout/IconCircleLabelList"/>
    <dgm:cxn modelId="{8AAE6F93-D42A-49C2-902B-033CDD2FA4B3}" type="presParOf" srcId="{2CE85B68-5443-4C92-9A8F-CAAA2C8E442D}" destId="{E51F4422-5F0C-4B95-A28F-91655B342E45}" srcOrd="1" destOrd="0" presId="urn:microsoft.com/office/officeart/2018/5/layout/IconCircleLabelList"/>
    <dgm:cxn modelId="{9EB96B01-6D21-413E-A475-F7118DDEBE65}" type="presParOf" srcId="{2CE85B68-5443-4C92-9A8F-CAAA2C8E442D}" destId="{AA7A0931-E67C-4758-8B81-7112E89607FB}" srcOrd="2" destOrd="0" presId="urn:microsoft.com/office/officeart/2018/5/layout/IconCircleLabelList"/>
    <dgm:cxn modelId="{9E637B2E-E09B-4B42-A905-474C1AC82A71}" type="presParOf" srcId="{2CE85B68-5443-4C92-9A8F-CAAA2C8E442D}" destId="{80434650-7011-40F0-8460-225551F43952}" srcOrd="3" destOrd="0" presId="urn:microsoft.com/office/officeart/2018/5/layout/IconCircleLabelList"/>
    <dgm:cxn modelId="{811D5EAB-9EB8-4678-A49B-B0E304142CF5}" type="presParOf" srcId="{B557A2B9-DE81-48B8-A93A-2D9FEAFC8DA8}" destId="{D30C0218-75C0-4346-AFFA-D04994AD6E2B}" srcOrd="7" destOrd="0" presId="urn:microsoft.com/office/officeart/2018/5/layout/IconCircleLabelList"/>
    <dgm:cxn modelId="{95F7AD79-EA6D-4F21-9425-8A222684694F}" type="presParOf" srcId="{B557A2B9-DE81-48B8-A93A-2D9FEAFC8DA8}" destId="{F361156B-5130-4F19-AD06-B4B4D5F40EA7}" srcOrd="8" destOrd="0" presId="urn:microsoft.com/office/officeart/2018/5/layout/IconCircleLabelList"/>
    <dgm:cxn modelId="{CEE77EE6-C3B0-4890-AEF5-275677DFD2F1}" type="presParOf" srcId="{F361156B-5130-4F19-AD06-B4B4D5F40EA7}" destId="{C6BCE621-AE8C-43E1-B13A-619695EE8F50}" srcOrd="0" destOrd="0" presId="urn:microsoft.com/office/officeart/2018/5/layout/IconCircleLabelList"/>
    <dgm:cxn modelId="{92C5A32C-392B-402F-A031-206CC3F240B2}" type="presParOf" srcId="{F361156B-5130-4F19-AD06-B4B4D5F40EA7}" destId="{311DFD42-3B68-480C-B187-B25DA1139C27}" srcOrd="1" destOrd="0" presId="urn:microsoft.com/office/officeart/2018/5/layout/IconCircleLabelList"/>
    <dgm:cxn modelId="{5D3D75F0-AB4F-4BE1-A7D0-64EDC45F3A35}" type="presParOf" srcId="{F361156B-5130-4F19-AD06-B4B4D5F40EA7}" destId="{F2C76E16-6504-486C-97E6-069FA996FAED}" srcOrd="2" destOrd="0" presId="urn:microsoft.com/office/officeart/2018/5/layout/IconCircleLabelList"/>
    <dgm:cxn modelId="{79B1F584-4684-49B0-BDF6-4AA6DC622162}" type="presParOf" srcId="{F361156B-5130-4F19-AD06-B4B4D5F40EA7}" destId="{85AD0492-7457-4FD2-975B-630AFF32FB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95083-A39B-45CF-A883-E5CF863D66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9FE1223-D5ED-4166-9183-EDCD202EDF8C}">
      <dgm:prSet/>
      <dgm:spPr/>
      <dgm:t>
        <a:bodyPr/>
        <a:lstStyle/>
        <a:p>
          <a:r>
            <a:rPr lang="en-US" b="0" i="0" baseline="0"/>
            <a:t>Highly scalable resources that can easily grow to meet needs</a:t>
          </a:r>
          <a:endParaRPr lang="en-US"/>
        </a:p>
      </dgm:t>
    </dgm:pt>
    <dgm:pt modelId="{19A2FB77-956C-4AF8-82F6-2BA2F2477ED9}" type="parTrans" cxnId="{E50B3D1D-AF69-44D0-9C19-719983A0D59F}">
      <dgm:prSet/>
      <dgm:spPr/>
      <dgm:t>
        <a:bodyPr/>
        <a:lstStyle/>
        <a:p>
          <a:endParaRPr lang="en-US"/>
        </a:p>
      </dgm:t>
    </dgm:pt>
    <dgm:pt modelId="{2BE478F8-A465-4123-B959-058A8B9CEFA8}" type="sibTrans" cxnId="{E50B3D1D-AF69-44D0-9C19-719983A0D59F}">
      <dgm:prSet/>
      <dgm:spPr/>
      <dgm:t>
        <a:bodyPr/>
        <a:lstStyle/>
        <a:p>
          <a:endParaRPr lang="en-US"/>
        </a:p>
      </dgm:t>
    </dgm:pt>
    <dgm:pt modelId="{BBED5815-AFFF-40BC-98A4-E30FB73111CD}">
      <dgm:prSet/>
      <dgm:spPr/>
      <dgm:t>
        <a:bodyPr/>
        <a:lstStyle/>
        <a:p>
          <a:r>
            <a:rPr lang="en-US" b="0" i="0" baseline="0" dirty="0"/>
            <a:t>Large number of data centers located around the world </a:t>
          </a:r>
          <a:endParaRPr lang="en-US" dirty="0"/>
        </a:p>
      </dgm:t>
    </dgm:pt>
    <dgm:pt modelId="{33BE5C31-3B3B-4902-A1A5-441FB3397675}" type="parTrans" cxnId="{52B2F87C-D05D-46EC-A59C-721BA2B4859A}">
      <dgm:prSet/>
      <dgm:spPr/>
      <dgm:t>
        <a:bodyPr/>
        <a:lstStyle/>
        <a:p>
          <a:endParaRPr lang="en-US"/>
        </a:p>
      </dgm:t>
    </dgm:pt>
    <dgm:pt modelId="{59CAA80B-932F-4BD4-A051-2C269BCBDAD7}" type="sibTrans" cxnId="{52B2F87C-D05D-46EC-A59C-721BA2B4859A}">
      <dgm:prSet/>
      <dgm:spPr/>
      <dgm:t>
        <a:bodyPr/>
        <a:lstStyle/>
        <a:p>
          <a:endParaRPr lang="en-US"/>
        </a:p>
      </dgm:t>
    </dgm:pt>
    <dgm:pt modelId="{F1B5B7D1-6A3A-4606-A5D4-41E63EED9449}">
      <dgm:prSet/>
      <dgm:spPr/>
      <dgm:t>
        <a:bodyPr/>
        <a:lstStyle/>
        <a:p>
          <a:r>
            <a:rPr lang="en-US" b="0" i="0" baseline="0"/>
            <a:t>Extensive security measures to ensure the platform is secure</a:t>
          </a:r>
          <a:endParaRPr lang="en-US"/>
        </a:p>
      </dgm:t>
    </dgm:pt>
    <dgm:pt modelId="{0884D802-C102-49C8-8AB0-F938E8FFA22A}" type="parTrans" cxnId="{EDCB1ABE-4F24-468A-8807-28044436ECAF}">
      <dgm:prSet/>
      <dgm:spPr/>
      <dgm:t>
        <a:bodyPr/>
        <a:lstStyle/>
        <a:p>
          <a:endParaRPr lang="en-US"/>
        </a:p>
      </dgm:t>
    </dgm:pt>
    <dgm:pt modelId="{B0F28994-8F4F-40E6-91A9-347A24B4D3BA}" type="sibTrans" cxnId="{EDCB1ABE-4F24-468A-8807-28044436ECAF}">
      <dgm:prSet/>
      <dgm:spPr/>
      <dgm:t>
        <a:bodyPr/>
        <a:lstStyle/>
        <a:p>
          <a:endParaRPr lang="en-US"/>
        </a:p>
      </dgm:t>
    </dgm:pt>
    <dgm:pt modelId="{58A90657-615F-48CF-8437-BD4D6F95AF0F}">
      <dgm:prSet/>
      <dgm:spPr/>
      <dgm:t>
        <a:bodyPr/>
        <a:lstStyle/>
        <a:p>
          <a:r>
            <a:rPr lang="en-US" b="0" i="0" baseline="0"/>
            <a:t>Variety of big data analytics tools and services</a:t>
          </a:r>
          <a:endParaRPr lang="en-US"/>
        </a:p>
      </dgm:t>
    </dgm:pt>
    <dgm:pt modelId="{0DB2BB8C-606D-496F-A610-DF6C89C85D74}" type="parTrans" cxnId="{81150BA4-F16C-4E2A-9DD5-D3B37DD66403}">
      <dgm:prSet/>
      <dgm:spPr/>
      <dgm:t>
        <a:bodyPr/>
        <a:lstStyle/>
        <a:p>
          <a:endParaRPr lang="en-US"/>
        </a:p>
      </dgm:t>
    </dgm:pt>
    <dgm:pt modelId="{50EBA8C4-C40D-427D-94FB-5012066EC2C8}" type="sibTrans" cxnId="{81150BA4-F16C-4E2A-9DD5-D3B37DD66403}">
      <dgm:prSet/>
      <dgm:spPr/>
      <dgm:t>
        <a:bodyPr/>
        <a:lstStyle/>
        <a:p>
          <a:endParaRPr lang="en-US"/>
        </a:p>
      </dgm:t>
    </dgm:pt>
    <dgm:pt modelId="{204E27F1-5DB0-4BE7-9F0B-89A36BD83E60}">
      <dgm:prSet/>
      <dgm:spPr/>
      <dgm:t>
        <a:bodyPr/>
        <a:lstStyle/>
        <a:p>
          <a:r>
            <a:rPr lang="en-US" b="0" i="0" baseline="0"/>
            <a:t>Variety of machine learning tools and services</a:t>
          </a:r>
          <a:endParaRPr lang="en-US"/>
        </a:p>
      </dgm:t>
    </dgm:pt>
    <dgm:pt modelId="{29DA745D-E8E8-4B56-81A1-B7AAC3D91F1A}" type="parTrans" cxnId="{D930E71B-3308-4D7C-9F21-357EE18F45DE}">
      <dgm:prSet/>
      <dgm:spPr/>
      <dgm:t>
        <a:bodyPr/>
        <a:lstStyle/>
        <a:p>
          <a:endParaRPr lang="en-US"/>
        </a:p>
      </dgm:t>
    </dgm:pt>
    <dgm:pt modelId="{894724D8-40F8-4A77-A77F-6743C9E767D2}" type="sibTrans" cxnId="{D930E71B-3308-4D7C-9F21-357EE18F45DE}">
      <dgm:prSet/>
      <dgm:spPr/>
      <dgm:t>
        <a:bodyPr/>
        <a:lstStyle/>
        <a:p>
          <a:endParaRPr lang="en-US"/>
        </a:p>
      </dgm:t>
    </dgm:pt>
    <dgm:pt modelId="{1A93E315-FC5A-4421-B037-27BFD8A383B7}" type="pres">
      <dgm:prSet presAssocID="{C1795083-A39B-45CF-A883-E5CF863D6646}" presName="root" presStyleCnt="0">
        <dgm:presLayoutVars>
          <dgm:dir/>
          <dgm:resizeHandles val="exact"/>
        </dgm:presLayoutVars>
      </dgm:prSet>
      <dgm:spPr/>
    </dgm:pt>
    <dgm:pt modelId="{EBDE5C6C-1D11-457B-B5E2-FA9B623819AF}" type="pres">
      <dgm:prSet presAssocID="{B9FE1223-D5ED-4166-9183-EDCD202EDF8C}" presName="compNode" presStyleCnt="0"/>
      <dgm:spPr/>
    </dgm:pt>
    <dgm:pt modelId="{08E7AE66-0011-4ADE-92F9-42CE56D5C826}" type="pres">
      <dgm:prSet presAssocID="{B9FE1223-D5ED-4166-9183-EDCD202EDF8C}" presName="bgRect" presStyleLbl="bgShp" presStyleIdx="0" presStyleCnt="5"/>
      <dgm:spPr/>
    </dgm:pt>
    <dgm:pt modelId="{82461A7A-6BAA-4472-B8B9-B71B611FE47A}" type="pres">
      <dgm:prSet presAssocID="{B9FE1223-D5ED-4166-9183-EDCD202EDF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2CFFD6D-50BB-49A4-B61F-1F0B543E4DFB}" type="pres">
      <dgm:prSet presAssocID="{B9FE1223-D5ED-4166-9183-EDCD202EDF8C}" presName="spaceRect" presStyleCnt="0"/>
      <dgm:spPr/>
    </dgm:pt>
    <dgm:pt modelId="{54D95D90-C86B-4EA0-959D-4F0881F61A56}" type="pres">
      <dgm:prSet presAssocID="{B9FE1223-D5ED-4166-9183-EDCD202EDF8C}" presName="parTx" presStyleLbl="revTx" presStyleIdx="0" presStyleCnt="5">
        <dgm:presLayoutVars>
          <dgm:chMax val="0"/>
          <dgm:chPref val="0"/>
        </dgm:presLayoutVars>
      </dgm:prSet>
      <dgm:spPr/>
    </dgm:pt>
    <dgm:pt modelId="{B6E17780-64CA-4010-AF03-EE00AFB35328}" type="pres">
      <dgm:prSet presAssocID="{2BE478F8-A465-4123-B959-058A8B9CEFA8}" presName="sibTrans" presStyleCnt="0"/>
      <dgm:spPr/>
    </dgm:pt>
    <dgm:pt modelId="{705EA881-96AB-4796-B073-A5D344575290}" type="pres">
      <dgm:prSet presAssocID="{BBED5815-AFFF-40BC-98A4-E30FB73111CD}" presName="compNode" presStyleCnt="0"/>
      <dgm:spPr/>
    </dgm:pt>
    <dgm:pt modelId="{2187ECF5-E210-4A93-AD04-2B792D68D817}" type="pres">
      <dgm:prSet presAssocID="{BBED5815-AFFF-40BC-98A4-E30FB73111CD}" presName="bgRect" presStyleLbl="bgShp" presStyleIdx="1" presStyleCnt="5"/>
      <dgm:spPr/>
    </dgm:pt>
    <dgm:pt modelId="{DB87795A-3502-4FE6-8595-7A55759F22AF}" type="pres">
      <dgm:prSet presAssocID="{BBED5815-AFFF-40BC-98A4-E30FB73111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859AA51-FC72-41D7-8622-88742ADA2F15}" type="pres">
      <dgm:prSet presAssocID="{BBED5815-AFFF-40BC-98A4-E30FB73111CD}" presName="spaceRect" presStyleCnt="0"/>
      <dgm:spPr/>
    </dgm:pt>
    <dgm:pt modelId="{85B68BD8-9D67-43C3-95ED-40A3BDE228AF}" type="pres">
      <dgm:prSet presAssocID="{BBED5815-AFFF-40BC-98A4-E30FB73111CD}" presName="parTx" presStyleLbl="revTx" presStyleIdx="1" presStyleCnt="5">
        <dgm:presLayoutVars>
          <dgm:chMax val="0"/>
          <dgm:chPref val="0"/>
        </dgm:presLayoutVars>
      </dgm:prSet>
      <dgm:spPr/>
    </dgm:pt>
    <dgm:pt modelId="{B5B7B108-BFA2-46B5-868B-63025A5C6DCA}" type="pres">
      <dgm:prSet presAssocID="{59CAA80B-932F-4BD4-A051-2C269BCBDAD7}" presName="sibTrans" presStyleCnt="0"/>
      <dgm:spPr/>
    </dgm:pt>
    <dgm:pt modelId="{561A1B45-F2CF-412B-8CB1-F3742BEDC301}" type="pres">
      <dgm:prSet presAssocID="{F1B5B7D1-6A3A-4606-A5D4-41E63EED9449}" presName="compNode" presStyleCnt="0"/>
      <dgm:spPr/>
    </dgm:pt>
    <dgm:pt modelId="{A91E0EE5-6916-4951-B8F6-88A704B9C3E2}" type="pres">
      <dgm:prSet presAssocID="{F1B5B7D1-6A3A-4606-A5D4-41E63EED9449}" presName="bgRect" presStyleLbl="bgShp" presStyleIdx="2" presStyleCnt="5"/>
      <dgm:spPr/>
    </dgm:pt>
    <dgm:pt modelId="{AA503F61-A83E-4228-9A2D-13F00E8662E6}" type="pres">
      <dgm:prSet presAssocID="{F1B5B7D1-6A3A-4606-A5D4-41E63EED944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B691293-FAC0-47C5-915A-A76CF7EE78BD}" type="pres">
      <dgm:prSet presAssocID="{F1B5B7D1-6A3A-4606-A5D4-41E63EED9449}" presName="spaceRect" presStyleCnt="0"/>
      <dgm:spPr/>
    </dgm:pt>
    <dgm:pt modelId="{DEDF4802-3506-4645-A5D1-AD7118DD501E}" type="pres">
      <dgm:prSet presAssocID="{F1B5B7D1-6A3A-4606-A5D4-41E63EED9449}" presName="parTx" presStyleLbl="revTx" presStyleIdx="2" presStyleCnt="5">
        <dgm:presLayoutVars>
          <dgm:chMax val="0"/>
          <dgm:chPref val="0"/>
        </dgm:presLayoutVars>
      </dgm:prSet>
      <dgm:spPr/>
    </dgm:pt>
    <dgm:pt modelId="{497F5A2B-8C85-4A07-9CF1-9FD2F491A8BC}" type="pres">
      <dgm:prSet presAssocID="{B0F28994-8F4F-40E6-91A9-347A24B4D3BA}" presName="sibTrans" presStyleCnt="0"/>
      <dgm:spPr/>
    </dgm:pt>
    <dgm:pt modelId="{A92CFF40-F852-40CD-A78D-19523462B3BD}" type="pres">
      <dgm:prSet presAssocID="{58A90657-615F-48CF-8437-BD4D6F95AF0F}" presName="compNode" presStyleCnt="0"/>
      <dgm:spPr/>
    </dgm:pt>
    <dgm:pt modelId="{63B35CEC-1755-4C6D-849E-0FA1B4B6A631}" type="pres">
      <dgm:prSet presAssocID="{58A90657-615F-48CF-8437-BD4D6F95AF0F}" presName="bgRect" presStyleLbl="bgShp" presStyleIdx="3" presStyleCnt="5"/>
      <dgm:spPr/>
    </dgm:pt>
    <dgm:pt modelId="{71ACFD68-27E9-408B-ADC4-64E2E163E772}" type="pres">
      <dgm:prSet presAssocID="{58A90657-615F-48CF-8437-BD4D6F95AF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42C2B29-E3CA-4EF4-96FF-CAC4D117E775}" type="pres">
      <dgm:prSet presAssocID="{58A90657-615F-48CF-8437-BD4D6F95AF0F}" presName="spaceRect" presStyleCnt="0"/>
      <dgm:spPr/>
    </dgm:pt>
    <dgm:pt modelId="{4AE6EDAA-ADE5-4D2C-B109-7809138E5D1D}" type="pres">
      <dgm:prSet presAssocID="{58A90657-615F-48CF-8437-BD4D6F95AF0F}" presName="parTx" presStyleLbl="revTx" presStyleIdx="3" presStyleCnt="5">
        <dgm:presLayoutVars>
          <dgm:chMax val="0"/>
          <dgm:chPref val="0"/>
        </dgm:presLayoutVars>
      </dgm:prSet>
      <dgm:spPr/>
    </dgm:pt>
    <dgm:pt modelId="{17CD5147-4282-4ADF-8BD8-68332362B238}" type="pres">
      <dgm:prSet presAssocID="{50EBA8C4-C40D-427D-94FB-5012066EC2C8}" presName="sibTrans" presStyleCnt="0"/>
      <dgm:spPr/>
    </dgm:pt>
    <dgm:pt modelId="{F33D27C8-7660-4251-B469-128FED5DD2A7}" type="pres">
      <dgm:prSet presAssocID="{204E27F1-5DB0-4BE7-9F0B-89A36BD83E60}" presName="compNode" presStyleCnt="0"/>
      <dgm:spPr/>
    </dgm:pt>
    <dgm:pt modelId="{10023EE7-5FE1-43B7-9945-C17D944C10A0}" type="pres">
      <dgm:prSet presAssocID="{204E27F1-5DB0-4BE7-9F0B-89A36BD83E60}" presName="bgRect" presStyleLbl="bgShp" presStyleIdx="4" presStyleCnt="5"/>
      <dgm:spPr/>
    </dgm:pt>
    <dgm:pt modelId="{4B5EB4B1-201C-48C5-85CB-6C6A88D87095}" type="pres">
      <dgm:prSet presAssocID="{204E27F1-5DB0-4BE7-9F0B-89A36BD83E6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201DA11-5D0F-4C26-A882-61FD24529A9D}" type="pres">
      <dgm:prSet presAssocID="{204E27F1-5DB0-4BE7-9F0B-89A36BD83E60}" presName="spaceRect" presStyleCnt="0"/>
      <dgm:spPr/>
    </dgm:pt>
    <dgm:pt modelId="{A4C61450-2A5F-4248-BAC1-C18890917832}" type="pres">
      <dgm:prSet presAssocID="{204E27F1-5DB0-4BE7-9F0B-89A36BD83E6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D4E970D-8CF7-4383-BD3B-356429E2719D}" type="presOf" srcId="{204E27F1-5DB0-4BE7-9F0B-89A36BD83E60}" destId="{A4C61450-2A5F-4248-BAC1-C18890917832}" srcOrd="0" destOrd="0" presId="urn:microsoft.com/office/officeart/2018/2/layout/IconVerticalSolidList"/>
    <dgm:cxn modelId="{CC108A1A-8FDA-4281-8E1A-7D02C6439186}" type="presOf" srcId="{BBED5815-AFFF-40BC-98A4-E30FB73111CD}" destId="{85B68BD8-9D67-43C3-95ED-40A3BDE228AF}" srcOrd="0" destOrd="0" presId="urn:microsoft.com/office/officeart/2018/2/layout/IconVerticalSolidList"/>
    <dgm:cxn modelId="{D930E71B-3308-4D7C-9F21-357EE18F45DE}" srcId="{C1795083-A39B-45CF-A883-E5CF863D6646}" destId="{204E27F1-5DB0-4BE7-9F0B-89A36BD83E60}" srcOrd="4" destOrd="0" parTransId="{29DA745D-E8E8-4B56-81A1-B7AAC3D91F1A}" sibTransId="{894724D8-40F8-4A77-A77F-6743C9E767D2}"/>
    <dgm:cxn modelId="{E50B3D1D-AF69-44D0-9C19-719983A0D59F}" srcId="{C1795083-A39B-45CF-A883-E5CF863D6646}" destId="{B9FE1223-D5ED-4166-9183-EDCD202EDF8C}" srcOrd="0" destOrd="0" parTransId="{19A2FB77-956C-4AF8-82F6-2BA2F2477ED9}" sibTransId="{2BE478F8-A465-4123-B959-058A8B9CEFA8}"/>
    <dgm:cxn modelId="{C880AC77-F816-45B4-AE62-FA37489D702C}" type="presOf" srcId="{C1795083-A39B-45CF-A883-E5CF863D6646}" destId="{1A93E315-FC5A-4421-B037-27BFD8A383B7}" srcOrd="0" destOrd="0" presId="urn:microsoft.com/office/officeart/2018/2/layout/IconVerticalSolidList"/>
    <dgm:cxn modelId="{52B2F87C-D05D-46EC-A59C-721BA2B4859A}" srcId="{C1795083-A39B-45CF-A883-E5CF863D6646}" destId="{BBED5815-AFFF-40BC-98A4-E30FB73111CD}" srcOrd="1" destOrd="0" parTransId="{33BE5C31-3B3B-4902-A1A5-441FB3397675}" sibTransId="{59CAA80B-932F-4BD4-A051-2C269BCBDAD7}"/>
    <dgm:cxn modelId="{D267659C-138D-45E6-8149-A40EA84FC379}" type="presOf" srcId="{B9FE1223-D5ED-4166-9183-EDCD202EDF8C}" destId="{54D95D90-C86B-4EA0-959D-4F0881F61A56}" srcOrd="0" destOrd="0" presId="urn:microsoft.com/office/officeart/2018/2/layout/IconVerticalSolidList"/>
    <dgm:cxn modelId="{81150BA4-F16C-4E2A-9DD5-D3B37DD66403}" srcId="{C1795083-A39B-45CF-A883-E5CF863D6646}" destId="{58A90657-615F-48CF-8437-BD4D6F95AF0F}" srcOrd="3" destOrd="0" parTransId="{0DB2BB8C-606D-496F-A610-DF6C89C85D74}" sibTransId="{50EBA8C4-C40D-427D-94FB-5012066EC2C8}"/>
    <dgm:cxn modelId="{EDCB1ABE-4F24-468A-8807-28044436ECAF}" srcId="{C1795083-A39B-45CF-A883-E5CF863D6646}" destId="{F1B5B7D1-6A3A-4606-A5D4-41E63EED9449}" srcOrd="2" destOrd="0" parTransId="{0884D802-C102-49C8-8AB0-F938E8FFA22A}" sibTransId="{B0F28994-8F4F-40E6-91A9-347A24B4D3BA}"/>
    <dgm:cxn modelId="{29F454D6-F9AF-4763-860E-E275A8BB7013}" type="presOf" srcId="{F1B5B7D1-6A3A-4606-A5D4-41E63EED9449}" destId="{DEDF4802-3506-4645-A5D1-AD7118DD501E}" srcOrd="0" destOrd="0" presId="urn:microsoft.com/office/officeart/2018/2/layout/IconVerticalSolidList"/>
    <dgm:cxn modelId="{4198A5F7-A771-4FFC-9925-A4C743F2111A}" type="presOf" srcId="{58A90657-615F-48CF-8437-BD4D6F95AF0F}" destId="{4AE6EDAA-ADE5-4D2C-B109-7809138E5D1D}" srcOrd="0" destOrd="0" presId="urn:microsoft.com/office/officeart/2018/2/layout/IconVerticalSolidList"/>
    <dgm:cxn modelId="{FDE617A0-43FD-44E8-ADCB-658DCCD8397B}" type="presParOf" srcId="{1A93E315-FC5A-4421-B037-27BFD8A383B7}" destId="{EBDE5C6C-1D11-457B-B5E2-FA9B623819AF}" srcOrd="0" destOrd="0" presId="urn:microsoft.com/office/officeart/2018/2/layout/IconVerticalSolidList"/>
    <dgm:cxn modelId="{C4592E09-9AC4-41EF-8C19-4CEE249BF276}" type="presParOf" srcId="{EBDE5C6C-1D11-457B-B5E2-FA9B623819AF}" destId="{08E7AE66-0011-4ADE-92F9-42CE56D5C826}" srcOrd="0" destOrd="0" presId="urn:microsoft.com/office/officeart/2018/2/layout/IconVerticalSolidList"/>
    <dgm:cxn modelId="{278E252B-976F-43A6-8B69-75AC44509570}" type="presParOf" srcId="{EBDE5C6C-1D11-457B-B5E2-FA9B623819AF}" destId="{82461A7A-6BAA-4472-B8B9-B71B611FE47A}" srcOrd="1" destOrd="0" presId="urn:microsoft.com/office/officeart/2018/2/layout/IconVerticalSolidList"/>
    <dgm:cxn modelId="{12D483B6-D016-4975-9897-654414AB27E8}" type="presParOf" srcId="{EBDE5C6C-1D11-457B-B5E2-FA9B623819AF}" destId="{32CFFD6D-50BB-49A4-B61F-1F0B543E4DFB}" srcOrd="2" destOrd="0" presId="urn:microsoft.com/office/officeart/2018/2/layout/IconVerticalSolidList"/>
    <dgm:cxn modelId="{03A9345D-C5FE-4EF2-85AE-25B1DA523E67}" type="presParOf" srcId="{EBDE5C6C-1D11-457B-B5E2-FA9B623819AF}" destId="{54D95D90-C86B-4EA0-959D-4F0881F61A56}" srcOrd="3" destOrd="0" presId="urn:microsoft.com/office/officeart/2018/2/layout/IconVerticalSolidList"/>
    <dgm:cxn modelId="{8A3678DB-8B8C-4712-A9A2-A4FBB7CFE49C}" type="presParOf" srcId="{1A93E315-FC5A-4421-B037-27BFD8A383B7}" destId="{B6E17780-64CA-4010-AF03-EE00AFB35328}" srcOrd="1" destOrd="0" presId="urn:microsoft.com/office/officeart/2018/2/layout/IconVerticalSolidList"/>
    <dgm:cxn modelId="{044C9DBE-22A8-4517-AB75-FF6E00718DC5}" type="presParOf" srcId="{1A93E315-FC5A-4421-B037-27BFD8A383B7}" destId="{705EA881-96AB-4796-B073-A5D344575290}" srcOrd="2" destOrd="0" presId="urn:microsoft.com/office/officeart/2018/2/layout/IconVerticalSolidList"/>
    <dgm:cxn modelId="{2D8A2787-9E03-4C7D-9053-AAD642F6858A}" type="presParOf" srcId="{705EA881-96AB-4796-B073-A5D344575290}" destId="{2187ECF5-E210-4A93-AD04-2B792D68D817}" srcOrd="0" destOrd="0" presId="urn:microsoft.com/office/officeart/2018/2/layout/IconVerticalSolidList"/>
    <dgm:cxn modelId="{67FF4161-F11A-4A1C-BB58-8106DD84F721}" type="presParOf" srcId="{705EA881-96AB-4796-B073-A5D344575290}" destId="{DB87795A-3502-4FE6-8595-7A55759F22AF}" srcOrd="1" destOrd="0" presId="urn:microsoft.com/office/officeart/2018/2/layout/IconVerticalSolidList"/>
    <dgm:cxn modelId="{7E652FE4-FD6A-4DAF-846A-6E5D17237CD7}" type="presParOf" srcId="{705EA881-96AB-4796-B073-A5D344575290}" destId="{D859AA51-FC72-41D7-8622-88742ADA2F15}" srcOrd="2" destOrd="0" presId="urn:microsoft.com/office/officeart/2018/2/layout/IconVerticalSolidList"/>
    <dgm:cxn modelId="{96CFDFDA-5670-48CE-939D-DACF3A89457C}" type="presParOf" srcId="{705EA881-96AB-4796-B073-A5D344575290}" destId="{85B68BD8-9D67-43C3-95ED-40A3BDE228AF}" srcOrd="3" destOrd="0" presId="urn:microsoft.com/office/officeart/2018/2/layout/IconVerticalSolidList"/>
    <dgm:cxn modelId="{BC5D3E40-0427-471A-BABE-97E06471A7EF}" type="presParOf" srcId="{1A93E315-FC5A-4421-B037-27BFD8A383B7}" destId="{B5B7B108-BFA2-46B5-868B-63025A5C6DCA}" srcOrd="3" destOrd="0" presId="urn:microsoft.com/office/officeart/2018/2/layout/IconVerticalSolidList"/>
    <dgm:cxn modelId="{1AA2C31B-EBAA-44F1-999D-63B481F45913}" type="presParOf" srcId="{1A93E315-FC5A-4421-B037-27BFD8A383B7}" destId="{561A1B45-F2CF-412B-8CB1-F3742BEDC301}" srcOrd="4" destOrd="0" presId="urn:microsoft.com/office/officeart/2018/2/layout/IconVerticalSolidList"/>
    <dgm:cxn modelId="{70B82D8E-6564-4831-A04A-C71F04446D34}" type="presParOf" srcId="{561A1B45-F2CF-412B-8CB1-F3742BEDC301}" destId="{A91E0EE5-6916-4951-B8F6-88A704B9C3E2}" srcOrd="0" destOrd="0" presId="urn:microsoft.com/office/officeart/2018/2/layout/IconVerticalSolidList"/>
    <dgm:cxn modelId="{8CBA730A-6AE5-4E66-AFB8-478402425126}" type="presParOf" srcId="{561A1B45-F2CF-412B-8CB1-F3742BEDC301}" destId="{AA503F61-A83E-4228-9A2D-13F00E8662E6}" srcOrd="1" destOrd="0" presId="urn:microsoft.com/office/officeart/2018/2/layout/IconVerticalSolidList"/>
    <dgm:cxn modelId="{4EF7AB5D-C228-4AAE-BCC9-C1675D9928D0}" type="presParOf" srcId="{561A1B45-F2CF-412B-8CB1-F3742BEDC301}" destId="{6B691293-FAC0-47C5-915A-A76CF7EE78BD}" srcOrd="2" destOrd="0" presId="urn:microsoft.com/office/officeart/2018/2/layout/IconVerticalSolidList"/>
    <dgm:cxn modelId="{FC8959A7-1B76-4DAC-8519-9F2C99FFC452}" type="presParOf" srcId="{561A1B45-F2CF-412B-8CB1-F3742BEDC301}" destId="{DEDF4802-3506-4645-A5D1-AD7118DD501E}" srcOrd="3" destOrd="0" presId="urn:microsoft.com/office/officeart/2018/2/layout/IconVerticalSolidList"/>
    <dgm:cxn modelId="{3977BBDA-E71F-461D-9C52-76F467498B4D}" type="presParOf" srcId="{1A93E315-FC5A-4421-B037-27BFD8A383B7}" destId="{497F5A2B-8C85-4A07-9CF1-9FD2F491A8BC}" srcOrd="5" destOrd="0" presId="urn:microsoft.com/office/officeart/2018/2/layout/IconVerticalSolidList"/>
    <dgm:cxn modelId="{86D611B1-1FF7-4C06-8405-BDE7025946DC}" type="presParOf" srcId="{1A93E315-FC5A-4421-B037-27BFD8A383B7}" destId="{A92CFF40-F852-40CD-A78D-19523462B3BD}" srcOrd="6" destOrd="0" presId="urn:microsoft.com/office/officeart/2018/2/layout/IconVerticalSolidList"/>
    <dgm:cxn modelId="{1210BB19-B4F8-4AEB-ABCF-B327896D0601}" type="presParOf" srcId="{A92CFF40-F852-40CD-A78D-19523462B3BD}" destId="{63B35CEC-1755-4C6D-849E-0FA1B4B6A631}" srcOrd="0" destOrd="0" presId="urn:microsoft.com/office/officeart/2018/2/layout/IconVerticalSolidList"/>
    <dgm:cxn modelId="{4853C088-2222-423B-BA2A-17595C28E264}" type="presParOf" srcId="{A92CFF40-F852-40CD-A78D-19523462B3BD}" destId="{71ACFD68-27E9-408B-ADC4-64E2E163E772}" srcOrd="1" destOrd="0" presId="urn:microsoft.com/office/officeart/2018/2/layout/IconVerticalSolidList"/>
    <dgm:cxn modelId="{6D69152F-4F29-4A19-BE8D-31D34BC5848F}" type="presParOf" srcId="{A92CFF40-F852-40CD-A78D-19523462B3BD}" destId="{842C2B29-E3CA-4EF4-96FF-CAC4D117E775}" srcOrd="2" destOrd="0" presId="urn:microsoft.com/office/officeart/2018/2/layout/IconVerticalSolidList"/>
    <dgm:cxn modelId="{D29C1A60-985B-4D2A-BF5F-1A29CB85ACA7}" type="presParOf" srcId="{A92CFF40-F852-40CD-A78D-19523462B3BD}" destId="{4AE6EDAA-ADE5-4D2C-B109-7809138E5D1D}" srcOrd="3" destOrd="0" presId="urn:microsoft.com/office/officeart/2018/2/layout/IconVerticalSolidList"/>
    <dgm:cxn modelId="{731C04CC-3D7A-4996-9467-61143591D080}" type="presParOf" srcId="{1A93E315-FC5A-4421-B037-27BFD8A383B7}" destId="{17CD5147-4282-4ADF-8BD8-68332362B238}" srcOrd="7" destOrd="0" presId="urn:microsoft.com/office/officeart/2018/2/layout/IconVerticalSolidList"/>
    <dgm:cxn modelId="{2490DE75-5B00-434A-AD08-0E2B1A1F71D2}" type="presParOf" srcId="{1A93E315-FC5A-4421-B037-27BFD8A383B7}" destId="{F33D27C8-7660-4251-B469-128FED5DD2A7}" srcOrd="8" destOrd="0" presId="urn:microsoft.com/office/officeart/2018/2/layout/IconVerticalSolidList"/>
    <dgm:cxn modelId="{45FEFF11-1F5B-4646-BD43-F70C7493628B}" type="presParOf" srcId="{F33D27C8-7660-4251-B469-128FED5DD2A7}" destId="{10023EE7-5FE1-43B7-9945-C17D944C10A0}" srcOrd="0" destOrd="0" presId="urn:microsoft.com/office/officeart/2018/2/layout/IconVerticalSolidList"/>
    <dgm:cxn modelId="{3BB5C6ED-2619-4736-B2D7-AFEED2657D5F}" type="presParOf" srcId="{F33D27C8-7660-4251-B469-128FED5DD2A7}" destId="{4B5EB4B1-201C-48C5-85CB-6C6A88D87095}" srcOrd="1" destOrd="0" presId="urn:microsoft.com/office/officeart/2018/2/layout/IconVerticalSolidList"/>
    <dgm:cxn modelId="{6053E930-2560-4DDD-A714-CE7E70C36B01}" type="presParOf" srcId="{F33D27C8-7660-4251-B469-128FED5DD2A7}" destId="{A201DA11-5D0F-4C26-A882-61FD24529A9D}" srcOrd="2" destOrd="0" presId="urn:microsoft.com/office/officeart/2018/2/layout/IconVerticalSolidList"/>
    <dgm:cxn modelId="{35FA908F-0C2F-4F8D-831B-5E2364E44338}" type="presParOf" srcId="{F33D27C8-7660-4251-B469-128FED5DD2A7}" destId="{A4C61450-2A5F-4248-BAC1-C188909178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60731E-101F-4C17-97F0-FFEFD98015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8CCB17E-7720-4314-BD2F-EFF6092ACC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Complex setup and configuration </a:t>
          </a:r>
          <a:endParaRPr lang="en-US"/>
        </a:p>
      </dgm:t>
    </dgm:pt>
    <dgm:pt modelId="{F0314382-640D-4300-8872-4EC779C70EFF}" type="parTrans" cxnId="{6ECB2617-28B8-466C-BAB6-85C258D9181C}">
      <dgm:prSet/>
      <dgm:spPr/>
      <dgm:t>
        <a:bodyPr/>
        <a:lstStyle/>
        <a:p>
          <a:endParaRPr lang="en-US"/>
        </a:p>
      </dgm:t>
    </dgm:pt>
    <dgm:pt modelId="{B5D9BD64-4F92-4968-9515-4325B8ACDFB4}" type="sibTrans" cxnId="{6ECB2617-28B8-466C-BAB6-85C258D9181C}">
      <dgm:prSet/>
      <dgm:spPr/>
      <dgm:t>
        <a:bodyPr/>
        <a:lstStyle/>
        <a:p>
          <a:endParaRPr lang="en-US"/>
        </a:p>
      </dgm:t>
    </dgm:pt>
    <dgm:pt modelId="{412766DB-C5CF-47AA-962C-7CF6CCBAC7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Can be cost-effective for smaller businesses, but expensive for larger enterprises </a:t>
          </a:r>
          <a:endParaRPr lang="en-US"/>
        </a:p>
      </dgm:t>
    </dgm:pt>
    <dgm:pt modelId="{A6992B11-CEBF-43B4-BF67-CA3C52EBC02C}" type="parTrans" cxnId="{24459D49-F2B1-40C0-888B-926367A5CC2F}">
      <dgm:prSet/>
      <dgm:spPr/>
      <dgm:t>
        <a:bodyPr/>
        <a:lstStyle/>
        <a:p>
          <a:endParaRPr lang="en-US"/>
        </a:p>
      </dgm:t>
    </dgm:pt>
    <dgm:pt modelId="{5D0BB102-7420-47F6-AE8D-1C674F49F53C}" type="sibTrans" cxnId="{24459D49-F2B1-40C0-888B-926367A5CC2F}">
      <dgm:prSet/>
      <dgm:spPr/>
      <dgm:t>
        <a:bodyPr/>
        <a:lstStyle/>
        <a:p>
          <a:endParaRPr lang="en-US"/>
        </a:p>
      </dgm:t>
    </dgm:pt>
    <dgm:pt modelId="{C59E0AE2-62F0-4FDF-A125-7B3E089124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Limited support compared to other cloud-based services </a:t>
          </a:r>
          <a:endParaRPr lang="en-US"/>
        </a:p>
      </dgm:t>
    </dgm:pt>
    <dgm:pt modelId="{734A95CB-44EC-421F-8204-4B8A676E19B3}" type="parTrans" cxnId="{9FABBAE3-F845-4A85-BA81-CDDAA312A022}">
      <dgm:prSet/>
      <dgm:spPr/>
      <dgm:t>
        <a:bodyPr/>
        <a:lstStyle/>
        <a:p>
          <a:endParaRPr lang="en-US"/>
        </a:p>
      </dgm:t>
    </dgm:pt>
    <dgm:pt modelId="{AA71D896-C323-4D7D-80D6-D7773D35A488}" type="sibTrans" cxnId="{9FABBAE3-F845-4A85-BA81-CDDAA312A022}">
      <dgm:prSet/>
      <dgm:spPr/>
      <dgm:t>
        <a:bodyPr/>
        <a:lstStyle/>
        <a:p>
          <a:endParaRPr lang="en-US"/>
        </a:p>
      </dgm:t>
    </dgm:pt>
    <dgm:pt modelId="{305AD310-3328-4E5B-8650-C0EA4A8E49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Limited availability of third-party applications </a:t>
          </a:r>
          <a:endParaRPr lang="en-US"/>
        </a:p>
      </dgm:t>
    </dgm:pt>
    <dgm:pt modelId="{1D21B74F-08B9-4DDF-AB2B-E232E4E521D2}" type="parTrans" cxnId="{3469EF3E-267D-4346-A479-BC0FCFB572B9}">
      <dgm:prSet/>
      <dgm:spPr/>
      <dgm:t>
        <a:bodyPr/>
        <a:lstStyle/>
        <a:p>
          <a:endParaRPr lang="en-US"/>
        </a:p>
      </dgm:t>
    </dgm:pt>
    <dgm:pt modelId="{6936CDA1-8CF5-4384-BD19-8B71AC22BE7E}" type="sibTrans" cxnId="{3469EF3E-267D-4346-A479-BC0FCFB572B9}">
      <dgm:prSet/>
      <dgm:spPr/>
      <dgm:t>
        <a:bodyPr/>
        <a:lstStyle/>
        <a:p>
          <a:endParaRPr lang="en-US"/>
        </a:p>
      </dgm:t>
    </dgm:pt>
    <dgm:pt modelId="{42218D73-4ACD-4623-B5CF-A2BC7E954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Requires technical expertise to use</a:t>
          </a:r>
          <a:endParaRPr lang="en-US"/>
        </a:p>
      </dgm:t>
    </dgm:pt>
    <dgm:pt modelId="{EC95D1DD-DEF9-4F5B-82F5-7A78D3C0CBFC}" type="parTrans" cxnId="{4D2304CD-FF5D-43E9-BC16-5802DBE4E6B7}">
      <dgm:prSet/>
      <dgm:spPr/>
      <dgm:t>
        <a:bodyPr/>
        <a:lstStyle/>
        <a:p>
          <a:endParaRPr lang="en-US"/>
        </a:p>
      </dgm:t>
    </dgm:pt>
    <dgm:pt modelId="{98784231-4455-467C-BAB5-8486B641921D}" type="sibTrans" cxnId="{4D2304CD-FF5D-43E9-BC16-5802DBE4E6B7}">
      <dgm:prSet/>
      <dgm:spPr/>
      <dgm:t>
        <a:bodyPr/>
        <a:lstStyle/>
        <a:p>
          <a:endParaRPr lang="en-US"/>
        </a:p>
      </dgm:t>
    </dgm:pt>
    <dgm:pt modelId="{EFD69AD8-7A83-40C6-B803-0A93BA0AE153}" type="pres">
      <dgm:prSet presAssocID="{0F60731E-101F-4C17-97F0-FFEFD980151B}" presName="root" presStyleCnt="0">
        <dgm:presLayoutVars>
          <dgm:dir/>
          <dgm:resizeHandles val="exact"/>
        </dgm:presLayoutVars>
      </dgm:prSet>
      <dgm:spPr/>
    </dgm:pt>
    <dgm:pt modelId="{5ADF06EA-031A-49BE-BF79-3C621AA099FE}" type="pres">
      <dgm:prSet presAssocID="{18CCB17E-7720-4314-BD2F-EFF6092ACC43}" presName="compNode" presStyleCnt="0"/>
      <dgm:spPr/>
    </dgm:pt>
    <dgm:pt modelId="{E4D31CF1-5C88-474A-9FB5-7A35B7EC73FC}" type="pres">
      <dgm:prSet presAssocID="{18CCB17E-7720-4314-BD2F-EFF6092ACC43}" presName="bgRect" presStyleLbl="bgShp" presStyleIdx="0" presStyleCnt="5"/>
      <dgm:spPr/>
    </dgm:pt>
    <dgm:pt modelId="{B09D7CCC-6E00-4D4D-ADEE-B8F3F2E8B2A4}" type="pres">
      <dgm:prSet presAssocID="{18CCB17E-7720-4314-BD2F-EFF6092ACC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AC5014C-3F37-4533-ACB1-E0CB202B1B28}" type="pres">
      <dgm:prSet presAssocID="{18CCB17E-7720-4314-BD2F-EFF6092ACC43}" presName="spaceRect" presStyleCnt="0"/>
      <dgm:spPr/>
    </dgm:pt>
    <dgm:pt modelId="{1B897AFD-F5D9-4C5A-B36F-8DB8EDED75B2}" type="pres">
      <dgm:prSet presAssocID="{18CCB17E-7720-4314-BD2F-EFF6092ACC43}" presName="parTx" presStyleLbl="revTx" presStyleIdx="0" presStyleCnt="5">
        <dgm:presLayoutVars>
          <dgm:chMax val="0"/>
          <dgm:chPref val="0"/>
        </dgm:presLayoutVars>
      </dgm:prSet>
      <dgm:spPr/>
    </dgm:pt>
    <dgm:pt modelId="{82D5D946-5C9A-4E6E-A692-F6B765C5DA90}" type="pres">
      <dgm:prSet presAssocID="{B5D9BD64-4F92-4968-9515-4325B8ACDFB4}" presName="sibTrans" presStyleCnt="0"/>
      <dgm:spPr/>
    </dgm:pt>
    <dgm:pt modelId="{4764F952-DD58-48F1-B578-DFDD09DB59EC}" type="pres">
      <dgm:prSet presAssocID="{412766DB-C5CF-47AA-962C-7CF6CCBAC76F}" presName="compNode" presStyleCnt="0"/>
      <dgm:spPr/>
    </dgm:pt>
    <dgm:pt modelId="{C9D9C171-9B3D-46CA-BB1B-8A523D831054}" type="pres">
      <dgm:prSet presAssocID="{412766DB-C5CF-47AA-962C-7CF6CCBAC76F}" presName="bgRect" presStyleLbl="bgShp" presStyleIdx="1" presStyleCnt="5"/>
      <dgm:spPr/>
    </dgm:pt>
    <dgm:pt modelId="{027A50C9-1604-4361-82A1-8D7D0236A319}" type="pres">
      <dgm:prSet presAssocID="{412766DB-C5CF-47AA-962C-7CF6CCBAC7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D1C2EB4-0D3B-4675-9E77-48E9B1A6CC8E}" type="pres">
      <dgm:prSet presAssocID="{412766DB-C5CF-47AA-962C-7CF6CCBAC76F}" presName="spaceRect" presStyleCnt="0"/>
      <dgm:spPr/>
    </dgm:pt>
    <dgm:pt modelId="{32C45FF4-F44A-4295-B674-4896E0770D7C}" type="pres">
      <dgm:prSet presAssocID="{412766DB-C5CF-47AA-962C-7CF6CCBAC76F}" presName="parTx" presStyleLbl="revTx" presStyleIdx="1" presStyleCnt="5">
        <dgm:presLayoutVars>
          <dgm:chMax val="0"/>
          <dgm:chPref val="0"/>
        </dgm:presLayoutVars>
      </dgm:prSet>
      <dgm:spPr/>
    </dgm:pt>
    <dgm:pt modelId="{A420C33D-1B56-40BD-9DFC-635A0F2AD696}" type="pres">
      <dgm:prSet presAssocID="{5D0BB102-7420-47F6-AE8D-1C674F49F53C}" presName="sibTrans" presStyleCnt="0"/>
      <dgm:spPr/>
    </dgm:pt>
    <dgm:pt modelId="{FBDDE49D-1CE9-4B65-8AA2-0CBE44C976A6}" type="pres">
      <dgm:prSet presAssocID="{C59E0AE2-62F0-4FDF-A125-7B3E089124D8}" presName="compNode" presStyleCnt="0"/>
      <dgm:spPr/>
    </dgm:pt>
    <dgm:pt modelId="{1442E79E-7CD2-4545-8099-E15489986445}" type="pres">
      <dgm:prSet presAssocID="{C59E0AE2-62F0-4FDF-A125-7B3E089124D8}" presName="bgRect" presStyleLbl="bgShp" presStyleIdx="2" presStyleCnt="5"/>
      <dgm:spPr/>
    </dgm:pt>
    <dgm:pt modelId="{666467E9-3A53-43AB-AE88-74ECDACA1F1D}" type="pres">
      <dgm:prSet presAssocID="{C59E0AE2-62F0-4FDF-A125-7B3E089124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85DE6E1-4B68-4E47-9312-CCED0D9A62B7}" type="pres">
      <dgm:prSet presAssocID="{C59E0AE2-62F0-4FDF-A125-7B3E089124D8}" presName="spaceRect" presStyleCnt="0"/>
      <dgm:spPr/>
    </dgm:pt>
    <dgm:pt modelId="{0829DF0F-CB40-44CA-BA58-E68DADEDB171}" type="pres">
      <dgm:prSet presAssocID="{C59E0AE2-62F0-4FDF-A125-7B3E089124D8}" presName="parTx" presStyleLbl="revTx" presStyleIdx="2" presStyleCnt="5">
        <dgm:presLayoutVars>
          <dgm:chMax val="0"/>
          <dgm:chPref val="0"/>
        </dgm:presLayoutVars>
      </dgm:prSet>
      <dgm:spPr/>
    </dgm:pt>
    <dgm:pt modelId="{A23E1BF7-2CAF-4B46-89FD-BD0FA0BE9236}" type="pres">
      <dgm:prSet presAssocID="{AA71D896-C323-4D7D-80D6-D7773D35A488}" presName="sibTrans" presStyleCnt="0"/>
      <dgm:spPr/>
    </dgm:pt>
    <dgm:pt modelId="{3762108F-8EA3-4F0C-9ECF-4DEF26460376}" type="pres">
      <dgm:prSet presAssocID="{305AD310-3328-4E5B-8650-C0EA4A8E494D}" presName="compNode" presStyleCnt="0"/>
      <dgm:spPr/>
    </dgm:pt>
    <dgm:pt modelId="{15D658D6-6640-4E05-B206-03BE189BEE78}" type="pres">
      <dgm:prSet presAssocID="{305AD310-3328-4E5B-8650-C0EA4A8E494D}" presName="bgRect" presStyleLbl="bgShp" presStyleIdx="3" presStyleCnt="5"/>
      <dgm:spPr/>
    </dgm:pt>
    <dgm:pt modelId="{E64BF667-5EE8-4977-A645-46B9C82E1EB3}" type="pres">
      <dgm:prSet presAssocID="{305AD310-3328-4E5B-8650-C0EA4A8E49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7B1DE0D-296D-4B96-80DB-0FC2AE4CCE98}" type="pres">
      <dgm:prSet presAssocID="{305AD310-3328-4E5B-8650-C0EA4A8E494D}" presName="spaceRect" presStyleCnt="0"/>
      <dgm:spPr/>
    </dgm:pt>
    <dgm:pt modelId="{FF4E8CB1-C5CB-4F3D-B471-913C8E005A42}" type="pres">
      <dgm:prSet presAssocID="{305AD310-3328-4E5B-8650-C0EA4A8E494D}" presName="parTx" presStyleLbl="revTx" presStyleIdx="3" presStyleCnt="5">
        <dgm:presLayoutVars>
          <dgm:chMax val="0"/>
          <dgm:chPref val="0"/>
        </dgm:presLayoutVars>
      </dgm:prSet>
      <dgm:spPr/>
    </dgm:pt>
    <dgm:pt modelId="{1184209E-71E7-4BB1-A789-B64B9BF19141}" type="pres">
      <dgm:prSet presAssocID="{6936CDA1-8CF5-4384-BD19-8B71AC22BE7E}" presName="sibTrans" presStyleCnt="0"/>
      <dgm:spPr/>
    </dgm:pt>
    <dgm:pt modelId="{C2EE2361-AC7E-454F-BDD1-A806C89A7F69}" type="pres">
      <dgm:prSet presAssocID="{42218D73-4ACD-4623-B5CF-A2BC7E954B9B}" presName="compNode" presStyleCnt="0"/>
      <dgm:spPr/>
    </dgm:pt>
    <dgm:pt modelId="{96B1C3D2-5893-4D3A-B149-53F673E72B75}" type="pres">
      <dgm:prSet presAssocID="{42218D73-4ACD-4623-B5CF-A2BC7E954B9B}" presName="bgRect" presStyleLbl="bgShp" presStyleIdx="4" presStyleCnt="5"/>
      <dgm:spPr/>
    </dgm:pt>
    <dgm:pt modelId="{BCEC219B-E160-43C6-B997-E7585262A8FA}" type="pres">
      <dgm:prSet presAssocID="{42218D73-4ACD-4623-B5CF-A2BC7E954B9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C03667-532F-425D-A7ED-AA62A9090178}" type="pres">
      <dgm:prSet presAssocID="{42218D73-4ACD-4623-B5CF-A2BC7E954B9B}" presName="spaceRect" presStyleCnt="0"/>
      <dgm:spPr/>
    </dgm:pt>
    <dgm:pt modelId="{E2FF2459-536A-4EFA-B9B2-169CF129B088}" type="pres">
      <dgm:prSet presAssocID="{42218D73-4ACD-4623-B5CF-A2BC7E954B9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439F90F-FEFC-49DC-B9F5-E6FFA6735F25}" type="presOf" srcId="{305AD310-3328-4E5B-8650-C0EA4A8E494D}" destId="{FF4E8CB1-C5CB-4F3D-B471-913C8E005A42}" srcOrd="0" destOrd="0" presId="urn:microsoft.com/office/officeart/2018/2/layout/IconVerticalSolidList"/>
    <dgm:cxn modelId="{6ECB2617-28B8-466C-BAB6-85C258D9181C}" srcId="{0F60731E-101F-4C17-97F0-FFEFD980151B}" destId="{18CCB17E-7720-4314-BD2F-EFF6092ACC43}" srcOrd="0" destOrd="0" parTransId="{F0314382-640D-4300-8872-4EC779C70EFF}" sibTransId="{B5D9BD64-4F92-4968-9515-4325B8ACDFB4}"/>
    <dgm:cxn modelId="{325B8B2B-83DD-4A80-98AE-F288283298DB}" type="presOf" srcId="{42218D73-4ACD-4623-B5CF-A2BC7E954B9B}" destId="{E2FF2459-536A-4EFA-B9B2-169CF129B088}" srcOrd="0" destOrd="0" presId="urn:microsoft.com/office/officeart/2018/2/layout/IconVerticalSolidList"/>
    <dgm:cxn modelId="{4CF91335-797C-47A7-802E-81472879C660}" type="presOf" srcId="{0F60731E-101F-4C17-97F0-FFEFD980151B}" destId="{EFD69AD8-7A83-40C6-B803-0A93BA0AE153}" srcOrd="0" destOrd="0" presId="urn:microsoft.com/office/officeart/2018/2/layout/IconVerticalSolidList"/>
    <dgm:cxn modelId="{3469EF3E-267D-4346-A479-BC0FCFB572B9}" srcId="{0F60731E-101F-4C17-97F0-FFEFD980151B}" destId="{305AD310-3328-4E5B-8650-C0EA4A8E494D}" srcOrd="3" destOrd="0" parTransId="{1D21B74F-08B9-4DDF-AB2B-E232E4E521D2}" sibTransId="{6936CDA1-8CF5-4384-BD19-8B71AC22BE7E}"/>
    <dgm:cxn modelId="{9D2AD342-62F9-4CAE-8D90-6A8E15969E7A}" type="presOf" srcId="{18CCB17E-7720-4314-BD2F-EFF6092ACC43}" destId="{1B897AFD-F5D9-4C5A-B36F-8DB8EDED75B2}" srcOrd="0" destOrd="0" presId="urn:microsoft.com/office/officeart/2018/2/layout/IconVerticalSolidList"/>
    <dgm:cxn modelId="{24459D49-F2B1-40C0-888B-926367A5CC2F}" srcId="{0F60731E-101F-4C17-97F0-FFEFD980151B}" destId="{412766DB-C5CF-47AA-962C-7CF6CCBAC76F}" srcOrd="1" destOrd="0" parTransId="{A6992B11-CEBF-43B4-BF67-CA3C52EBC02C}" sibTransId="{5D0BB102-7420-47F6-AE8D-1C674F49F53C}"/>
    <dgm:cxn modelId="{010C097D-F5A6-4D00-97D8-0B5112D51EEA}" type="presOf" srcId="{412766DB-C5CF-47AA-962C-7CF6CCBAC76F}" destId="{32C45FF4-F44A-4295-B674-4896E0770D7C}" srcOrd="0" destOrd="0" presId="urn:microsoft.com/office/officeart/2018/2/layout/IconVerticalSolidList"/>
    <dgm:cxn modelId="{4D2304CD-FF5D-43E9-BC16-5802DBE4E6B7}" srcId="{0F60731E-101F-4C17-97F0-FFEFD980151B}" destId="{42218D73-4ACD-4623-B5CF-A2BC7E954B9B}" srcOrd="4" destOrd="0" parTransId="{EC95D1DD-DEF9-4F5B-82F5-7A78D3C0CBFC}" sibTransId="{98784231-4455-467C-BAB5-8486B641921D}"/>
    <dgm:cxn modelId="{CBF8E4E1-BDB6-4719-A104-BA5FD0043C6E}" type="presOf" srcId="{C59E0AE2-62F0-4FDF-A125-7B3E089124D8}" destId="{0829DF0F-CB40-44CA-BA58-E68DADEDB171}" srcOrd="0" destOrd="0" presId="urn:microsoft.com/office/officeart/2018/2/layout/IconVerticalSolidList"/>
    <dgm:cxn modelId="{9FABBAE3-F845-4A85-BA81-CDDAA312A022}" srcId="{0F60731E-101F-4C17-97F0-FFEFD980151B}" destId="{C59E0AE2-62F0-4FDF-A125-7B3E089124D8}" srcOrd="2" destOrd="0" parTransId="{734A95CB-44EC-421F-8204-4B8A676E19B3}" sibTransId="{AA71D896-C323-4D7D-80D6-D7773D35A488}"/>
    <dgm:cxn modelId="{1D4B5E0E-9763-4E43-808C-77A80F267444}" type="presParOf" srcId="{EFD69AD8-7A83-40C6-B803-0A93BA0AE153}" destId="{5ADF06EA-031A-49BE-BF79-3C621AA099FE}" srcOrd="0" destOrd="0" presId="urn:microsoft.com/office/officeart/2018/2/layout/IconVerticalSolidList"/>
    <dgm:cxn modelId="{62D4A96C-DF51-4154-B7E7-92282320E89D}" type="presParOf" srcId="{5ADF06EA-031A-49BE-BF79-3C621AA099FE}" destId="{E4D31CF1-5C88-474A-9FB5-7A35B7EC73FC}" srcOrd="0" destOrd="0" presId="urn:microsoft.com/office/officeart/2018/2/layout/IconVerticalSolidList"/>
    <dgm:cxn modelId="{4A9BC0AB-4887-4D09-83AC-A14F86A1C994}" type="presParOf" srcId="{5ADF06EA-031A-49BE-BF79-3C621AA099FE}" destId="{B09D7CCC-6E00-4D4D-ADEE-B8F3F2E8B2A4}" srcOrd="1" destOrd="0" presId="urn:microsoft.com/office/officeart/2018/2/layout/IconVerticalSolidList"/>
    <dgm:cxn modelId="{75851359-775E-477E-BAF2-88EB8FE0E848}" type="presParOf" srcId="{5ADF06EA-031A-49BE-BF79-3C621AA099FE}" destId="{0AC5014C-3F37-4533-ACB1-E0CB202B1B28}" srcOrd="2" destOrd="0" presId="urn:microsoft.com/office/officeart/2018/2/layout/IconVerticalSolidList"/>
    <dgm:cxn modelId="{3D9FBCDB-BD51-4002-8C4F-414A5871AFD0}" type="presParOf" srcId="{5ADF06EA-031A-49BE-BF79-3C621AA099FE}" destId="{1B897AFD-F5D9-4C5A-B36F-8DB8EDED75B2}" srcOrd="3" destOrd="0" presId="urn:microsoft.com/office/officeart/2018/2/layout/IconVerticalSolidList"/>
    <dgm:cxn modelId="{5193114E-09A6-41C4-ADFD-A3D23C4FFBC9}" type="presParOf" srcId="{EFD69AD8-7A83-40C6-B803-0A93BA0AE153}" destId="{82D5D946-5C9A-4E6E-A692-F6B765C5DA90}" srcOrd="1" destOrd="0" presId="urn:microsoft.com/office/officeart/2018/2/layout/IconVerticalSolidList"/>
    <dgm:cxn modelId="{AC5186D8-17CA-4235-8805-5EA302496F41}" type="presParOf" srcId="{EFD69AD8-7A83-40C6-B803-0A93BA0AE153}" destId="{4764F952-DD58-48F1-B578-DFDD09DB59EC}" srcOrd="2" destOrd="0" presId="urn:microsoft.com/office/officeart/2018/2/layout/IconVerticalSolidList"/>
    <dgm:cxn modelId="{8C9423E6-1689-4859-A929-67BF5BDEB54F}" type="presParOf" srcId="{4764F952-DD58-48F1-B578-DFDD09DB59EC}" destId="{C9D9C171-9B3D-46CA-BB1B-8A523D831054}" srcOrd="0" destOrd="0" presId="urn:microsoft.com/office/officeart/2018/2/layout/IconVerticalSolidList"/>
    <dgm:cxn modelId="{22A1F8C2-6BFD-4631-9B09-405853F27300}" type="presParOf" srcId="{4764F952-DD58-48F1-B578-DFDD09DB59EC}" destId="{027A50C9-1604-4361-82A1-8D7D0236A319}" srcOrd="1" destOrd="0" presId="urn:microsoft.com/office/officeart/2018/2/layout/IconVerticalSolidList"/>
    <dgm:cxn modelId="{BA0BF63C-E0F1-426D-AF3D-88EF8FDEF2AB}" type="presParOf" srcId="{4764F952-DD58-48F1-B578-DFDD09DB59EC}" destId="{7D1C2EB4-0D3B-4675-9E77-48E9B1A6CC8E}" srcOrd="2" destOrd="0" presId="urn:microsoft.com/office/officeart/2018/2/layout/IconVerticalSolidList"/>
    <dgm:cxn modelId="{98501B5C-8ED3-4C61-BDF3-5BA652F5493C}" type="presParOf" srcId="{4764F952-DD58-48F1-B578-DFDD09DB59EC}" destId="{32C45FF4-F44A-4295-B674-4896E0770D7C}" srcOrd="3" destOrd="0" presId="urn:microsoft.com/office/officeart/2018/2/layout/IconVerticalSolidList"/>
    <dgm:cxn modelId="{95B2E6B3-3C37-45E9-80B2-910F5DFA17D5}" type="presParOf" srcId="{EFD69AD8-7A83-40C6-B803-0A93BA0AE153}" destId="{A420C33D-1B56-40BD-9DFC-635A0F2AD696}" srcOrd="3" destOrd="0" presId="urn:microsoft.com/office/officeart/2018/2/layout/IconVerticalSolidList"/>
    <dgm:cxn modelId="{0558E13E-EFC4-4C9C-AE0D-2B7CD87B0CF9}" type="presParOf" srcId="{EFD69AD8-7A83-40C6-B803-0A93BA0AE153}" destId="{FBDDE49D-1CE9-4B65-8AA2-0CBE44C976A6}" srcOrd="4" destOrd="0" presId="urn:microsoft.com/office/officeart/2018/2/layout/IconVerticalSolidList"/>
    <dgm:cxn modelId="{28459803-F33F-4A27-AE73-AB19C4958D4E}" type="presParOf" srcId="{FBDDE49D-1CE9-4B65-8AA2-0CBE44C976A6}" destId="{1442E79E-7CD2-4545-8099-E15489986445}" srcOrd="0" destOrd="0" presId="urn:microsoft.com/office/officeart/2018/2/layout/IconVerticalSolidList"/>
    <dgm:cxn modelId="{E3397E84-E253-4CE3-B9FF-2CF61F6974E7}" type="presParOf" srcId="{FBDDE49D-1CE9-4B65-8AA2-0CBE44C976A6}" destId="{666467E9-3A53-43AB-AE88-74ECDACA1F1D}" srcOrd="1" destOrd="0" presId="urn:microsoft.com/office/officeart/2018/2/layout/IconVerticalSolidList"/>
    <dgm:cxn modelId="{244E1274-7C98-4AF1-963C-32A791D60DC8}" type="presParOf" srcId="{FBDDE49D-1CE9-4B65-8AA2-0CBE44C976A6}" destId="{185DE6E1-4B68-4E47-9312-CCED0D9A62B7}" srcOrd="2" destOrd="0" presId="urn:microsoft.com/office/officeart/2018/2/layout/IconVerticalSolidList"/>
    <dgm:cxn modelId="{7C7B89AA-AB5C-44C5-BE6C-7249495A8FFF}" type="presParOf" srcId="{FBDDE49D-1CE9-4B65-8AA2-0CBE44C976A6}" destId="{0829DF0F-CB40-44CA-BA58-E68DADEDB171}" srcOrd="3" destOrd="0" presId="urn:microsoft.com/office/officeart/2018/2/layout/IconVerticalSolidList"/>
    <dgm:cxn modelId="{FD045AE5-F95B-4034-80E6-9C7D0A5BF497}" type="presParOf" srcId="{EFD69AD8-7A83-40C6-B803-0A93BA0AE153}" destId="{A23E1BF7-2CAF-4B46-89FD-BD0FA0BE9236}" srcOrd="5" destOrd="0" presId="urn:microsoft.com/office/officeart/2018/2/layout/IconVerticalSolidList"/>
    <dgm:cxn modelId="{744E592B-F8B2-437F-B63F-54367CE21362}" type="presParOf" srcId="{EFD69AD8-7A83-40C6-B803-0A93BA0AE153}" destId="{3762108F-8EA3-4F0C-9ECF-4DEF26460376}" srcOrd="6" destOrd="0" presId="urn:microsoft.com/office/officeart/2018/2/layout/IconVerticalSolidList"/>
    <dgm:cxn modelId="{1DA2C5D9-ACAD-477C-8C13-801A3979312E}" type="presParOf" srcId="{3762108F-8EA3-4F0C-9ECF-4DEF26460376}" destId="{15D658D6-6640-4E05-B206-03BE189BEE78}" srcOrd="0" destOrd="0" presId="urn:microsoft.com/office/officeart/2018/2/layout/IconVerticalSolidList"/>
    <dgm:cxn modelId="{61C60E12-F6D3-44E9-8C51-C413C49AFD90}" type="presParOf" srcId="{3762108F-8EA3-4F0C-9ECF-4DEF26460376}" destId="{E64BF667-5EE8-4977-A645-46B9C82E1EB3}" srcOrd="1" destOrd="0" presId="urn:microsoft.com/office/officeart/2018/2/layout/IconVerticalSolidList"/>
    <dgm:cxn modelId="{7147196D-B6C2-46FA-A246-4E202A215A2E}" type="presParOf" srcId="{3762108F-8EA3-4F0C-9ECF-4DEF26460376}" destId="{97B1DE0D-296D-4B96-80DB-0FC2AE4CCE98}" srcOrd="2" destOrd="0" presId="urn:microsoft.com/office/officeart/2018/2/layout/IconVerticalSolidList"/>
    <dgm:cxn modelId="{A5FB7F3A-A82F-4352-ABD8-4DDAAE6016BE}" type="presParOf" srcId="{3762108F-8EA3-4F0C-9ECF-4DEF26460376}" destId="{FF4E8CB1-C5CB-4F3D-B471-913C8E005A42}" srcOrd="3" destOrd="0" presId="urn:microsoft.com/office/officeart/2018/2/layout/IconVerticalSolidList"/>
    <dgm:cxn modelId="{372E60D5-D860-4AC6-A0EC-9925072D15BB}" type="presParOf" srcId="{EFD69AD8-7A83-40C6-B803-0A93BA0AE153}" destId="{1184209E-71E7-4BB1-A789-B64B9BF19141}" srcOrd="7" destOrd="0" presId="urn:microsoft.com/office/officeart/2018/2/layout/IconVerticalSolidList"/>
    <dgm:cxn modelId="{EC83A0BB-D54D-47F5-BA13-0C12BF1752CB}" type="presParOf" srcId="{EFD69AD8-7A83-40C6-B803-0A93BA0AE153}" destId="{C2EE2361-AC7E-454F-BDD1-A806C89A7F69}" srcOrd="8" destOrd="0" presId="urn:microsoft.com/office/officeart/2018/2/layout/IconVerticalSolidList"/>
    <dgm:cxn modelId="{EBA97BFA-CB62-4416-B395-FA7094285603}" type="presParOf" srcId="{C2EE2361-AC7E-454F-BDD1-A806C89A7F69}" destId="{96B1C3D2-5893-4D3A-B149-53F673E72B75}" srcOrd="0" destOrd="0" presId="urn:microsoft.com/office/officeart/2018/2/layout/IconVerticalSolidList"/>
    <dgm:cxn modelId="{23DA39B1-5AEA-4198-8655-9FE1C1ED4C1E}" type="presParOf" srcId="{C2EE2361-AC7E-454F-BDD1-A806C89A7F69}" destId="{BCEC219B-E160-43C6-B997-E7585262A8FA}" srcOrd="1" destOrd="0" presId="urn:microsoft.com/office/officeart/2018/2/layout/IconVerticalSolidList"/>
    <dgm:cxn modelId="{0A2DBC78-6779-43C2-B6F9-BF8F044093A2}" type="presParOf" srcId="{C2EE2361-AC7E-454F-BDD1-A806C89A7F69}" destId="{83C03667-532F-425D-A7ED-AA62A9090178}" srcOrd="2" destOrd="0" presId="urn:microsoft.com/office/officeart/2018/2/layout/IconVerticalSolidList"/>
    <dgm:cxn modelId="{D2116F54-1371-41F8-B834-7710656FBB41}" type="presParOf" srcId="{C2EE2361-AC7E-454F-BDD1-A806C89A7F69}" destId="{E2FF2459-536A-4EFA-B9B2-169CF129B0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0BB2F9-A5B8-4B48-9811-129E23E30AE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94D4D1-0D4D-4D56-ABF4-6531A8844F22}">
      <dgm:prSet/>
      <dgm:spPr/>
      <dgm:t>
        <a:bodyPr/>
        <a:lstStyle/>
        <a:p>
          <a:r>
            <a:rPr lang="en-US" b="0" i="0" baseline="0"/>
            <a:t>AWS: Elastic Compute Cloud (EC2) instances, Amazon Lightsail, AWS Lambda </a:t>
          </a:r>
          <a:endParaRPr lang="en-US"/>
        </a:p>
      </dgm:t>
    </dgm:pt>
    <dgm:pt modelId="{BFEE3EA3-9AF6-4C68-BD01-F1FE086642FF}" type="parTrans" cxnId="{4D2CC911-357F-429C-BD6E-63DC5AAADFC0}">
      <dgm:prSet/>
      <dgm:spPr/>
      <dgm:t>
        <a:bodyPr/>
        <a:lstStyle/>
        <a:p>
          <a:endParaRPr lang="en-US"/>
        </a:p>
      </dgm:t>
    </dgm:pt>
    <dgm:pt modelId="{3973CC02-1E66-4248-AFFE-20F3599115FD}" type="sibTrans" cxnId="{4D2CC911-357F-429C-BD6E-63DC5AAADFC0}">
      <dgm:prSet/>
      <dgm:spPr/>
      <dgm:t>
        <a:bodyPr/>
        <a:lstStyle/>
        <a:p>
          <a:endParaRPr lang="en-US"/>
        </a:p>
      </dgm:t>
    </dgm:pt>
    <dgm:pt modelId="{FDB7AA63-AB0E-4904-8FF7-298BA54C12E1}">
      <dgm:prSet/>
      <dgm:spPr/>
      <dgm:t>
        <a:bodyPr/>
        <a:lstStyle/>
        <a:p>
          <a:r>
            <a:rPr lang="en-US" b="0" i="0" baseline="0"/>
            <a:t>Azure: Virtual Machines, Azure Functions, Azure Batch</a:t>
          </a:r>
          <a:endParaRPr lang="en-US"/>
        </a:p>
      </dgm:t>
    </dgm:pt>
    <dgm:pt modelId="{FE98D001-0D0F-4D42-8E76-7A986A84FBDD}" type="parTrans" cxnId="{B1327EFA-1E37-4CE8-98DF-A5F1890B2FEF}">
      <dgm:prSet/>
      <dgm:spPr/>
      <dgm:t>
        <a:bodyPr/>
        <a:lstStyle/>
        <a:p>
          <a:endParaRPr lang="en-US"/>
        </a:p>
      </dgm:t>
    </dgm:pt>
    <dgm:pt modelId="{55F1787B-0AD3-404E-B149-B5BA3E55B56C}" type="sibTrans" cxnId="{B1327EFA-1E37-4CE8-98DF-A5F1890B2FEF}">
      <dgm:prSet/>
      <dgm:spPr/>
      <dgm:t>
        <a:bodyPr/>
        <a:lstStyle/>
        <a:p>
          <a:endParaRPr lang="en-US"/>
        </a:p>
      </dgm:t>
    </dgm:pt>
    <dgm:pt modelId="{9CD64FBC-D557-4CEC-9A69-710D501B3C1D}">
      <dgm:prSet/>
      <dgm:spPr/>
      <dgm:t>
        <a:bodyPr/>
        <a:lstStyle/>
        <a:p>
          <a:r>
            <a:rPr lang="en-US" b="0" i="0" baseline="0"/>
            <a:t>GCP: Compute Engine, Google Kubernetes Engine (GKE), Cloud Functions</a:t>
          </a:r>
          <a:endParaRPr lang="en-US"/>
        </a:p>
      </dgm:t>
    </dgm:pt>
    <dgm:pt modelId="{F9B9B33C-F47D-4946-95D7-E025BFDD225D}" type="parTrans" cxnId="{6520851E-B0AB-486A-A372-DB53A4A353C5}">
      <dgm:prSet/>
      <dgm:spPr/>
      <dgm:t>
        <a:bodyPr/>
        <a:lstStyle/>
        <a:p>
          <a:endParaRPr lang="en-US"/>
        </a:p>
      </dgm:t>
    </dgm:pt>
    <dgm:pt modelId="{0BBCB66B-A83B-4398-A865-6DB8E2010775}" type="sibTrans" cxnId="{6520851E-B0AB-486A-A372-DB53A4A353C5}">
      <dgm:prSet/>
      <dgm:spPr/>
      <dgm:t>
        <a:bodyPr/>
        <a:lstStyle/>
        <a:p>
          <a:endParaRPr lang="en-US"/>
        </a:p>
      </dgm:t>
    </dgm:pt>
    <dgm:pt modelId="{F7D0E8A4-52DD-4EFA-8165-204A6A3394A5}" type="pres">
      <dgm:prSet presAssocID="{4D0BB2F9-A5B8-4B48-9811-129E23E30A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A2B89F-749A-4179-8A9E-8A84F0ABDE7C}" type="pres">
      <dgm:prSet presAssocID="{0F94D4D1-0D4D-4D56-ABF4-6531A8844F22}" presName="hierRoot1" presStyleCnt="0"/>
      <dgm:spPr/>
    </dgm:pt>
    <dgm:pt modelId="{667E5C5C-C572-460E-B31E-6BB59DEE7162}" type="pres">
      <dgm:prSet presAssocID="{0F94D4D1-0D4D-4D56-ABF4-6531A8844F22}" presName="composite" presStyleCnt="0"/>
      <dgm:spPr/>
    </dgm:pt>
    <dgm:pt modelId="{E76B5F7A-CCE3-429A-BE95-08D1724E6DAE}" type="pres">
      <dgm:prSet presAssocID="{0F94D4D1-0D4D-4D56-ABF4-6531A8844F22}" presName="background" presStyleLbl="node0" presStyleIdx="0" presStyleCnt="3"/>
      <dgm:spPr/>
    </dgm:pt>
    <dgm:pt modelId="{25C55AC4-2E72-4A37-82B8-CDC04E914B8F}" type="pres">
      <dgm:prSet presAssocID="{0F94D4D1-0D4D-4D56-ABF4-6531A8844F22}" presName="text" presStyleLbl="fgAcc0" presStyleIdx="0" presStyleCnt="3">
        <dgm:presLayoutVars>
          <dgm:chPref val="3"/>
        </dgm:presLayoutVars>
      </dgm:prSet>
      <dgm:spPr/>
    </dgm:pt>
    <dgm:pt modelId="{51050460-0012-4FF9-9CB7-E99862A112F1}" type="pres">
      <dgm:prSet presAssocID="{0F94D4D1-0D4D-4D56-ABF4-6531A8844F22}" presName="hierChild2" presStyleCnt="0"/>
      <dgm:spPr/>
    </dgm:pt>
    <dgm:pt modelId="{6102D420-FDFB-4F78-8EF8-54DD8E4EEED1}" type="pres">
      <dgm:prSet presAssocID="{FDB7AA63-AB0E-4904-8FF7-298BA54C12E1}" presName="hierRoot1" presStyleCnt="0"/>
      <dgm:spPr/>
    </dgm:pt>
    <dgm:pt modelId="{1086DF9C-FD34-4A09-A8A7-839C796CEDEC}" type="pres">
      <dgm:prSet presAssocID="{FDB7AA63-AB0E-4904-8FF7-298BA54C12E1}" presName="composite" presStyleCnt="0"/>
      <dgm:spPr/>
    </dgm:pt>
    <dgm:pt modelId="{45733739-AB8A-4227-9053-9969D9FE5689}" type="pres">
      <dgm:prSet presAssocID="{FDB7AA63-AB0E-4904-8FF7-298BA54C12E1}" presName="background" presStyleLbl="node0" presStyleIdx="1" presStyleCnt="3"/>
      <dgm:spPr/>
    </dgm:pt>
    <dgm:pt modelId="{8806F42F-D30A-4251-816D-4BADBCB8B399}" type="pres">
      <dgm:prSet presAssocID="{FDB7AA63-AB0E-4904-8FF7-298BA54C12E1}" presName="text" presStyleLbl="fgAcc0" presStyleIdx="1" presStyleCnt="3">
        <dgm:presLayoutVars>
          <dgm:chPref val="3"/>
        </dgm:presLayoutVars>
      </dgm:prSet>
      <dgm:spPr/>
    </dgm:pt>
    <dgm:pt modelId="{452B1C35-F57C-4598-8529-33EDC95D610F}" type="pres">
      <dgm:prSet presAssocID="{FDB7AA63-AB0E-4904-8FF7-298BA54C12E1}" presName="hierChild2" presStyleCnt="0"/>
      <dgm:spPr/>
    </dgm:pt>
    <dgm:pt modelId="{3B62B69C-8315-44FE-8C20-DDDC94BF4585}" type="pres">
      <dgm:prSet presAssocID="{9CD64FBC-D557-4CEC-9A69-710D501B3C1D}" presName="hierRoot1" presStyleCnt="0"/>
      <dgm:spPr/>
    </dgm:pt>
    <dgm:pt modelId="{B00F6426-D722-4AA1-85B6-51548E13770D}" type="pres">
      <dgm:prSet presAssocID="{9CD64FBC-D557-4CEC-9A69-710D501B3C1D}" presName="composite" presStyleCnt="0"/>
      <dgm:spPr/>
    </dgm:pt>
    <dgm:pt modelId="{CA2C3710-6CD8-4C9C-8F5C-FB76DBAE9C55}" type="pres">
      <dgm:prSet presAssocID="{9CD64FBC-D557-4CEC-9A69-710D501B3C1D}" presName="background" presStyleLbl="node0" presStyleIdx="2" presStyleCnt="3"/>
      <dgm:spPr/>
    </dgm:pt>
    <dgm:pt modelId="{C551DCB3-CC4B-4CAC-A5A9-7BEF96EF7287}" type="pres">
      <dgm:prSet presAssocID="{9CD64FBC-D557-4CEC-9A69-710D501B3C1D}" presName="text" presStyleLbl="fgAcc0" presStyleIdx="2" presStyleCnt="3">
        <dgm:presLayoutVars>
          <dgm:chPref val="3"/>
        </dgm:presLayoutVars>
      </dgm:prSet>
      <dgm:spPr/>
    </dgm:pt>
    <dgm:pt modelId="{9326BDDA-535E-4F95-974F-4F52BEFC31AD}" type="pres">
      <dgm:prSet presAssocID="{9CD64FBC-D557-4CEC-9A69-710D501B3C1D}" presName="hierChild2" presStyleCnt="0"/>
      <dgm:spPr/>
    </dgm:pt>
  </dgm:ptLst>
  <dgm:cxnLst>
    <dgm:cxn modelId="{4D2CC911-357F-429C-BD6E-63DC5AAADFC0}" srcId="{4D0BB2F9-A5B8-4B48-9811-129E23E30AE9}" destId="{0F94D4D1-0D4D-4D56-ABF4-6531A8844F22}" srcOrd="0" destOrd="0" parTransId="{BFEE3EA3-9AF6-4C68-BD01-F1FE086642FF}" sibTransId="{3973CC02-1E66-4248-AFFE-20F3599115FD}"/>
    <dgm:cxn modelId="{3174BB16-B9EE-4E0E-8146-131992EC6945}" type="presOf" srcId="{4D0BB2F9-A5B8-4B48-9811-129E23E30AE9}" destId="{F7D0E8A4-52DD-4EFA-8165-204A6A3394A5}" srcOrd="0" destOrd="0" presId="urn:microsoft.com/office/officeart/2005/8/layout/hierarchy1"/>
    <dgm:cxn modelId="{6520851E-B0AB-486A-A372-DB53A4A353C5}" srcId="{4D0BB2F9-A5B8-4B48-9811-129E23E30AE9}" destId="{9CD64FBC-D557-4CEC-9A69-710D501B3C1D}" srcOrd="2" destOrd="0" parTransId="{F9B9B33C-F47D-4946-95D7-E025BFDD225D}" sibTransId="{0BBCB66B-A83B-4398-A865-6DB8E2010775}"/>
    <dgm:cxn modelId="{451E6A62-18D4-4EBD-AECE-2990A805622F}" type="presOf" srcId="{9CD64FBC-D557-4CEC-9A69-710D501B3C1D}" destId="{C551DCB3-CC4B-4CAC-A5A9-7BEF96EF7287}" srcOrd="0" destOrd="0" presId="urn:microsoft.com/office/officeart/2005/8/layout/hierarchy1"/>
    <dgm:cxn modelId="{7EE52071-86F2-48DC-84F0-355CF465795F}" type="presOf" srcId="{FDB7AA63-AB0E-4904-8FF7-298BA54C12E1}" destId="{8806F42F-D30A-4251-816D-4BADBCB8B399}" srcOrd="0" destOrd="0" presId="urn:microsoft.com/office/officeart/2005/8/layout/hierarchy1"/>
    <dgm:cxn modelId="{BDFD56A8-3426-4FE3-8694-8795E33AFD2C}" type="presOf" srcId="{0F94D4D1-0D4D-4D56-ABF4-6531A8844F22}" destId="{25C55AC4-2E72-4A37-82B8-CDC04E914B8F}" srcOrd="0" destOrd="0" presId="urn:microsoft.com/office/officeart/2005/8/layout/hierarchy1"/>
    <dgm:cxn modelId="{B1327EFA-1E37-4CE8-98DF-A5F1890B2FEF}" srcId="{4D0BB2F9-A5B8-4B48-9811-129E23E30AE9}" destId="{FDB7AA63-AB0E-4904-8FF7-298BA54C12E1}" srcOrd="1" destOrd="0" parTransId="{FE98D001-0D0F-4D42-8E76-7A986A84FBDD}" sibTransId="{55F1787B-0AD3-404E-B149-B5BA3E55B56C}"/>
    <dgm:cxn modelId="{D9618ED7-1279-45BC-93DE-408AA2FBDA7B}" type="presParOf" srcId="{F7D0E8A4-52DD-4EFA-8165-204A6A3394A5}" destId="{8BA2B89F-749A-4179-8A9E-8A84F0ABDE7C}" srcOrd="0" destOrd="0" presId="urn:microsoft.com/office/officeart/2005/8/layout/hierarchy1"/>
    <dgm:cxn modelId="{8ED93978-41F8-4F81-B635-EAA0EBC86803}" type="presParOf" srcId="{8BA2B89F-749A-4179-8A9E-8A84F0ABDE7C}" destId="{667E5C5C-C572-460E-B31E-6BB59DEE7162}" srcOrd="0" destOrd="0" presId="urn:microsoft.com/office/officeart/2005/8/layout/hierarchy1"/>
    <dgm:cxn modelId="{8C8ABCE2-3079-4122-AFA4-E2578B41CA56}" type="presParOf" srcId="{667E5C5C-C572-460E-B31E-6BB59DEE7162}" destId="{E76B5F7A-CCE3-429A-BE95-08D1724E6DAE}" srcOrd="0" destOrd="0" presId="urn:microsoft.com/office/officeart/2005/8/layout/hierarchy1"/>
    <dgm:cxn modelId="{3C09CDF1-C4F6-448A-8627-ED6E81E9700F}" type="presParOf" srcId="{667E5C5C-C572-460E-B31E-6BB59DEE7162}" destId="{25C55AC4-2E72-4A37-82B8-CDC04E914B8F}" srcOrd="1" destOrd="0" presId="urn:microsoft.com/office/officeart/2005/8/layout/hierarchy1"/>
    <dgm:cxn modelId="{3A4F6954-8D36-4354-BDB7-3C6A42CAB923}" type="presParOf" srcId="{8BA2B89F-749A-4179-8A9E-8A84F0ABDE7C}" destId="{51050460-0012-4FF9-9CB7-E99862A112F1}" srcOrd="1" destOrd="0" presId="urn:microsoft.com/office/officeart/2005/8/layout/hierarchy1"/>
    <dgm:cxn modelId="{5537C8BC-C31D-4306-8B08-D9D6A3020609}" type="presParOf" srcId="{F7D0E8A4-52DD-4EFA-8165-204A6A3394A5}" destId="{6102D420-FDFB-4F78-8EF8-54DD8E4EEED1}" srcOrd="1" destOrd="0" presId="urn:microsoft.com/office/officeart/2005/8/layout/hierarchy1"/>
    <dgm:cxn modelId="{C383B1B3-DE03-4C6B-89DB-E27B1B85D10E}" type="presParOf" srcId="{6102D420-FDFB-4F78-8EF8-54DD8E4EEED1}" destId="{1086DF9C-FD34-4A09-A8A7-839C796CEDEC}" srcOrd="0" destOrd="0" presId="urn:microsoft.com/office/officeart/2005/8/layout/hierarchy1"/>
    <dgm:cxn modelId="{E052C070-5178-48C4-8F50-5299D5408D97}" type="presParOf" srcId="{1086DF9C-FD34-4A09-A8A7-839C796CEDEC}" destId="{45733739-AB8A-4227-9053-9969D9FE5689}" srcOrd="0" destOrd="0" presId="urn:microsoft.com/office/officeart/2005/8/layout/hierarchy1"/>
    <dgm:cxn modelId="{36225EE2-A56A-4410-92A0-E6837CD1A546}" type="presParOf" srcId="{1086DF9C-FD34-4A09-A8A7-839C796CEDEC}" destId="{8806F42F-D30A-4251-816D-4BADBCB8B399}" srcOrd="1" destOrd="0" presId="urn:microsoft.com/office/officeart/2005/8/layout/hierarchy1"/>
    <dgm:cxn modelId="{6AF1E161-CC7D-482D-BA77-393E2C4B61EA}" type="presParOf" srcId="{6102D420-FDFB-4F78-8EF8-54DD8E4EEED1}" destId="{452B1C35-F57C-4598-8529-33EDC95D610F}" srcOrd="1" destOrd="0" presId="urn:microsoft.com/office/officeart/2005/8/layout/hierarchy1"/>
    <dgm:cxn modelId="{BE5FCBC7-9436-45C4-8FD6-EE4BE603CE98}" type="presParOf" srcId="{F7D0E8A4-52DD-4EFA-8165-204A6A3394A5}" destId="{3B62B69C-8315-44FE-8C20-DDDC94BF4585}" srcOrd="2" destOrd="0" presId="urn:microsoft.com/office/officeart/2005/8/layout/hierarchy1"/>
    <dgm:cxn modelId="{979161F7-0791-4C8C-9B58-7550E2C8E0DE}" type="presParOf" srcId="{3B62B69C-8315-44FE-8C20-DDDC94BF4585}" destId="{B00F6426-D722-4AA1-85B6-51548E13770D}" srcOrd="0" destOrd="0" presId="urn:microsoft.com/office/officeart/2005/8/layout/hierarchy1"/>
    <dgm:cxn modelId="{0C07544A-2F10-4681-AA93-36C132EA5F11}" type="presParOf" srcId="{B00F6426-D722-4AA1-85B6-51548E13770D}" destId="{CA2C3710-6CD8-4C9C-8F5C-FB76DBAE9C55}" srcOrd="0" destOrd="0" presId="urn:microsoft.com/office/officeart/2005/8/layout/hierarchy1"/>
    <dgm:cxn modelId="{ADBB6FEB-590D-4153-AF06-70A652CE63CF}" type="presParOf" srcId="{B00F6426-D722-4AA1-85B6-51548E13770D}" destId="{C551DCB3-CC4B-4CAC-A5A9-7BEF96EF7287}" srcOrd="1" destOrd="0" presId="urn:microsoft.com/office/officeart/2005/8/layout/hierarchy1"/>
    <dgm:cxn modelId="{EA260CCC-50A1-4FEC-B97C-B8967336DB6E}" type="presParOf" srcId="{3B62B69C-8315-44FE-8C20-DDDC94BF4585}" destId="{9326BDDA-535E-4F95-974F-4F52BEFC31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E5AFAC-FD50-4082-A12D-C9954B0F22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6EDD24-BE97-4802-8078-230644CE3435}">
      <dgm:prSet/>
      <dgm:spPr/>
      <dgm:t>
        <a:bodyPr/>
        <a:lstStyle/>
        <a:p>
          <a:r>
            <a:rPr lang="en-US" b="0" i="0" baseline="0"/>
            <a:t>AWS: Amazon Simple Storage Service (S3), Amazon Elastic Block Store (EBS), Amazon Glacier </a:t>
          </a:r>
          <a:endParaRPr lang="en-US"/>
        </a:p>
      </dgm:t>
    </dgm:pt>
    <dgm:pt modelId="{A136E281-69FD-4251-8965-34289FA4E4E4}" type="parTrans" cxnId="{E2546D66-45D6-4014-9ACF-28EB2FBB5256}">
      <dgm:prSet/>
      <dgm:spPr/>
      <dgm:t>
        <a:bodyPr/>
        <a:lstStyle/>
        <a:p>
          <a:endParaRPr lang="en-US"/>
        </a:p>
      </dgm:t>
    </dgm:pt>
    <dgm:pt modelId="{B86210B9-3453-473D-9960-8B9BC2BC7787}" type="sibTrans" cxnId="{E2546D66-45D6-4014-9ACF-28EB2FBB5256}">
      <dgm:prSet/>
      <dgm:spPr/>
      <dgm:t>
        <a:bodyPr/>
        <a:lstStyle/>
        <a:p>
          <a:endParaRPr lang="en-US"/>
        </a:p>
      </dgm:t>
    </dgm:pt>
    <dgm:pt modelId="{B1C23BC4-0C66-4843-8F5D-185E9C74D67E}">
      <dgm:prSet/>
      <dgm:spPr/>
      <dgm:t>
        <a:bodyPr/>
        <a:lstStyle/>
        <a:p>
          <a:r>
            <a:rPr lang="en-US" b="0" i="0" baseline="0"/>
            <a:t>Azure: Azure Blob Storage, Azure File Storage, Azure Table Storage</a:t>
          </a:r>
          <a:endParaRPr lang="en-US"/>
        </a:p>
      </dgm:t>
    </dgm:pt>
    <dgm:pt modelId="{B757E6EE-179B-45EA-AAD6-EC313AC78519}" type="parTrans" cxnId="{19C2CE46-626C-4E7D-8EFF-CB98CD503392}">
      <dgm:prSet/>
      <dgm:spPr/>
      <dgm:t>
        <a:bodyPr/>
        <a:lstStyle/>
        <a:p>
          <a:endParaRPr lang="en-US"/>
        </a:p>
      </dgm:t>
    </dgm:pt>
    <dgm:pt modelId="{DE78E117-2397-4A41-BF0B-21E8931C12F3}" type="sibTrans" cxnId="{19C2CE46-626C-4E7D-8EFF-CB98CD503392}">
      <dgm:prSet/>
      <dgm:spPr/>
      <dgm:t>
        <a:bodyPr/>
        <a:lstStyle/>
        <a:p>
          <a:endParaRPr lang="en-US"/>
        </a:p>
      </dgm:t>
    </dgm:pt>
    <dgm:pt modelId="{D982FD5C-090B-4BC4-996D-4F2A52493E81}">
      <dgm:prSet/>
      <dgm:spPr/>
      <dgm:t>
        <a:bodyPr/>
        <a:lstStyle/>
        <a:p>
          <a:r>
            <a:rPr lang="en-US" b="0" i="0" baseline="0"/>
            <a:t>GCP: Cloud Storage, Cloud SQL, Cloud Bigtable</a:t>
          </a:r>
          <a:endParaRPr lang="en-US"/>
        </a:p>
      </dgm:t>
    </dgm:pt>
    <dgm:pt modelId="{D6D11C51-AEA0-4AEA-86EE-2352648B8639}" type="parTrans" cxnId="{CF50C062-EA80-409A-A299-F4730EBE4254}">
      <dgm:prSet/>
      <dgm:spPr/>
      <dgm:t>
        <a:bodyPr/>
        <a:lstStyle/>
        <a:p>
          <a:endParaRPr lang="en-US"/>
        </a:p>
      </dgm:t>
    </dgm:pt>
    <dgm:pt modelId="{16A28DD7-CEB2-429D-BCCE-6336FDBD9AFF}" type="sibTrans" cxnId="{CF50C062-EA80-409A-A299-F4730EBE4254}">
      <dgm:prSet/>
      <dgm:spPr/>
      <dgm:t>
        <a:bodyPr/>
        <a:lstStyle/>
        <a:p>
          <a:endParaRPr lang="en-US"/>
        </a:p>
      </dgm:t>
    </dgm:pt>
    <dgm:pt modelId="{D0E619C0-E46E-457B-8EBC-4D27C7DE6C2F}" type="pres">
      <dgm:prSet presAssocID="{81E5AFAC-FD50-4082-A12D-C9954B0F22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4AC76F-05F2-4126-BC9F-EE7EF46CF74A}" type="pres">
      <dgm:prSet presAssocID="{8A6EDD24-BE97-4802-8078-230644CE3435}" presName="hierRoot1" presStyleCnt="0"/>
      <dgm:spPr/>
    </dgm:pt>
    <dgm:pt modelId="{FAB5F0FE-10F3-4BD8-B03A-1951F5A15154}" type="pres">
      <dgm:prSet presAssocID="{8A6EDD24-BE97-4802-8078-230644CE3435}" presName="composite" presStyleCnt="0"/>
      <dgm:spPr/>
    </dgm:pt>
    <dgm:pt modelId="{83F9E10E-7DFF-4A72-B2F5-A0E8B10BA9E8}" type="pres">
      <dgm:prSet presAssocID="{8A6EDD24-BE97-4802-8078-230644CE3435}" presName="background" presStyleLbl="node0" presStyleIdx="0" presStyleCnt="3"/>
      <dgm:spPr/>
    </dgm:pt>
    <dgm:pt modelId="{B2C56708-6ACE-41F7-A745-96352C5C71E7}" type="pres">
      <dgm:prSet presAssocID="{8A6EDD24-BE97-4802-8078-230644CE3435}" presName="text" presStyleLbl="fgAcc0" presStyleIdx="0" presStyleCnt="3">
        <dgm:presLayoutVars>
          <dgm:chPref val="3"/>
        </dgm:presLayoutVars>
      </dgm:prSet>
      <dgm:spPr/>
    </dgm:pt>
    <dgm:pt modelId="{E7493B5F-D168-4E67-A6A5-F1F72E7473E1}" type="pres">
      <dgm:prSet presAssocID="{8A6EDD24-BE97-4802-8078-230644CE3435}" presName="hierChild2" presStyleCnt="0"/>
      <dgm:spPr/>
    </dgm:pt>
    <dgm:pt modelId="{A3BE554F-E1B9-4553-8BE2-C2131853DEB1}" type="pres">
      <dgm:prSet presAssocID="{B1C23BC4-0C66-4843-8F5D-185E9C74D67E}" presName="hierRoot1" presStyleCnt="0"/>
      <dgm:spPr/>
    </dgm:pt>
    <dgm:pt modelId="{378E70FB-A27E-4876-8957-12C1A132146B}" type="pres">
      <dgm:prSet presAssocID="{B1C23BC4-0C66-4843-8F5D-185E9C74D67E}" presName="composite" presStyleCnt="0"/>
      <dgm:spPr/>
    </dgm:pt>
    <dgm:pt modelId="{FE7B124E-A1E4-403F-B2A5-3AAC344433BB}" type="pres">
      <dgm:prSet presAssocID="{B1C23BC4-0C66-4843-8F5D-185E9C74D67E}" presName="background" presStyleLbl="node0" presStyleIdx="1" presStyleCnt="3"/>
      <dgm:spPr/>
    </dgm:pt>
    <dgm:pt modelId="{772564C5-975C-471F-A1CA-72D622A696CE}" type="pres">
      <dgm:prSet presAssocID="{B1C23BC4-0C66-4843-8F5D-185E9C74D67E}" presName="text" presStyleLbl="fgAcc0" presStyleIdx="1" presStyleCnt="3">
        <dgm:presLayoutVars>
          <dgm:chPref val="3"/>
        </dgm:presLayoutVars>
      </dgm:prSet>
      <dgm:spPr/>
    </dgm:pt>
    <dgm:pt modelId="{2D3C5ADC-BAE9-4032-B530-D3BF513731EE}" type="pres">
      <dgm:prSet presAssocID="{B1C23BC4-0C66-4843-8F5D-185E9C74D67E}" presName="hierChild2" presStyleCnt="0"/>
      <dgm:spPr/>
    </dgm:pt>
    <dgm:pt modelId="{0834460A-67EA-4041-9818-39F418E3B606}" type="pres">
      <dgm:prSet presAssocID="{D982FD5C-090B-4BC4-996D-4F2A52493E81}" presName="hierRoot1" presStyleCnt="0"/>
      <dgm:spPr/>
    </dgm:pt>
    <dgm:pt modelId="{AA014332-0ACA-4EA2-BC95-DB93B1C59D64}" type="pres">
      <dgm:prSet presAssocID="{D982FD5C-090B-4BC4-996D-4F2A52493E81}" presName="composite" presStyleCnt="0"/>
      <dgm:spPr/>
    </dgm:pt>
    <dgm:pt modelId="{D9831C3D-4B3F-4820-86C7-F5CA5D27E65A}" type="pres">
      <dgm:prSet presAssocID="{D982FD5C-090B-4BC4-996D-4F2A52493E81}" presName="background" presStyleLbl="node0" presStyleIdx="2" presStyleCnt="3"/>
      <dgm:spPr/>
    </dgm:pt>
    <dgm:pt modelId="{A9E12DE6-62DA-40DA-BF1A-0ACEF1D93E23}" type="pres">
      <dgm:prSet presAssocID="{D982FD5C-090B-4BC4-996D-4F2A52493E81}" presName="text" presStyleLbl="fgAcc0" presStyleIdx="2" presStyleCnt="3">
        <dgm:presLayoutVars>
          <dgm:chPref val="3"/>
        </dgm:presLayoutVars>
      </dgm:prSet>
      <dgm:spPr/>
    </dgm:pt>
    <dgm:pt modelId="{B5D2928B-9A24-4D56-9194-3EC509612B3F}" type="pres">
      <dgm:prSet presAssocID="{D982FD5C-090B-4BC4-996D-4F2A52493E81}" presName="hierChild2" presStyleCnt="0"/>
      <dgm:spPr/>
    </dgm:pt>
  </dgm:ptLst>
  <dgm:cxnLst>
    <dgm:cxn modelId="{C29AFB38-4C73-4529-B849-74BBD7ABDD77}" type="presOf" srcId="{81E5AFAC-FD50-4082-A12D-C9954B0F22D8}" destId="{D0E619C0-E46E-457B-8EBC-4D27C7DE6C2F}" srcOrd="0" destOrd="0" presId="urn:microsoft.com/office/officeart/2005/8/layout/hierarchy1"/>
    <dgm:cxn modelId="{CF50C062-EA80-409A-A299-F4730EBE4254}" srcId="{81E5AFAC-FD50-4082-A12D-C9954B0F22D8}" destId="{D982FD5C-090B-4BC4-996D-4F2A52493E81}" srcOrd="2" destOrd="0" parTransId="{D6D11C51-AEA0-4AEA-86EE-2352648B8639}" sibTransId="{16A28DD7-CEB2-429D-BCCE-6336FDBD9AFF}"/>
    <dgm:cxn modelId="{E2546D66-45D6-4014-9ACF-28EB2FBB5256}" srcId="{81E5AFAC-FD50-4082-A12D-C9954B0F22D8}" destId="{8A6EDD24-BE97-4802-8078-230644CE3435}" srcOrd="0" destOrd="0" parTransId="{A136E281-69FD-4251-8965-34289FA4E4E4}" sibTransId="{B86210B9-3453-473D-9960-8B9BC2BC7787}"/>
    <dgm:cxn modelId="{19C2CE46-626C-4E7D-8EFF-CB98CD503392}" srcId="{81E5AFAC-FD50-4082-A12D-C9954B0F22D8}" destId="{B1C23BC4-0C66-4843-8F5D-185E9C74D67E}" srcOrd="1" destOrd="0" parTransId="{B757E6EE-179B-45EA-AAD6-EC313AC78519}" sibTransId="{DE78E117-2397-4A41-BF0B-21E8931C12F3}"/>
    <dgm:cxn modelId="{D1AD9B59-83FE-479C-A358-43D857194518}" type="presOf" srcId="{D982FD5C-090B-4BC4-996D-4F2A52493E81}" destId="{A9E12DE6-62DA-40DA-BF1A-0ACEF1D93E23}" srcOrd="0" destOrd="0" presId="urn:microsoft.com/office/officeart/2005/8/layout/hierarchy1"/>
    <dgm:cxn modelId="{D3471E83-A99B-44CD-8D4C-259C887DD32B}" type="presOf" srcId="{8A6EDD24-BE97-4802-8078-230644CE3435}" destId="{B2C56708-6ACE-41F7-A745-96352C5C71E7}" srcOrd="0" destOrd="0" presId="urn:microsoft.com/office/officeart/2005/8/layout/hierarchy1"/>
    <dgm:cxn modelId="{31523FA4-1900-4270-A465-0548217FC20E}" type="presOf" srcId="{B1C23BC4-0C66-4843-8F5D-185E9C74D67E}" destId="{772564C5-975C-471F-A1CA-72D622A696CE}" srcOrd="0" destOrd="0" presId="urn:microsoft.com/office/officeart/2005/8/layout/hierarchy1"/>
    <dgm:cxn modelId="{C5C1E38C-945C-40BD-B81D-B895E0992E5B}" type="presParOf" srcId="{D0E619C0-E46E-457B-8EBC-4D27C7DE6C2F}" destId="{DB4AC76F-05F2-4126-BC9F-EE7EF46CF74A}" srcOrd="0" destOrd="0" presId="urn:microsoft.com/office/officeart/2005/8/layout/hierarchy1"/>
    <dgm:cxn modelId="{1868D462-C9AD-42F9-BCA4-4DE12EC28155}" type="presParOf" srcId="{DB4AC76F-05F2-4126-BC9F-EE7EF46CF74A}" destId="{FAB5F0FE-10F3-4BD8-B03A-1951F5A15154}" srcOrd="0" destOrd="0" presId="urn:microsoft.com/office/officeart/2005/8/layout/hierarchy1"/>
    <dgm:cxn modelId="{D840C169-C0A9-4859-B57E-12ACC909167E}" type="presParOf" srcId="{FAB5F0FE-10F3-4BD8-B03A-1951F5A15154}" destId="{83F9E10E-7DFF-4A72-B2F5-A0E8B10BA9E8}" srcOrd="0" destOrd="0" presId="urn:microsoft.com/office/officeart/2005/8/layout/hierarchy1"/>
    <dgm:cxn modelId="{B3C14E2A-B565-4AA5-86D0-AB54AB33DB60}" type="presParOf" srcId="{FAB5F0FE-10F3-4BD8-B03A-1951F5A15154}" destId="{B2C56708-6ACE-41F7-A745-96352C5C71E7}" srcOrd="1" destOrd="0" presId="urn:microsoft.com/office/officeart/2005/8/layout/hierarchy1"/>
    <dgm:cxn modelId="{291C9D94-E116-4309-808E-6357708F6632}" type="presParOf" srcId="{DB4AC76F-05F2-4126-BC9F-EE7EF46CF74A}" destId="{E7493B5F-D168-4E67-A6A5-F1F72E7473E1}" srcOrd="1" destOrd="0" presId="urn:microsoft.com/office/officeart/2005/8/layout/hierarchy1"/>
    <dgm:cxn modelId="{70A7F5AD-973A-4AA7-AA6A-917B0D2E98BA}" type="presParOf" srcId="{D0E619C0-E46E-457B-8EBC-4D27C7DE6C2F}" destId="{A3BE554F-E1B9-4553-8BE2-C2131853DEB1}" srcOrd="1" destOrd="0" presId="urn:microsoft.com/office/officeart/2005/8/layout/hierarchy1"/>
    <dgm:cxn modelId="{9D099E6C-9828-4222-A66E-473F0D70FFD5}" type="presParOf" srcId="{A3BE554F-E1B9-4553-8BE2-C2131853DEB1}" destId="{378E70FB-A27E-4876-8957-12C1A132146B}" srcOrd="0" destOrd="0" presId="urn:microsoft.com/office/officeart/2005/8/layout/hierarchy1"/>
    <dgm:cxn modelId="{B15D1988-9C52-4C32-84B2-446D32539277}" type="presParOf" srcId="{378E70FB-A27E-4876-8957-12C1A132146B}" destId="{FE7B124E-A1E4-403F-B2A5-3AAC344433BB}" srcOrd="0" destOrd="0" presId="urn:microsoft.com/office/officeart/2005/8/layout/hierarchy1"/>
    <dgm:cxn modelId="{13626311-E78F-43B9-9512-C0C87CA4CDFA}" type="presParOf" srcId="{378E70FB-A27E-4876-8957-12C1A132146B}" destId="{772564C5-975C-471F-A1CA-72D622A696CE}" srcOrd="1" destOrd="0" presId="urn:microsoft.com/office/officeart/2005/8/layout/hierarchy1"/>
    <dgm:cxn modelId="{FBF1DC2C-371F-4E30-A413-6EBBDF4BA049}" type="presParOf" srcId="{A3BE554F-E1B9-4553-8BE2-C2131853DEB1}" destId="{2D3C5ADC-BAE9-4032-B530-D3BF513731EE}" srcOrd="1" destOrd="0" presId="urn:microsoft.com/office/officeart/2005/8/layout/hierarchy1"/>
    <dgm:cxn modelId="{30CB71E5-FABC-42B9-8041-D1D1B069606A}" type="presParOf" srcId="{D0E619C0-E46E-457B-8EBC-4D27C7DE6C2F}" destId="{0834460A-67EA-4041-9818-39F418E3B606}" srcOrd="2" destOrd="0" presId="urn:microsoft.com/office/officeart/2005/8/layout/hierarchy1"/>
    <dgm:cxn modelId="{82B7D431-B43D-4104-8752-FAD27DA1A360}" type="presParOf" srcId="{0834460A-67EA-4041-9818-39F418E3B606}" destId="{AA014332-0ACA-4EA2-BC95-DB93B1C59D64}" srcOrd="0" destOrd="0" presId="urn:microsoft.com/office/officeart/2005/8/layout/hierarchy1"/>
    <dgm:cxn modelId="{10702CE0-6B64-4834-95D6-B107EB6EE4B3}" type="presParOf" srcId="{AA014332-0ACA-4EA2-BC95-DB93B1C59D64}" destId="{D9831C3D-4B3F-4820-86C7-F5CA5D27E65A}" srcOrd="0" destOrd="0" presId="urn:microsoft.com/office/officeart/2005/8/layout/hierarchy1"/>
    <dgm:cxn modelId="{20C7888B-AF8D-4C9A-B6C4-C1BF1929B2B5}" type="presParOf" srcId="{AA014332-0ACA-4EA2-BC95-DB93B1C59D64}" destId="{A9E12DE6-62DA-40DA-BF1A-0ACEF1D93E23}" srcOrd="1" destOrd="0" presId="urn:microsoft.com/office/officeart/2005/8/layout/hierarchy1"/>
    <dgm:cxn modelId="{EE1383AD-552E-4D29-ADD6-B3D50C2CF01F}" type="presParOf" srcId="{0834460A-67EA-4041-9818-39F418E3B606}" destId="{B5D2928B-9A24-4D56-9194-3EC509612B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239BE8-94DD-497A-B5ED-A8D5C7A7178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BE1A194-2AF2-43FA-A597-98736701DFD4}">
      <dgm:prSet/>
      <dgm:spPr/>
      <dgm:t>
        <a:bodyPr/>
        <a:lstStyle/>
        <a:p>
          <a:r>
            <a:rPr lang="en-US" b="0" i="0" baseline="0"/>
            <a:t>AWS: Amazon Relational Database Service (RDS), Amazon DynamoDB, Amazon ElastiCache </a:t>
          </a:r>
          <a:endParaRPr lang="en-US"/>
        </a:p>
      </dgm:t>
    </dgm:pt>
    <dgm:pt modelId="{82920811-C800-46C7-991B-2622795E944F}" type="parTrans" cxnId="{3C97A0BB-CB22-43EB-AA03-A517FFE50F34}">
      <dgm:prSet/>
      <dgm:spPr/>
      <dgm:t>
        <a:bodyPr/>
        <a:lstStyle/>
        <a:p>
          <a:endParaRPr lang="en-US"/>
        </a:p>
      </dgm:t>
    </dgm:pt>
    <dgm:pt modelId="{6F8304F0-1588-429C-BE1D-6E32AC8025C0}" type="sibTrans" cxnId="{3C97A0BB-CB22-43EB-AA03-A517FFE50F34}">
      <dgm:prSet/>
      <dgm:spPr/>
      <dgm:t>
        <a:bodyPr/>
        <a:lstStyle/>
        <a:p>
          <a:endParaRPr lang="en-US"/>
        </a:p>
      </dgm:t>
    </dgm:pt>
    <dgm:pt modelId="{8968E2A2-5FFC-430F-A97A-750AB6E3FE03}">
      <dgm:prSet/>
      <dgm:spPr/>
      <dgm:t>
        <a:bodyPr/>
        <a:lstStyle/>
        <a:p>
          <a:r>
            <a:rPr lang="en-US" b="0" i="0" baseline="0"/>
            <a:t>Azure: Azure SQL Database, Azure Cosmos DB, Azure Cache for Redis</a:t>
          </a:r>
          <a:endParaRPr lang="en-US"/>
        </a:p>
      </dgm:t>
    </dgm:pt>
    <dgm:pt modelId="{113EADA8-1B69-4931-9DEB-E81ED4295D53}" type="parTrans" cxnId="{97156DEB-D173-416C-A3BB-2681681E348D}">
      <dgm:prSet/>
      <dgm:spPr/>
      <dgm:t>
        <a:bodyPr/>
        <a:lstStyle/>
        <a:p>
          <a:endParaRPr lang="en-US"/>
        </a:p>
      </dgm:t>
    </dgm:pt>
    <dgm:pt modelId="{52B3BAB1-F75A-4DBC-93C5-0837511A6377}" type="sibTrans" cxnId="{97156DEB-D173-416C-A3BB-2681681E348D}">
      <dgm:prSet/>
      <dgm:spPr/>
      <dgm:t>
        <a:bodyPr/>
        <a:lstStyle/>
        <a:p>
          <a:endParaRPr lang="en-US"/>
        </a:p>
      </dgm:t>
    </dgm:pt>
    <dgm:pt modelId="{74824534-38F1-41B9-A262-1BEF30148A0C}">
      <dgm:prSet/>
      <dgm:spPr/>
      <dgm:t>
        <a:bodyPr/>
        <a:lstStyle/>
        <a:p>
          <a:r>
            <a:rPr lang="en-US" b="0" i="0" baseline="0"/>
            <a:t>GCP: Cloud SQL, Cloud Spanner, Cloud Bigtable</a:t>
          </a:r>
          <a:endParaRPr lang="en-US"/>
        </a:p>
      </dgm:t>
    </dgm:pt>
    <dgm:pt modelId="{BCDBCE70-1F3C-4AD7-A483-FAD2D5250B62}" type="parTrans" cxnId="{36E5DBF2-BD11-42BD-B686-8784402B5337}">
      <dgm:prSet/>
      <dgm:spPr/>
      <dgm:t>
        <a:bodyPr/>
        <a:lstStyle/>
        <a:p>
          <a:endParaRPr lang="en-US"/>
        </a:p>
      </dgm:t>
    </dgm:pt>
    <dgm:pt modelId="{6468D044-E5E6-419C-9047-9B561E00FD92}" type="sibTrans" cxnId="{36E5DBF2-BD11-42BD-B686-8784402B5337}">
      <dgm:prSet/>
      <dgm:spPr/>
      <dgm:t>
        <a:bodyPr/>
        <a:lstStyle/>
        <a:p>
          <a:endParaRPr lang="en-US"/>
        </a:p>
      </dgm:t>
    </dgm:pt>
    <dgm:pt modelId="{3008AA61-20CB-4BCA-8D1D-C8F3B816B29B}" type="pres">
      <dgm:prSet presAssocID="{13239BE8-94DD-497A-B5ED-A8D5C7A717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9520A3-70F8-4237-9261-3ED17505AD1A}" type="pres">
      <dgm:prSet presAssocID="{FBE1A194-2AF2-43FA-A597-98736701DFD4}" presName="hierRoot1" presStyleCnt="0"/>
      <dgm:spPr/>
    </dgm:pt>
    <dgm:pt modelId="{5AC852B8-E569-4644-9FDA-3D9A01A625E0}" type="pres">
      <dgm:prSet presAssocID="{FBE1A194-2AF2-43FA-A597-98736701DFD4}" presName="composite" presStyleCnt="0"/>
      <dgm:spPr/>
    </dgm:pt>
    <dgm:pt modelId="{03D57B63-E15B-4A2D-A612-10C52A1FA1CF}" type="pres">
      <dgm:prSet presAssocID="{FBE1A194-2AF2-43FA-A597-98736701DFD4}" presName="background" presStyleLbl="node0" presStyleIdx="0" presStyleCnt="3"/>
      <dgm:spPr/>
    </dgm:pt>
    <dgm:pt modelId="{8E6952D6-4106-4371-B750-8835753787E4}" type="pres">
      <dgm:prSet presAssocID="{FBE1A194-2AF2-43FA-A597-98736701DFD4}" presName="text" presStyleLbl="fgAcc0" presStyleIdx="0" presStyleCnt="3">
        <dgm:presLayoutVars>
          <dgm:chPref val="3"/>
        </dgm:presLayoutVars>
      </dgm:prSet>
      <dgm:spPr/>
    </dgm:pt>
    <dgm:pt modelId="{53952ECB-51A3-4EF5-A3AC-DFE5C0B6DA08}" type="pres">
      <dgm:prSet presAssocID="{FBE1A194-2AF2-43FA-A597-98736701DFD4}" presName="hierChild2" presStyleCnt="0"/>
      <dgm:spPr/>
    </dgm:pt>
    <dgm:pt modelId="{124D8FC8-7480-4506-B0AD-70DF3C22F57F}" type="pres">
      <dgm:prSet presAssocID="{8968E2A2-5FFC-430F-A97A-750AB6E3FE03}" presName="hierRoot1" presStyleCnt="0"/>
      <dgm:spPr/>
    </dgm:pt>
    <dgm:pt modelId="{9E6C9FA8-A658-4D4B-A23A-1EA6050A9A6B}" type="pres">
      <dgm:prSet presAssocID="{8968E2A2-5FFC-430F-A97A-750AB6E3FE03}" presName="composite" presStyleCnt="0"/>
      <dgm:spPr/>
    </dgm:pt>
    <dgm:pt modelId="{C85C54D4-3CF8-4DCD-AE34-DD638696FA69}" type="pres">
      <dgm:prSet presAssocID="{8968E2A2-5FFC-430F-A97A-750AB6E3FE03}" presName="background" presStyleLbl="node0" presStyleIdx="1" presStyleCnt="3"/>
      <dgm:spPr/>
    </dgm:pt>
    <dgm:pt modelId="{99A3531F-E937-4D34-8809-9A493A5A825A}" type="pres">
      <dgm:prSet presAssocID="{8968E2A2-5FFC-430F-A97A-750AB6E3FE03}" presName="text" presStyleLbl="fgAcc0" presStyleIdx="1" presStyleCnt="3">
        <dgm:presLayoutVars>
          <dgm:chPref val="3"/>
        </dgm:presLayoutVars>
      </dgm:prSet>
      <dgm:spPr/>
    </dgm:pt>
    <dgm:pt modelId="{32FE538F-3432-4D47-A929-37CC794B6638}" type="pres">
      <dgm:prSet presAssocID="{8968E2A2-5FFC-430F-A97A-750AB6E3FE03}" presName="hierChild2" presStyleCnt="0"/>
      <dgm:spPr/>
    </dgm:pt>
    <dgm:pt modelId="{D7A51731-146D-43F4-B622-D5F46E353470}" type="pres">
      <dgm:prSet presAssocID="{74824534-38F1-41B9-A262-1BEF30148A0C}" presName="hierRoot1" presStyleCnt="0"/>
      <dgm:spPr/>
    </dgm:pt>
    <dgm:pt modelId="{D87066F2-B0EF-4233-93D1-F6FCF3EA6A4D}" type="pres">
      <dgm:prSet presAssocID="{74824534-38F1-41B9-A262-1BEF30148A0C}" presName="composite" presStyleCnt="0"/>
      <dgm:spPr/>
    </dgm:pt>
    <dgm:pt modelId="{ACED66BE-100B-4AF6-BA98-970729EBCCBE}" type="pres">
      <dgm:prSet presAssocID="{74824534-38F1-41B9-A262-1BEF30148A0C}" presName="background" presStyleLbl="node0" presStyleIdx="2" presStyleCnt="3"/>
      <dgm:spPr/>
    </dgm:pt>
    <dgm:pt modelId="{50F3892F-65D4-4388-A146-F7A1B63FBEFA}" type="pres">
      <dgm:prSet presAssocID="{74824534-38F1-41B9-A262-1BEF30148A0C}" presName="text" presStyleLbl="fgAcc0" presStyleIdx="2" presStyleCnt="3">
        <dgm:presLayoutVars>
          <dgm:chPref val="3"/>
        </dgm:presLayoutVars>
      </dgm:prSet>
      <dgm:spPr/>
    </dgm:pt>
    <dgm:pt modelId="{CE719FF9-5099-412F-AB18-4BEEC8449953}" type="pres">
      <dgm:prSet presAssocID="{74824534-38F1-41B9-A262-1BEF30148A0C}" presName="hierChild2" presStyleCnt="0"/>
      <dgm:spPr/>
    </dgm:pt>
  </dgm:ptLst>
  <dgm:cxnLst>
    <dgm:cxn modelId="{32778611-638E-4406-93A0-CA6EB8080E4B}" type="presOf" srcId="{8968E2A2-5FFC-430F-A97A-750AB6E3FE03}" destId="{99A3531F-E937-4D34-8809-9A493A5A825A}" srcOrd="0" destOrd="0" presId="urn:microsoft.com/office/officeart/2005/8/layout/hierarchy1"/>
    <dgm:cxn modelId="{3CA3E45C-6D62-41D1-A08D-7ED298E3F521}" type="presOf" srcId="{13239BE8-94DD-497A-B5ED-A8D5C7A7178E}" destId="{3008AA61-20CB-4BCA-8D1D-C8F3B816B29B}" srcOrd="0" destOrd="0" presId="urn:microsoft.com/office/officeart/2005/8/layout/hierarchy1"/>
    <dgm:cxn modelId="{21ADBF69-C4CB-4C06-82AB-823F310F0C62}" type="presOf" srcId="{FBE1A194-2AF2-43FA-A597-98736701DFD4}" destId="{8E6952D6-4106-4371-B750-8835753787E4}" srcOrd="0" destOrd="0" presId="urn:microsoft.com/office/officeart/2005/8/layout/hierarchy1"/>
    <dgm:cxn modelId="{E13EA282-4CB2-4970-813D-BB1897D108D2}" type="presOf" srcId="{74824534-38F1-41B9-A262-1BEF30148A0C}" destId="{50F3892F-65D4-4388-A146-F7A1B63FBEFA}" srcOrd="0" destOrd="0" presId="urn:microsoft.com/office/officeart/2005/8/layout/hierarchy1"/>
    <dgm:cxn modelId="{3C97A0BB-CB22-43EB-AA03-A517FFE50F34}" srcId="{13239BE8-94DD-497A-B5ED-A8D5C7A7178E}" destId="{FBE1A194-2AF2-43FA-A597-98736701DFD4}" srcOrd="0" destOrd="0" parTransId="{82920811-C800-46C7-991B-2622795E944F}" sibTransId="{6F8304F0-1588-429C-BE1D-6E32AC8025C0}"/>
    <dgm:cxn modelId="{97156DEB-D173-416C-A3BB-2681681E348D}" srcId="{13239BE8-94DD-497A-B5ED-A8D5C7A7178E}" destId="{8968E2A2-5FFC-430F-A97A-750AB6E3FE03}" srcOrd="1" destOrd="0" parTransId="{113EADA8-1B69-4931-9DEB-E81ED4295D53}" sibTransId="{52B3BAB1-F75A-4DBC-93C5-0837511A6377}"/>
    <dgm:cxn modelId="{36E5DBF2-BD11-42BD-B686-8784402B5337}" srcId="{13239BE8-94DD-497A-B5ED-A8D5C7A7178E}" destId="{74824534-38F1-41B9-A262-1BEF30148A0C}" srcOrd="2" destOrd="0" parTransId="{BCDBCE70-1F3C-4AD7-A483-FAD2D5250B62}" sibTransId="{6468D044-E5E6-419C-9047-9B561E00FD92}"/>
    <dgm:cxn modelId="{2D3FC9BF-5EE3-42A0-B14F-50546538463E}" type="presParOf" srcId="{3008AA61-20CB-4BCA-8D1D-C8F3B816B29B}" destId="{5E9520A3-70F8-4237-9261-3ED17505AD1A}" srcOrd="0" destOrd="0" presId="urn:microsoft.com/office/officeart/2005/8/layout/hierarchy1"/>
    <dgm:cxn modelId="{09243D3A-4705-4358-87B4-7AA5CEBF6ADC}" type="presParOf" srcId="{5E9520A3-70F8-4237-9261-3ED17505AD1A}" destId="{5AC852B8-E569-4644-9FDA-3D9A01A625E0}" srcOrd="0" destOrd="0" presId="urn:microsoft.com/office/officeart/2005/8/layout/hierarchy1"/>
    <dgm:cxn modelId="{7C086720-D3BE-462B-B7D3-1447D47D6852}" type="presParOf" srcId="{5AC852B8-E569-4644-9FDA-3D9A01A625E0}" destId="{03D57B63-E15B-4A2D-A612-10C52A1FA1CF}" srcOrd="0" destOrd="0" presId="urn:microsoft.com/office/officeart/2005/8/layout/hierarchy1"/>
    <dgm:cxn modelId="{E722C85C-2F58-4AEB-AF5B-531381EF2B89}" type="presParOf" srcId="{5AC852B8-E569-4644-9FDA-3D9A01A625E0}" destId="{8E6952D6-4106-4371-B750-8835753787E4}" srcOrd="1" destOrd="0" presId="urn:microsoft.com/office/officeart/2005/8/layout/hierarchy1"/>
    <dgm:cxn modelId="{4F084AFA-17F0-4B3F-B303-555C54E84C54}" type="presParOf" srcId="{5E9520A3-70F8-4237-9261-3ED17505AD1A}" destId="{53952ECB-51A3-4EF5-A3AC-DFE5C0B6DA08}" srcOrd="1" destOrd="0" presId="urn:microsoft.com/office/officeart/2005/8/layout/hierarchy1"/>
    <dgm:cxn modelId="{0D54E8DF-55F8-469B-A437-8C3AD382E484}" type="presParOf" srcId="{3008AA61-20CB-4BCA-8D1D-C8F3B816B29B}" destId="{124D8FC8-7480-4506-B0AD-70DF3C22F57F}" srcOrd="1" destOrd="0" presId="urn:microsoft.com/office/officeart/2005/8/layout/hierarchy1"/>
    <dgm:cxn modelId="{2C84D950-A18A-499A-93AD-5B8E94D46DAC}" type="presParOf" srcId="{124D8FC8-7480-4506-B0AD-70DF3C22F57F}" destId="{9E6C9FA8-A658-4D4B-A23A-1EA6050A9A6B}" srcOrd="0" destOrd="0" presId="urn:microsoft.com/office/officeart/2005/8/layout/hierarchy1"/>
    <dgm:cxn modelId="{B5A0333A-CB71-49C2-9157-DC0EB4B3A2FF}" type="presParOf" srcId="{9E6C9FA8-A658-4D4B-A23A-1EA6050A9A6B}" destId="{C85C54D4-3CF8-4DCD-AE34-DD638696FA69}" srcOrd="0" destOrd="0" presId="urn:microsoft.com/office/officeart/2005/8/layout/hierarchy1"/>
    <dgm:cxn modelId="{E1A19575-4368-49AC-9D85-B20620B790F2}" type="presParOf" srcId="{9E6C9FA8-A658-4D4B-A23A-1EA6050A9A6B}" destId="{99A3531F-E937-4D34-8809-9A493A5A825A}" srcOrd="1" destOrd="0" presId="urn:microsoft.com/office/officeart/2005/8/layout/hierarchy1"/>
    <dgm:cxn modelId="{C69E6A7F-BEA6-4A3B-8CAD-F5A95C83C588}" type="presParOf" srcId="{124D8FC8-7480-4506-B0AD-70DF3C22F57F}" destId="{32FE538F-3432-4D47-A929-37CC794B6638}" srcOrd="1" destOrd="0" presId="urn:microsoft.com/office/officeart/2005/8/layout/hierarchy1"/>
    <dgm:cxn modelId="{86F7A141-C0D2-4889-AB03-D5CAC54936A1}" type="presParOf" srcId="{3008AA61-20CB-4BCA-8D1D-C8F3B816B29B}" destId="{D7A51731-146D-43F4-B622-D5F46E353470}" srcOrd="2" destOrd="0" presId="urn:microsoft.com/office/officeart/2005/8/layout/hierarchy1"/>
    <dgm:cxn modelId="{94A2A364-DBE3-49F4-93D3-C0476DB95FDC}" type="presParOf" srcId="{D7A51731-146D-43F4-B622-D5F46E353470}" destId="{D87066F2-B0EF-4233-93D1-F6FCF3EA6A4D}" srcOrd="0" destOrd="0" presId="urn:microsoft.com/office/officeart/2005/8/layout/hierarchy1"/>
    <dgm:cxn modelId="{B5A24D02-0D66-43CB-BA5B-EE81B4E70374}" type="presParOf" srcId="{D87066F2-B0EF-4233-93D1-F6FCF3EA6A4D}" destId="{ACED66BE-100B-4AF6-BA98-970729EBCCBE}" srcOrd="0" destOrd="0" presId="urn:microsoft.com/office/officeart/2005/8/layout/hierarchy1"/>
    <dgm:cxn modelId="{351177F7-7B12-4B6C-958E-03EC1C67C7C2}" type="presParOf" srcId="{D87066F2-B0EF-4233-93D1-F6FCF3EA6A4D}" destId="{50F3892F-65D4-4388-A146-F7A1B63FBEFA}" srcOrd="1" destOrd="0" presId="urn:microsoft.com/office/officeart/2005/8/layout/hierarchy1"/>
    <dgm:cxn modelId="{F1D9BC17-33B2-4B3A-8FD4-CCE1101BD31A}" type="presParOf" srcId="{D7A51731-146D-43F4-B622-D5F46E353470}" destId="{CE719FF9-5099-412F-AB18-4BEEC84499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426EAB-158B-4C35-8AA3-9BBD323AD36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1E3341-DD2C-46F5-A2D5-3C5012295ED4}">
      <dgm:prSet/>
      <dgm:spPr/>
      <dgm:t>
        <a:bodyPr/>
        <a:lstStyle/>
        <a:p>
          <a:r>
            <a:rPr lang="en-US" b="0" i="0" baseline="0"/>
            <a:t>AWS: Amazon Virtual Private Cloud (VPC), Elastic Load Balancing, AWS Direct Connect</a:t>
          </a:r>
          <a:endParaRPr lang="en-US"/>
        </a:p>
      </dgm:t>
    </dgm:pt>
    <dgm:pt modelId="{0F3C51F2-7954-4FE2-8B35-03D01CD414EA}" type="parTrans" cxnId="{725895F8-BD7D-4180-B991-30450605DFCC}">
      <dgm:prSet/>
      <dgm:spPr/>
      <dgm:t>
        <a:bodyPr/>
        <a:lstStyle/>
        <a:p>
          <a:endParaRPr lang="en-US"/>
        </a:p>
      </dgm:t>
    </dgm:pt>
    <dgm:pt modelId="{9FE60EF5-2621-466D-B27E-41D9D160AE61}" type="sibTrans" cxnId="{725895F8-BD7D-4180-B991-30450605DFCC}">
      <dgm:prSet/>
      <dgm:spPr/>
      <dgm:t>
        <a:bodyPr/>
        <a:lstStyle/>
        <a:p>
          <a:endParaRPr lang="en-US"/>
        </a:p>
      </dgm:t>
    </dgm:pt>
    <dgm:pt modelId="{03E6B352-693F-4534-BF4C-6D66D8704E8B}">
      <dgm:prSet/>
      <dgm:spPr/>
      <dgm:t>
        <a:bodyPr/>
        <a:lstStyle/>
        <a:p>
          <a:r>
            <a:rPr lang="en-US" b="0" i="0" baseline="0"/>
            <a:t>Azure: Virtual Network, Azure Load Balancer, Azure ExpressRoute</a:t>
          </a:r>
          <a:endParaRPr lang="en-US"/>
        </a:p>
      </dgm:t>
    </dgm:pt>
    <dgm:pt modelId="{2DE83D02-248B-4AB2-993C-7A2E778D61B2}" type="parTrans" cxnId="{C8385CBA-5E7F-4181-9458-000C6305C6C9}">
      <dgm:prSet/>
      <dgm:spPr/>
      <dgm:t>
        <a:bodyPr/>
        <a:lstStyle/>
        <a:p>
          <a:endParaRPr lang="en-US"/>
        </a:p>
      </dgm:t>
    </dgm:pt>
    <dgm:pt modelId="{B512413E-D081-45B5-A1B0-2FA583ABEE4B}" type="sibTrans" cxnId="{C8385CBA-5E7F-4181-9458-000C6305C6C9}">
      <dgm:prSet/>
      <dgm:spPr/>
      <dgm:t>
        <a:bodyPr/>
        <a:lstStyle/>
        <a:p>
          <a:endParaRPr lang="en-US"/>
        </a:p>
      </dgm:t>
    </dgm:pt>
    <dgm:pt modelId="{0F5E2EE1-53CF-43CA-B75B-5C97B31F273D}">
      <dgm:prSet/>
      <dgm:spPr/>
      <dgm:t>
        <a:bodyPr/>
        <a:lstStyle/>
        <a:p>
          <a:r>
            <a:rPr lang="en-US" b="0" i="0" baseline="0"/>
            <a:t>GCP: Virtual Private Cloud (VPC), Cloud Load Balancing, Cloud Interconnect</a:t>
          </a:r>
          <a:endParaRPr lang="en-US"/>
        </a:p>
      </dgm:t>
    </dgm:pt>
    <dgm:pt modelId="{2D348A12-06A2-4AEC-8D77-83FF6848B1A2}" type="parTrans" cxnId="{60ECA9D8-F942-4765-8A90-D95022E19E23}">
      <dgm:prSet/>
      <dgm:spPr/>
      <dgm:t>
        <a:bodyPr/>
        <a:lstStyle/>
        <a:p>
          <a:endParaRPr lang="en-US"/>
        </a:p>
      </dgm:t>
    </dgm:pt>
    <dgm:pt modelId="{0C9B980E-015D-4214-B698-64D2B5E8E0FF}" type="sibTrans" cxnId="{60ECA9D8-F942-4765-8A90-D95022E19E23}">
      <dgm:prSet/>
      <dgm:spPr/>
      <dgm:t>
        <a:bodyPr/>
        <a:lstStyle/>
        <a:p>
          <a:endParaRPr lang="en-US"/>
        </a:p>
      </dgm:t>
    </dgm:pt>
    <dgm:pt modelId="{0046D670-82A0-44CC-850C-3A37C4F12F03}" type="pres">
      <dgm:prSet presAssocID="{76426EAB-158B-4C35-8AA3-9BBD323AD3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A01129-F5AD-4693-9941-181720220B82}" type="pres">
      <dgm:prSet presAssocID="{6C1E3341-DD2C-46F5-A2D5-3C5012295ED4}" presName="hierRoot1" presStyleCnt="0"/>
      <dgm:spPr/>
    </dgm:pt>
    <dgm:pt modelId="{70A52ACB-041F-4C18-81CD-30A6DF5ABAA4}" type="pres">
      <dgm:prSet presAssocID="{6C1E3341-DD2C-46F5-A2D5-3C5012295ED4}" presName="composite" presStyleCnt="0"/>
      <dgm:spPr/>
    </dgm:pt>
    <dgm:pt modelId="{70EDA95E-B7C2-4DAD-B4F0-06DD481FECD2}" type="pres">
      <dgm:prSet presAssocID="{6C1E3341-DD2C-46F5-A2D5-3C5012295ED4}" presName="background" presStyleLbl="node0" presStyleIdx="0" presStyleCnt="3"/>
      <dgm:spPr/>
    </dgm:pt>
    <dgm:pt modelId="{8BD223E3-B91D-4702-9199-4B4AD70268AE}" type="pres">
      <dgm:prSet presAssocID="{6C1E3341-DD2C-46F5-A2D5-3C5012295ED4}" presName="text" presStyleLbl="fgAcc0" presStyleIdx="0" presStyleCnt="3">
        <dgm:presLayoutVars>
          <dgm:chPref val="3"/>
        </dgm:presLayoutVars>
      </dgm:prSet>
      <dgm:spPr/>
    </dgm:pt>
    <dgm:pt modelId="{2AD9958C-2EEC-41EB-AAFA-671545C6EE85}" type="pres">
      <dgm:prSet presAssocID="{6C1E3341-DD2C-46F5-A2D5-3C5012295ED4}" presName="hierChild2" presStyleCnt="0"/>
      <dgm:spPr/>
    </dgm:pt>
    <dgm:pt modelId="{4F6CE4B8-C754-4B7A-B183-82AD86EFDA77}" type="pres">
      <dgm:prSet presAssocID="{03E6B352-693F-4534-BF4C-6D66D8704E8B}" presName="hierRoot1" presStyleCnt="0"/>
      <dgm:spPr/>
    </dgm:pt>
    <dgm:pt modelId="{9D3538DD-4991-44EE-9721-CD314069DE91}" type="pres">
      <dgm:prSet presAssocID="{03E6B352-693F-4534-BF4C-6D66D8704E8B}" presName="composite" presStyleCnt="0"/>
      <dgm:spPr/>
    </dgm:pt>
    <dgm:pt modelId="{63628596-F6AB-4EE1-8EDB-A3596DEBC14C}" type="pres">
      <dgm:prSet presAssocID="{03E6B352-693F-4534-BF4C-6D66D8704E8B}" presName="background" presStyleLbl="node0" presStyleIdx="1" presStyleCnt="3"/>
      <dgm:spPr/>
    </dgm:pt>
    <dgm:pt modelId="{FFD74937-E72D-4791-A361-5E429A2A7529}" type="pres">
      <dgm:prSet presAssocID="{03E6B352-693F-4534-BF4C-6D66D8704E8B}" presName="text" presStyleLbl="fgAcc0" presStyleIdx="1" presStyleCnt="3">
        <dgm:presLayoutVars>
          <dgm:chPref val="3"/>
        </dgm:presLayoutVars>
      </dgm:prSet>
      <dgm:spPr/>
    </dgm:pt>
    <dgm:pt modelId="{9D6BA1F3-1D26-4BB3-B811-57A5D0195456}" type="pres">
      <dgm:prSet presAssocID="{03E6B352-693F-4534-BF4C-6D66D8704E8B}" presName="hierChild2" presStyleCnt="0"/>
      <dgm:spPr/>
    </dgm:pt>
    <dgm:pt modelId="{4A3ADD9E-B8B7-4CAA-9029-91ADE43F5530}" type="pres">
      <dgm:prSet presAssocID="{0F5E2EE1-53CF-43CA-B75B-5C97B31F273D}" presName="hierRoot1" presStyleCnt="0"/>
      <dgm:spPr/>
    </dgm:pt>
    <dgm:pt modelId="{7C9EE2F0-B5D1-4146-AEC3-3DF995E28E75}" type="pres">
      <dgm:prSet presAssocID="{0F5E2EE1-53CF-43CA-B75B-5C97B31F273D}" presName="composite" presStyleCnt="0"/>
      <dgm:spPr/>
    </dgm:pt>
    <dgm:pt modelId="{E7015638-2A5C-46D8-ADB4-7DB1777957F6}" type="pres">
      <dgm:prSet presAssocID="{0F5E2EE1-53CF-43CA-B75B-5C97B31F273D}" presName="background" presStyleLbl="node0" presStyleIdx="2" presStyleCnt="3"/>
      <dgm:spPr/>
    </dgm:pt>
    <dgm:pt modelId="{698B545D-61F9-4D93-A5A7-E744DB57FFE1}" type="pres">
      <dgm:prSet presAssocID="{0F5E2EE1-53CF-43CA-B75B-5C97B31F273D}" presName="text" presStyleLbl="fgAcc0" presStyleIdx="2" presStyleCnt="3">
        <dgm:presLayoutVars>
          <dgm:chPref val="3"/>
        </dgm:presLayoutVars>
      </dgm:prSet>
      <dgm:spPr/>
    </dgm:pt>
    <dgm:pt modelId="{589DFDFD-6D48-4B63-9396-C8ACA51A6E5A}" type="pres">
      <dgm:prSet presAssocID="{0F5E2EE1-53CF-43CA-B75B-5C97B31F273D}" presName="hierChild2" presStyleCnt="0"/>
      <dgm:spPr/>
    </dgm:pt>
  </dgm:ptLst>
  <dgm:cxnLst>
    <dgm:cxn modelId="{72FF8605-55E9-4DF7-89B6-B80D2BF0D231}" type="presOf" srcId="{6C1E3341-DD2C-46F5-A2D5-3C5012295ED4}" destId="{8BD223E3-B91D-4702-9199-4B4AD70268AE}" srcOrd="0" destOrd="0" presId="urn:microsoft.com/office/officeart/2005/8/layout/hierarchy1"/>
    <dgm:cxn modelId="{54FC4E27-7E82-4301-BDA3-3224B36CE56E}" type="presOf" srcId="{0F5E2EE1-53CF-43CA-B75B-5C97B31F273D}" destId="{698B545D-61F9-4D93-A5A7-E744DB57FFE1}" srcOrd="0" destOrd="0" presId="urn:microsoft.com/office/officeart/2005/8/layout/hierarchy1"/>
    <dgm:cxn modelId="{19DC6668-7C83-44D4-8D3E-0CAAC9F82FAC}" type="presOf" srcId="{76426EAB-158B-4C35-8AA3-9BBD323AD363}" destId="{0046D670-82A0-44CC-850C-3A37C4F12F03}" srcOrd="0" destOrd="0" presId="urn:microsoft.com/office/officeart/2005/8/layout/hierarchy1"/>
    <dgm:cxn modelId="{02FC008A-4584-41CA-950F-4AC72E78DAB6}" type="presOf" srcId="{03E6B352-693F-4534-BF4C-6D66D8704E8B}" destId="{FFD74937-E72D-4791-A361-5E429A2A7529}" srcOrd="0" destOrd="0" presId="urn:microsoft.com/office/officeart/2005/8/layout/hierarchy1"/>
    <dgm:cxn modelId="{C8385CBA-5E7F-4181-9458-000C6305C6C9}" srcId="{76426EAB-158B-4C35-8AA3-9BBD323AD363}" destId="{03E6B352-693F-4534-BF4C-6D66D8704E8B}" srcOrd="1" destOrd="0" parTransId="{2DE83D02-248B-4AB2-993C-7A2E778D61B2}" sibTransId="{B512413E-D081-45B5-A1B0-2FA583ABEE4B}"/>
    <dgm:cxn modelId="{60ECA9D8-F942-4765-8A90-D95022E19E23}" srcId="{76426EAB-158B-4C35-8AA3-9BBD323AD363}" destId="{0F5E2EE1-53CF-43CA-B75B-5C97B31F273D}" srcOrd="2" destOrd="0" parTransId="{2D348A12-06A2-4AEC-8D77-83FF6848B1A2}" sibTransId="{0C9B980E-015D-4214-B698-64D2B5E8E0FF}"/>
    <dgm:cxn modelId="{725895F8-BD7D-4180-B991-30450605DFCC}" srcId="{76426EAB-158B-4C35-8AA3-9BBD323AD363}" destId="{6C1E3341-DD2C-46F5-A2D5-3C5012295ED4}" srcOrd="0" destOrd="0" parTransId="{0F3C51F2-7954-4FE2-8B35-03D01CD414EA}" sibTransId="{9FE60EF5-2621-466D-B27E-41D9D160AE61}"/>
    <dgm:cxn modelId="{379ED74E-10A2-4528-970F-10C15FA7C62D}" type="presParOf" srcId="{0046D670-82A0-44CC-850C-3A37C4F12F03}" destId="{F7A01129-F5AD-4693-9941-181720220B82}" srcOrd="0" destOrd="0" presId="urn:microsoft.com/office/officeart/2005/8/layout/hierarchy1"/>
    <dgm:cxn modelId="{8B7E743F-CC67-4700-B703-4ADFF07A4080}" type="presParOf" srcId="{F7A01129-F5AD-4693-9941-181720220B82}" destId="{70A52ACB-041F-4C18-81CD-30A6DF5ABAA4}" srcOrd="0" destOrd="0" presId="urn:microsoft.com/office/officeart/2005/8/layout/hierarchy1"/>
    <dgm:cxn modelId="{CA352366-624B-4989-A971-3BFF58B1DF9C}" type="presParOf" srcId="{70A52ACB-041F-4C18-81CD-30A6DF5ABAA4}" destId="{70EDA95E-B7C2-4DAD-B4F0-06DD481FECD2}" srcOrd="0" destOrd="0" presId="urn:microsoft.com/office/officeart/2005/8/layout/hierarchy1"/>
    <dgm:cxn modelId="{064420CF-C6FB-4E3B-A4F8-9B201BCE6F2E}" type="presParOf" srcId="{70A52ACB-041F-4C18-81CD-30A6DF5ABAA4}" destId="{8BD223E3-B91D-4702-9199-4B4AD70268AE}" srcOrd="1" destOrd="0" presId="urn:microsoft.com/office/officeart/2005/8/layout/hierarchy1"/>
    <dgm:cxn modelId="{9AEFDCC7-D381-4473-A469-D302AF07EE42}" type="presParOf" srcId="{F7A01129-F5AD-4693-9941-181720220B82}" destId="{2AD9958C-2EEC-41EB-AAFA-671545C6EE85}" srcOrd="1" destOrd="0" presId="urn:microsoft.com/office/officeart/2005/8/layout/hierarchy1"/>
    <dgm:cxn modelId="{4CE0402E-50BB-4093-B4DD-D17E53D6B280}" type="presParOf" srcId="{0046D670-82A0-44CC-850C-3A37C4F12F03}" destId="{4F6CE4B8-C754-4B7A-B183-82AD86EFDA77}" srcOrd="1" destOrd="0" presId="urn:microsoft.com/office/officeart/2005/8/layout/hierarchy1"/>
    <dgm:cxn modelId="{EB0A56EE-EEFB-4524-8D49-690E5C363F0D}" type="presParOf" srcId="{4F6CE4B8-C754-4B7A-B183-82AD86EFDA77}" destId="{9D3538DD-4991-44EE-9721-CD314069DE91}" srcOrd="0" destOrd="0" presId="urn:microsoft.com/office/officeart/2005/8/layout/hierarchy1"/>
    <dgm:cxn modelId="{5818347C-1D6B-4F9F-A614-E24DD1632F64}" type="presParOf" srcId="{9D3538DD-4991-44EE-9721-CD314069DE91}" destId="{63628596-F6AB-4EE1-8EDB-A3596DEBC14C}" srcOrd="0" destOrd="0" presId="urn:microsoft.com/office/officeart/2005/8/layout/hierarchy1"/>
    <dgm:cxn modelId="{D5DD2F8A-0AD9-4814-9E9E-15504350BDF4}" type="presParOf" srcId="{9D3538DD-4991-44EE-9721-CD314069DE91}" destId="{FFD74937-E72D-4791-A361-5E429A2A7529}" srcOrd="1" destOrd="0" presId="urn:microsoft.com/office/officeart/2005/8/layout/hierarchy1"/>
    <dgm:cxn modelId="{C022EB87-2F97-444A-B7E7-EAA9BAFADBBC}" type="presParOf" srcId="{4F6CE4B8-C754-4B7A-B183-82AD86EFDA77}" destId="{9D6BA1F3-1D26-4BB3-B811-57A5D0195456}" srcOrd="1" destOrd="0" presId="urn:microsoft.com/office/officeart/2005/8/layout/hierarchy1"/>
    <dgm:cxn modelId="{208CCDE5-7A1B-44D7-9477-1138185807C4}" type="presParOf" srcId="{0046D670-82A0-44CC-850C-3A37C4F12F03}" destId="{4A3ADD9E-B8B7-4CAA-9029-91ADE43F5530}" srcOrd="2" destOrd="0" presId="urn:microsoft.com/office/officeart/2005/8/layout/hierarchy1"/>
    <dgm:cxn modelId="{B976F43D-F30C-4139-948A-2A1832C61EA1}" type="presParOf" srcId="{4A3ADD9E-B8B7-4CAA-9029-91ADE43F5530}" destId="{7C9EE2F0-B5D1-4146-AEC3-3DF995E28E75}" srcOrd="0" destOrd="0" presId="urn:microsoft.com/office/officeart/2005/8/layout/hierarchy1"/>
    <dgm:cxn modelId="{B913D9A6-A5CD-418B-A01B-A28564A2270E}" type="presParOf" srcId="{7C9EE2F0-B5D1-4146-AEC3-3DF995E28E75}" destId="{E7015638-2A5C-46D8-ADB4-7DB1777957F6}" srcOrd="0" destOrd="0" presId="urn:microsoft.com/office/officeart/2005/8/layout/hierarchy1"/>
    <dgm:cxn modelId="{2818BCC1-0F0E-4E14-877E-C7B2832B3D67}" type="presParOf" srcId="{7C9EE2F0-B5D1-4146-AEC3-3DF995E28E75}" destId="{698B545D-61F9-4D93-A5A7-E744DB57FFE1}" srcOrd="1" destOrd="0" presId="urn:microsoft.com/office/officeart/2005/8/layout/hierarchy1"/>
    <dgm:cxn modelId="{F336C739-30A8-46D3-893F-D8921C1005D0}" type="presParOf" srcId="{4A3ADD9E-B8B7-4CAA-9029-91ADE43F5530}" destId="{589DFDFD-6D48-4B63-9396-C8ACA51A6E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9B774-1FC1-4261-86AB-8BEB1B8F9F2A}">
      <dsp:nvSpPr>
        <dsp:cNvPr id="0" name=""/>
        <dsp:cNvSpPr/>
      </dsp:nvSpPr>
      <dsp:spPr>
        <a:xfrm>
          <a:off x="316250" y="44541"/>
          <a:ext cx="981123" cy="9811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8BD54-8145-42F7-A3A8-4F7E43861934}">
      <dsp:nvSpPr>
        <dsp:cNvPr id="0" name=""/>
        <dsp:cNvSpPr/>
      </dsp:nvSpPr>
      <dsp:spPr>
        <a:xfrm>
          <a:off x="525342" y="253632"/>
          <a:ext cx="562939" cy="562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34BB9-DF6C-4480-950C-2184C320A701}">
      <dsp:nvSpPr>
        <dsp:cNvPr id="0" name=""/>
        <dsp:cNvSpPr/>
      </dsp:nvSpPr>
      <dsp:spPr>
        <a:xfrm>
          <a:off x="2613" y="1331259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Carriage seat allocation</a:t>
          </a:r>
          <a:endParaRPr lang="en-US" sz="1300" kern="1200"/>
        </a:p>
      </dsp:txBody>
      <dsp:txXfrm>
        <a:off x="2613" y="1331259"/>
        <a:ext cx="1608398" cy="643359"/>
      </dsp:txXfrm>
    </dsp:sp>
    <dsp:sp modelId="{50B9B179-9DF6-4CCE-A94D-7912FF2BFDB8}">
      <dsp:nvSpPr>
        <dsp:cNvPr id="0" name=""/>
        <dsp:cNvSpPr/>
      </dsp:nvSpPr>
      <dsp:spPr>
        <a:xfrm>
          <a:off x="2206118" y="44541"/>
          <a:ext cx="981123" cy="9811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802C8-E1E6-4E7C-BD9E-2E7B51A9F9E7}">
      <dsp:nvSpPr>
        <dsp:cNvPr id="0" name=""/>
        <dsp:cNvSpPr/>
      </dsp:nvSpPr>
      <dsp:spPr>
        <a:xfrm>
          <a:off x="2415210" y="253632"/>
          <a:ext cx="562939" cy="562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C25E6-7E70-413A-9C35-2D7CCE4C50CC}">
      <dsp:nvSpPr>
        <dsp:cNvPr id="0" name=""/>
        <dsp:cNvSpPr/>
      </dsp:nvSpPr>
      <dsp:spPr>
        <a:xfrm>
          <a:off x="1892481" y="1331259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Train timing</a:t>
          </a:r>
          <a:endParaRPr lang="en-US" sz="1300" kern="1200"/>
        </a:p>
      </dsp:txBody>
      <dsp:txXfrm>
        <a:off x="1892481" y="1331259"/>
        <a:ext cx="1608398" cy="643359"/>
      </dsp:txXfrm>
    </dsp:sp>
    <dsp:sp modelId="{259C37AD-20D7-4A32-80AA-7BE186BE0544}">
      <dsp:nvSpPr>
        <dsp:cNvPr id="0" name=""/>
        <dsp:cNvSpPr/>
      </dsp:nvSpPr>
      <dsp:spPr>
        <a:xfrm>
          <a:off x="4095987" y="44541"/>
          <a:ext cx="981123" cy="9811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C5CE7-549A-4247-8819-67DAD8F1C5DE}">
      <dsp:nvSpPr>
        <dsp:cNvPr id="0" name=""/>
        <dsp:cNvSpPr/>
      </dsp:nvSpPr>
      <dsp:spPr>
        <a:xfrm>
          <a:off x="4305078" y="253632"/>
          <a:ext cx="562939" cy="562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92428-3DBA-43A2-BE68-CAFCA7B0A2A7}">
      <dsp:nvSpPr>
        <dsp:cNvPr id="0" name=""/>
        <dsp:cNvSpPr/>
      </dsp:nvSpPr>
      <dsp:spPr>
        <a:xfrm>
          <a:off x="3782349" y="1331259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Point-to-Point route subsystem</a:t>
          </a:r>
          <a:endParaRPr lang="en-US" sz="1300" kern="1200"/>
        </a:p>
      </dsp:txBody>
      <dsp:txXfrm>
        <a:off x="3782349" y="1331259"/>
        <a:ext cx="1608398" cy="643359"/>
      </dsp:txXfrm>
    </dsp:sp>
    <dsp:sp modelId="{55639839-45FB-4BE2-98D1-6DA8893F34FF}">
      <dsp:nvSpPr>
        <dsp:cNvPr id="0" name=""/>
        <dsp:cNvSpPr/>
      </dsp:nvSpPr>
      <dsp:spPr>
        <a:xfrm>
          <a:off x="316250" y="2376718"/>
          <a:ext cx="981123" cy="9811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58989-70D2-418F-B7A8-F5A2A737D841}">
      <dsp:nvSpPr>
        <dsp:cNvPr id="0" name=""/>
        <dsp:cNvSpPr/>
      </dsp:nvSpPr>
      <dsp:spPr>
        <a:xfrm>
          <a:off x="525342" y="2585810"/>
          <a:ext cx="562939" cy="5629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34431-908F-422A-8FA5-F611AFB9A91D}">
      <dsp:nvSpPr>
        <dsp:cNvPr id="0" name=""/>
        <dsp:cNvSpPr/>
      </dsp:nvSpPr>
      <dsp:spPr>
        <a:xfrm>
          <a:off x="2613" y="3663437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General feedback on how to improve the system</a:t>
          </a:r>
          <a:endParaRPr lang="en-US" sz="1300" kern="1200"/>
        </a:p>
      </dsp:txBody>
      <dsp:txXfrm>
        <a:off x="2613" y="3663437"/>
        <a:ext cx="1608398" cy="643359"/>
      </dsp:txXfrm>
    </dsp:sp>
    <dsp:sp modelId="{A3E5D426-9697-458F-AA1C-180FECFA7815}">
      <dsp:nvSpPr>
        <dsp:cNvPr id="0" name=""/>
        <dsp:cNvSpPr/>
      </dsp:nvSpPr>
      <dsp:spPr>
        <a:xfrm>
          <a:off x="2206118" y="2376718"/>
          <a:ext cx="981123" cy="9811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43F8B-AAD8-4890-B891-0C5BAC6A95D1}">
      <dsp:nvSpPr>
        <dsp:cNvPr id="0" name=""/>
        <dsp:cNvSpPr/>
      </dsp:nvSpPr>
      <dsp:spPr>
        <a:xfrm>
          <a:off x="2415210" y="2585810"/>
          <a:ext cx="562939" cy="5629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EBCAD-6D6A-47E8-994C-23446DF5BB66}">
      <dsp:nvSpPr>
        <dsp:cNvPr id="0" name=""/>
        <dsp:cNvSpPr/>
      </dsp:nvSpPr>
      <dsp:spPr>
        <a:xfrm>
          <a:off x="1892481" y="3663437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Use feedback to decrease maintenance time</a:t>
          </a:r>
          <a:endParaRPr lang="en-US" sz="1300" kern="1200"/>
        </a:p>
      </dsp:txBody>
      <dsp:txXfrm>
        <a:off x="1892481" y="3663437"/>
        <a:ext cx="1608398" cy="643359"/>
      </dsp:txXfrm>
    </dsp:sp>
    <dsp:sp modelId="{55E7F7CA-B23C-4D47-8B3A-D204A78518A1}">
      <dsp:nvSpPr>
        <dsp:cNvPr id="0" name=""/>
        <dsp:cNvSpPr/>
      </dsp:nvSpPr>
      <dsp:spPr>
        <a:xfrm>
          <a:off x="4095987" y="2376718"/>
          <a:ext cx="981123" cy="9811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6C625-2B44-4E83-97E6-FD1B14EEA369}">
      <dsp:nvSpPr>
        <dsp:cNvPr id="0" name=""/>
        <dsp:cNvSpPr/>
      </dsp:nvSpPr>
      <dsp:spPr>
        <a:xfrm>
          <a:off x="4305078" y="2585810"/>
          <a:ext cx="562939" cy="5629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A56C2-68B7-4300-8A9E-DB6219D3608C}">
      <dsp:nvSpPr>
        <dsp:cNvPr id="0" name=""/>
        <dsp:cNvSpPr/>
      </dsp:nvSpPr>
      <dsp:spPr>
        <a:xfrm>
          <a:off x="3782349" y="3663437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Discount for off-time tickets in advance</a:t>
          </a:r>
          <a:endParaRPr lang="en-US" sz="1300" kern="1200"/>
        </a:p>
      </dsp:txBody>
      <dsp:txXfrm>
        <a:off x="3782349" y="3663437"/>
        <a:ext cx="1608398" cy="64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12AE3-3A3A-4C05-B097-A73801D89B98}">
      <dsp:nvSpPr>
        <dsp:cNvPr id="0" name=""/>
        <dsp:cNvSpPr/>
      </dsp:nvSpPr>
      <dsp:spPr>
        <a:xfrm>
          <a:off x="316250" y="44541"/>
          <a:ext cx="981123" cy="98112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E2861-D73B-4859-ADB3-A0879CCD3A63}">
      <dsp:nvSpPr>
        <dsp:cNvPr id="0" name=""/>
        <dsp:cNvSpPr/>
      </dsp:nvSpPr>
      <dsp:spPr>
        <a:xfrm>
          <a:off x="525342" y="253632"/>
          <a:ext cx="562939" cy="562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24C33-0E2F-497C-B4DA-B92C69B1A05C}">
      <dsp:nvSpPr>
        <dsp:cNvPr id="0" name=""/>
        <dsp:cNvSpPr/>
      </dsp:nvSpPr>
      <dsp:spPr>
        <a:xfrm>
          <a:off x="2613" y="1331259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Network security rules and firewall regulations</a:t>
          </a:r>
          <a:endParaRPr lang="en-US" sz="1100" kern="1200"/>
        </a:p>
      </dsp:txBody>
      <dsp:txXfrm>
        <a:off x="2613" y="1331259"/>
        <a:ext cx="1608398" cy="643359"/>
      </dsp:txXfrm>
    </dsp:sp>
    <dsp:sp modelId="{69389DB1-9529-4EFE-A10B-6CF4290AB456}">
      <dsp:nvSpPr>
        <dsp:cNvPr id="0" name=""/>
        <dsp:cNvSpPr/>
      </dsp:nvSpPr>
      <dsp:spPr>
        <a:xfrm>
          <a:off x="2206118" y="44541"/>
          <a:ext cx="981123" cy="98112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290A8-E02F-45D0-B2A7-95A243F09FC9}">
      <dsp:nvSpPr>
        <dsp:cNvPr id="0" name=""/>
        <dsp:cNvSpPr/>
      </dsp:nvSpPr>
      <dsp:spPr>
        <a:xfrm>
          <a:off x="2415210" y="253632"/>
          <a:ext cx="562939" cy="562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A8D72-2FEF-4636-AFC5-8A60FA2A2C4E}">
      <dsp:nvSpPr>
        <dsp:cNvPr id="0" name=""/>
        <dsp:cNvSpPr/>
      </dsp:nvSpPr>
      <dsp:spPr>
        <a:xfrm>
          <a:off x="1892481" y="1331259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Access Control Lists (ACLs) to limit access </a:t>
          </a:r>
          <a:endParaRPr lang="en-US" sz="1100" kern="1200"/>
        </a:p>
      </dsp:txBody>
      <dsp:txXfrm>
        <a:off x="1892481" y="1331259"/>
        <a:ext cx="1608398" cy="643359"/>
      </dsp:txXfrm>
    </dsp:sp>
    <dsp:sp modelId="{02B52B6B-EF8D-4964-A72A-354F1B54425A}">
      <dsp:nvSpPr>
        <dsp:cNvPr id="0" name=""/>
        <dsp:cNvSpPr/>
      </dsp:nvSpPr>
      <dsp:spPr>
        <a:xfrm>
          <a:off x="4095987" y="44541"/>
          <a:ext cx="981123" cy="98112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F34A1-B985-438C-91BD-3C030D4E6681}">
      <dsp:nvSpPr>
        <dsp:cNvPr id="0" name=""/>
        <dsp:cNvSpPr/>
      </dsp:nvSpPr>
      <dsp:spPr>
        <a:xfrm>
          <a:off x="4305078" y="253632"/>
          <a:ext cx="562939" cy="562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9A0E8-CC3C-4791-BB43-C7A42289BE4C}">
      <dsp:nvSpPr>
        <dsp:cNvPr id="0" name=""/>
        <dsp:cNvSpPr/>
      </dsp:nvSpPr>
      <dsp:spPr>
        <a:xfrm>
          <a:off x="3782349" y="1331259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Encryption to secure data </a:t>
          </a:r>
          <a:endParaRPr lang="en-US" sz="1100" kern="1200"/>
        </a:p>
      </dsp:txBody>
      <dsp:txXfrm>
        <a:off x="3782349" y="1331259"/>
        <a:ext cx="1608398" cy="643359"/>
      </dsp:txXfrm>
    </dsp:sp>
    <dsp:sp modelId="{EEE9B40C-14B6-43A3-A9AE-9BC5B9F0A437}">
      <dsp:nvSpPr>
        <dsp:cNvPr id="0" name=""/>
        <dsp:cNvSpPr/>
      </dsp:nvSpPr>
      <dsp:spPr>
        <a:xfrm>
          <a:off x="1261184" y="2376718"/>
          <a:ext cx="981123" cy="98112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F4422-5F0C-4B95-A28F-91655B342E45}">
      <dsp:nvSpPr>
        <dsp:cNvPr id="0" name=""/>
        <dsp:cNvSpPr/>
      </dsp:nvSpPr>
      <dsp:spPr>
        <a:xfrm>
          <a:off x="1470276" y="2585810"/>
          <a:ext cx="562939" cy="5629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34650-7011-40F0-8460-225551F43952}">
      <dsp:nvSpPr>
        <dsp:cNvPr id="0" name=""/>
        <dsp:cNvSpPr/>
      </dsp:nvSpPr>
      <dsp:spPr>
        <a:xfrm>
          <a:off x="947547" y="3663437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Google Cloud Identity and Access Management (IAM) to control user access and permissions </a:t>
          </a:r>
          <a:endParaRPr lang="en-US" sz="1100" kern="1200"/>
        </a:p>
      </dsp:txBody>
      <dsp:txXfrm>
        <a:off x="947547" y="3663437"/>
        <a:ext cx="1608398" cy="643359"/>
      </dsp:txXfrm>
    </dsp:sp>
    <dsp:sp modelId="{C6BCE621-AE8C-43E1-B13A-619695EE8F50}">
      <dsp:nvSpPr>
        <dsp:cNvPr id="0" name=""/>
        <dsp:cNvSpPr/>
      </dsp:nvSpPr>
      <dsp:spPr>
        <a:xfrm>
          <a:off x="3151053" y="2376718"/>
          <a:ext cx="981123" cy="98112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DFD42-3B68-480C-B187-B25DA1139C27}">
      <dsp:nvSpPr>
        <dsp:cNvPr id="0" name=""/>
        <dsp:cNvSpPr/>
      </dsp:nvSpPr>
      <dsp:spPr>
        <a:xfrm>
          <a:off x="3360144" y="2585810"/>
          <a:ext cx="562939" cy="5629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D0492-7457-4FD2-975B-630AFF32FB0E}">
      <dsp:nvSpPr>
        <dsp:cNvPr id="0" name=""/>
        <dsp:cNvSpPr/>
      </dsp:nvSpPr>
      <dsp:spPr>
        <a:xfrm>
          <a:off x="2837415" y="3663437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Fine-grained access control to limit access to resources</a:t>
          </a:r>
          <a:endParaRPr lang="en-US" sz="1100" kern="1200"/>
        </a:p>
      </dsp:txBody>
      <dsp:txXfrm>
        <a:off x="2837415" y="3663437"/>
        <a:ext cx="1608398" cy="643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7AE66-0011-4ADE-92F9-42CE56D5C826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61A7A-6BAA-4472-B8B9-B71B611FE47A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95D90-C86B-4EA0-959D-4F0881F61A56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Highly scalable resources that can easily grow to meet needs</a:t>
          </a:r>
          <a:endParaRPr lang="en-US" sz="1900" kern="1200"/>
        </a:p>
      </dsp:txBody>
      <dsp:txXfrm>
        <a:off x="1057996" y="4300"/>
        <a:ext cx="5205643" cy="916014"/>
      </dsp:txXfrm>
    </dsp:sp>
    <dsp:sp modelId="{2187ECF5-E210-4A93-AD04-2B792D68D817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7795A-3502-4FE6-8595-7A55759F22AF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68BD8-9D67-43C3-95ED-40A3BDE228AF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Large number of data centers located around the world </a:t>
          </a:r>
          <a:endParaRPr lang="en-US" sz="1900" kern="1200" dirty="0"/>
        </a:p>
      </dsp:txBody>
      <dsp:txXfrm>
        <a:off x="1057996" y="1149318"/>
        <a:ext cx="5205643" cy="916014"/>
      </dsp:txXfrm>
    </dsp:sp>
    <dsp:sp modelId="{A91E0EE5-6916-4951-B8F6-88A704B9C3E2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03F61-A83E-4228-9A2D-13F00E8662E6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F4802-3506-4645-A5D1-AD7118DD501E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Extensive security measures to ensure the platform is secure</a:t>
          </a:r>
          <a:endParaRPr lang="en-US" sz="1900" kern="1200"/>
        </a:p>
      </dsp:txBody>
      <dsp:txXfrm>
        <a:off x="1057996" y="2294336"/>
        <a:ext cx="5205643" cy="916014"/>
      </dsp:txXfrm>
    </dsp:sp>
    <dsp:sp modelId="{63B35CEC-1755-4C6D-849E-0FA1B4B6A631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CFD68-27E9-408B-ADC4-64E2E163E77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6EDAA-ADE5-4D2C-B109-7809138E5D1D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Variety of big data analytics tools and services</a:t>
          </a:r>
          <a:endParaRPr lang="en-US" sz="1900" kern="1200"/>
        </a:p>
      </dsp:txBody>
      <dsp:txXfrm>
        <a:off x="1057996" y="3439354"/>
        <a:ext cx="5205643" cy="916014"/>
      </dsp:txXfrm>
    </dsp:sp>
    <dsp:sp modelId="{10023EE7-5FE1-43B7-9945-C17D944C10A0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EB4B1-201C-48C5-85CB-6C6A88D87095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61450-2A5F-4248-BAC1-C18890917832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Variety of machine learning tools and services</a:t>
          </a:r>
          <a:endParaRPr lang="en-US" sz="1900" kern="1200"/>
        </a:p>
      </dsp:txBody>
      <dsp:txXfrm>
        <a:off x="1057996" y="4584372"/>
        <a:ext cx="5205643" cy="916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31CF1-5C88-474A-9FB5-7A35B7EC73FC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D7CCC-6E00-4D4D-ADEE-B8F3F2E8B2A4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97AFD-F5D9-4C5A-B36F-8DB8EDED75B2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Complex setup and configuration </a:t>
          </a:r>
          <a:endParaRPr lang="en-US" sz="1900" kern="1200"/>
        </a:p>
      </dsp:txBody>
      <dsp:txXfrm>
        <a:off x="1057996" y="4300"/>
        <a:ext cx="5205643" cy="916014"/>
      </dsp:txXfrm>
    </dsp:sp>
    <dsp:sp modelId="{C9D9C171-9B3D-46CA-BB1B-8A523D831054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A50C9-1604-4361-82A1-8D7D0236A319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45FF4-F44A-4295-B674-4896E0770D7C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Can be cost-effective for smaller businesses, but expensive for larger enterprises </a:t>
          </a:r>
          <a:endParaRPr lang="en-US" sz="1900" kern="1200"/>
        </a:p>
      </dsp:txBody>
      <dsp:txXfrm>
        <a:off x="1057996" y="1149318"/>
        <a:ext cx="5205643" cy="916014"/>
      </dsp:txXfrm>
    </dsp:sp>
    <dsp:sp modelId="{1442E79E-7CD2-4545-8099-E15489986445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467E9-3A53-43AB-AE88-74ECDACA1F1D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DF0F-CB40-44CA-BA58-E68DADEDB171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Limited support compared to other cloud-based services </a:t>
          </a:r>
          <a:endParaRPr lang="en-US" sz="1900" kern="1200"/>
        </a:p>
      </dsp:txBody>
      <dsp:txXfrm>
        <a:off x="1057996" y="2294336"/>
        <a:ext cx="5205643" cy="916014"/>
      </dsp:txXfrm>
    </dsp:sp>
    <dsp:sp modelId="{15D658D6-6640-4E05-B206-03BE189BEE78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BF667-5EE8-4977-A645-46B9C82E1EB3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E8CB1-C5CB-4F3D-B471-913C8E005A42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Limited availability of third-party applications </a:t>
          </a:r>
          <a:endParaRPr lang="en-US" sz="1900" kern="1200"/>
        </a:p>
      </dsp:txBody>
      <dsp:txXfrm>
        <a:off x="1057996" y="3439354"/>
        <a:ext cx="5205643" cy="916014"/>
      </dsp:txXfrm>
    </dsp:sp>
    <dsp:sp modelId="{96B1C3D2-5893-4D3A-B149-53F673E72B75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C219B-E160-43C6-B997-E7585262A8FA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F2459-536A-4EFA-B9B2-169CF129B088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Requires technical expertise to use</a:t>
          </a:r>
          <a:endParaRPr lang="en-US" sz="1900" kern="1200"/>
        </a:p>
      </dsp:txBody>
      <dsp:txXfrm>
        <a:off x="1057996" y="4584372"/>
        <a:ext cx="5205643" cy="916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5F7A-CCE3-429A-BE95-08D1724E6DAE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55AC4-2E72-4A37-82B8-CDC04E914B8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AWS: Elastic Compute Cloud (EC2) instances, Amazon Lightsail, AWS Lambda </a:t>
          </a:r>
          <a:endParaRPr lang="en-US" sz="2200" kern="1200"/>
        </a:p>
      </dsp:txBody>
      <dsp:txXfrm>
        <a:off x="378614" y="886531"/>
        <a:ext cx="2810360" cy="1744948"/>
      </dsp:txXfrm>
    </dsp:sp>
    <dsp:sp modelId="{45733739-AB8A-4227-9053-9969D9FE5689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6F42F-D30A-4251-816D-4BADBCB8B399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Azure: Virtual Machines, Azure Functions, Azure Batch</a:t>
          </a:r>
          <a:endParaRPr lang="en-US" sz="2200" kern="1200"/>
        </a:p>
      </dsp:txBody>
      <dsp:txXfrm>
        <a:off x="3946203" y="886531"/>
        <a:ext cx="2810360" cy="1744948"/>
      </dsp:txXfrm>
    </dsp:sp>
    <dsp:sp modelId="{CA2C3710-6CD8-4C9C-8F5C-FB76DBAE9C5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1DCB3-CC4B-4CAC-A5A9-7BEF96EF7287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GCP: Compute Engine, Google Kubernetes Engine (GKE), Cloud Functions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9E10E-7DFF-4A72-B2F5-A0E8B10BA9E8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56708-6ACE-41F7-A745-96352C5C71E7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AWS: Amazon Simple Storage Service (S3), Amazon Elastic Block Store (EBS), Amazon Glacier </a:t>
          </a:r>
          <a:endParaRPr lang="en-US" sz="2200" kern="1200"/>
        </a:p>
      </dsp:txBody>
      <dsp:txXfrm>
        <a:off x="378614" y="886531"/>
        <a:ext cx="2810360" cy="1744948"/>
      </dsp:txXfrm>
    </dsp:sp>
    <dsp:sp modelId="{FE7B124E-A1E4-403F-B2A5-3AAC344433BB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564C5-975C-471F-A1CA-72D622A696CE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Azure: Azure Blob Storage, Azure File Storage, Azure Table Storage</a:t>
          </a:r>
          <a:endParaRPr lang="en-US" sz="2200" kern="1200"/>
        </a:p>
      </dsp:txBody>
      <dsp:txXfrm>
        <a:off x="3946203" y="886531"/>
        <a:ext cx="2810360" cy="1744948"/>
      </dsp:txXfrm>
    </dsp:sp>
    <dsp:sp modelId="{D9831C3D-4B3F-4820-86C7-F5CA5D27E65A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12DE6-62DA-40DA-BF1A-0ACEF1D93E23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GCP: Cloud Storage, Cloud SQL, Cloud Bigtable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57B63-E15B-4A2D-A612-10C52A1FA1CF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952D6-4106-4371-B750-8835753787E4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AWS: Amazon Relational Database Service (RDS), Amazon DynamoDB, Amazon ElastiCache </a:t>
          </a:r>
          <a:endParaRPr lang="en-US" sz="2200" kern="1200"/>
        </a:p>
      </dsp:txBody>
      <dsp:txXfrm>
        <a:off x="378614" y="886531"/>
        <a:ext cx="2810360" cy="1744948"/>
      </dsp:txXfrm>
    </dsp:sp>
    <dsp:sp modelId="{C85C54D4-3CF8-4DCD-AE34-DD638696FA69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3531F-E937-4D34-8809-9A493A5A825A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Azure: Azure SQL Database, Azure Cosmos DB, Azure Cache for Redis</a:t>
          </a:r>
          <a:endParaRPr lang="en-US" sz="2200" kern="1200"/>
        </a:p>
      </dsp:txBody>
      <dsp:txXfrm>
        <a:off x="3946203" y="886531"/>
        <a:ext cx="2810360" cy="1744948"/>
      </dsp:txXfrm>
    </dsp:sp>
    <dsp:sp modelId="{ACED66BE-100B-4AF6-BA98-970729EBCCB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3892F-65D4-4388-A146-F7A1B63FBEFA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GCP: Cloud SQL, Cloud Spanner, Cloud Bigtable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DA95E-B7C2-4DAD-B4F0-06DD481FECD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223E3-B91D-4702-9199-4B4AD70268AE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AWS: Amazon Virtual Private Cloud (VPC), Elastic Load Balancing, AWS Direct Connect</a:t>
          </a:r>
          <a:endParaRPr lang="en-US" sz="2200" kern="1200"/>
        </a:p>
      </dsp:txBody>
      <dsp:txXfrm>
        <a:off x="378614" y="886531"/>
        <a:ext cx="2810360" cy="1744948"/>
      </dsp:txXfrm>
    </dsp:sp>
    <dsp:sp modelId="{63628596-F6AB-4EE1-8EDB-A3596DEBC14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74937-E72D-4791-A361-5E429A2A7529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Azure: Virtual Network, Azure Load Balancer, Azure ExpressRoute</a:t>
          </a:r>
          <a:endParaRPr lang="en-US" sz="2200" kern="1200"/>
        </a:p>
      </dsp:txBody>
      <dsp:txXfrm>
        <a:off x="3946203" y="886531"/>
        <a:ext cx="2810360" cy="1744948"/>
      </dsp:txXfrm>
    </dsp:sp>
    <dsp:sp modelId="{E7015638-2A5C-46D8-ADB4-7DB1777957F6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B545D-61F9-4D93-A5A7-E744DB57FFE1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GCP: Virtual Private Cloud (VPC), Cloud Load Balancing, Cloud Interconnect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53780-B3DA-4A1E-852A-3A0C69DC882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A2F86-E8DD-4CF3-A1FD-25870798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9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CE35-E426-D671-7D31-9E2DB914A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306AF-08AE-B3FE-2810-EB20900DD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3E4AF-BEA2-2D89-551E-E3727FE6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A88-7F86-4127-820A-379B987171A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1CC8-E6B8-A34D-2C55-50093104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F05B-8F6B-C491-C0B7-E77512B4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752B-9569-4851-B8AE-884D2AD0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4912-D3D5-9D2C-2B87-7DFCD4ED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F1A05-8BC5-F1F4-2F43-1525F6886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256E8-B462-F4AB-DE8D-A3C2E717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A88-7F86-4127-820A-379B987171A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84FFC-3CB9-2EC0-8895-E67F1814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432D-9E35-F4C6-151C-21DB732F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752B-9569-4851-B8AE-884D2AD0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5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A543B-52A8-9C30-5530-37C3D0E40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89C94-1336-6A38-8BFD-D8E12A4B6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AAF7-5827-38D8-1A0D-76F6EDE8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A88-7F86-4127-820A-379B987171A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890C-2798-B80F-8AF9-1CFFD856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68645-D3B4-E4AA-7B1A-972334F7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752B-9569-4851-B8AE-884D2AD0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8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405A-FBB8-23F5-A77F-EB181CA4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2627C-F70E-86B4-7794-05CF9D964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02D2-D1C7-B163-E6A7-FBDA8AB9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FA9E-5C68-4C73-AA64-359CA7B8F0A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2443-AF1F-335A-D188-EEA6E442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2BA04-580D-8092-2A30-A6323EBA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D1E-78AD-4437-901C-E462EB02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6279-45E3-8156-4035-FE89C308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D783-1A5B-2E17-4D01-6BF404FC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FCA9-1992-0720-395D-4AEB4C5F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A88-7F86-4127-820A-379B987171A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1BBA0-F190-B4B3-407F-BE50F957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78DE5-F7F6-EF2C-494F-C68DC2FA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752B-9569-4851-B8AE-884D2AD0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6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3039-4ECC-D4C4-039E-FCA827B5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FE1A2-E0C2-45CB-BBF4-D6DFAF9D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3E4A-08D0-B24B-E163-6484AF1E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A88-7F86-4127-820A-379B987171A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7AED-9089-2B29-FAE8-E6ABDC98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558B-A447-5867-6C7F-C8C67AA4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752B-9569-4851-B8AE-884D2AD0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2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4BA6-F561-CE82-2760-13A515BC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E539-EF4F-14BE-6D1A-57157FA46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D2B13-4490-9885-2B83-E1318F8F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7DC0F-2797-4738-106D-0C064482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A88-7F86-4127-820A-379B987171A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53E82-B49C-D0BB-0AA8-EEF5F656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EA74E-C56C-BF28-AB26-371B3F7B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752B-9569-4851-B8AE-884D2AD0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2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4108-0CA3-913D-2EB5-BFE2F8A1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C8FAC-6DAD-1E77-9950-2265D450E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2E555-FF51-97FE-36D7-D8B71563F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4665A-D57B-AB27-0B09-25E0780C8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6DF95-61ED-68B9-4CA8-3574F9253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7792F-AD55-2A36-B0F5-51B83F2B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A88-7F86-4127-820A-379B987171A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1235E-6ED0-78CE-D78E-9083BAF4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01FA4-0214-7119-8C59-0443E2D9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752B-9569-4851-B8AE-884D2AD0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E238-0722-B274-3039-809DA62B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3870B-FD63-4088-590D-A24D2588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A88-7F86-4127-820A-379B987171A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A5474-4AEB-48A8-0960-AF7BA79B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880E9-8694-84FA-DEA5-19AB69FF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752B-9569-4851-B8AE-884D2AD0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0B91C-DE44-7983-9FF7-8C5AD3D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A88-7F86-4127-820A-379B987171A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98D36-FAFA-577C-C47C-C37AB1A3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E9650-FFB4-6992-F100-8AA0BDB7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752B-9569-4851-B8AE-884D2AD0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7589-2AD0-5EC0-2F14-DC40185A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D47B-4D83-620A-DDE5-1E1D0C47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CE340-EAA2-D151-30E3-CC0543D9B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8B79-EA83-ACDC-42CE-8AB963DF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A88-7F86-4127-820A-379B987171A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A4732-F2BB-4F9E-BE26-9B35DF01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CACCF-9EFF-7C45-665E-C3E866A5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752B-9569-4851-B8AE-884D2AD0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972E-C217-2BFC-D3F8-C00AF2DA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FEBCA-DAD6-9087-DE06-88B1E0F01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BA45F-A7A0-3354-3177-2475751D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9A664-EBFD-EA07-31C1-436DA9BA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A88-7F86-4127-820A-379B987171A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BCA2-3D90-AC07-F7F3-339DC7DC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CABBA-4E5A-DDD9-2053-FCD8DCA5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752B-9569-4851-B8AE-884D2AD0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1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B7578-E4DB-BF29-622A-BB8AB999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A69E-B4D1-34DC-928C-C0AAD2EB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4536-C68A-6072-5C6A-F782577BC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81A88-7F86-4127-820A-379B987171A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2475-AEA7-1455-6152-20B48218E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409B-0EFA-EE40-0A60-18BADA3BC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752B-9569-4851-B8AE-884D2AD0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2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igh speed train with motion blur effect">
            <a:extLst>
              <a:ext uri="{FF2B5EF4-FFF2-40B4-BE49-F238E27FC236}">
                <a16:creationId xmlns:a16="http://schemas.microsoft.com/office/drawing/2014/main" id="{B97E5970-A4CA-C64B-B13F-241B69CAE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3C671B-4347-FEA1-362E-9A9C8FD3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DHAKA METRO RAIL TICKETING SYSTEM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18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A192A-7EB2-EF8C-43CF-1A5E28CF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Bucket Pricing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3" name="Picture 62" descr="Buildings underwater">
            <a:extLst>
              <a:ext uri="{FF2B5EF4-FFF2-40B4-BE49-F238E27FC236}">
                <a16:creationId xmlns:a16="http://schemas.microsoft.com/office/drawing/2014/main" id="{AD4F5C7D-8311-FB1D-332A-BDE221D20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A4C22-8AE9-D3E6-9D8B-5D2CF0B8F7BB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The monthly estimated cost of 1 bucket in our uses based on current google pricing is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Storage: $0.02 per GB-month x 10 GB = $0.2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Network progress: $0.12 per GB x 10 GB = $1.22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Total monthly cost: $1.42/month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Since</a:t>
            </a:r>
            <a:r>
              <a:rPr lang="en-US" b="0" i="0" dirty="0">
                <a:effectLst/>
              </a:rPr>
              <a:t> 2 buckets so total price will be $1.42 </a:t>
            </a:r>
            <a:r>
              <a:rPr lang="en-US" b="0" i="1" dirty="0">
                <a:effectLst/>
              </a:rPr>
              <a:t>x </a:t>
            </a:r>
            <a:r>
              <a:rPr lang="en-US" b="0" dirty="0">
                <a:effectLst/>
              </a:rPr>
              <a:t>2</a:t>
            </a:r>
            <a:r>
              <a:rPr lang="en-US" b="0" i="1" dirty="0">
                <a:effectLst/>
              </a:rPr>
              <a:t> = $2.84/month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4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A192A-7EB2-EF8C-43CF-1A5E28CF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baseline="0"/>
              <a:t>SQL Pricing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F6BBE-64D5-61EE-B90E-CF93D3CCA86F}"/>
              </a:ext>
            </a:extLst>
          </p:cNvPr>
          <p:cNvSpPr txBox="1"/>
          <p:nvPr/>
        </p:nvSpPr>
        <p:spPr>
          <a:xfrm>
            <a:off x="838200" y="1825625"/>
            <a:ext cx="53875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Compute Engine instance cost: $24.61/month (e2-standard-1 instance in Montreal)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MySQL database cost: $0.0474/hour x 730 hours/month = $34.60/month (using Google Cloud SQL)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Persistent disk cost: $0.040/GB/month x 10GB = $0.40/month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Network egress cost: 0.12$/GB x 2 GB = $0.24/month (assuming you use the maximum network throughput)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Backup storage cost: $0.026/GB/month x 10GB = $0.26/month (assuming the backup size is the same as the persistent disk)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Total estimated monthly cost: $60.11/month</a:t>
            </a:r>
          </a:p>
        </p:txBody>
      </p:sp>
      <p:pic>
        <p:nvPicPr>
          <p:cNvPr id="63" name="Picture 62" descr="Buildings underwater">
            <a:extLst>
              <a:ext uri="{FF2B5EF4-FFF2-40B4-BE49-F238E27FC236}">
                <a16:creationId xmlns:a16="http://schemas.microsoft.com/office/drawing/2014/main" id="{AD4F5C7D-8311-FB1D-332A-BDE221D20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" r="2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00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A4C22-8AE9-D3E6-9D8B-5D2CF0B8F7BB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A192A-7EB2-EF8C-43CF-1A5E28CF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VM Pricing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3" name="Picture 62" descr="Buildings underwater">
            <a:extLst>
              <a:ext uri="{FF2B5EF4-FFF2-40B4-BE49-F238E27FC236}">
                <a16:creationId xmlns:a16="http://schemas.microsoft.com/office/drawing/2014/main" id="{AD4F5C7D-8311-FB1D-332A-BDE221D20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A4C22-8AE9-D3E6-9D8B-5D2CF0B8F7BB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C64BB-DAD9-9F78-71A8-E900C0B8D9AD}"/>
              </a:ext>
            </a:extLst>
          </p:cNvPr>
          <p:cNvSpPr txBox="1"/>
          <p:nvPr/>
        </p:nvSpPr>
        <p:spPr>
          <a:xfrm>
            <a:off x="5894962" y="1912966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VM’s the estimated monthly cost would be</a:t>
            </a:r>
          </a:p>
          <a:p>
            <a:endParaRPr lang="en-US" dirty="0"/>
          </a:p>
          <a:p>
            <a:r>
              <a:rPr lang="en-US" dirty="0"/>
              <a:t>Compute Engine instance cost: $26.93/month (e2-medium instance in US regions)</a:t>
            </a:r>
          </a:p>
          <a:p>
            <a:endParaRPr lang="en-US" dirty="0"/>
          </a:p>
          <a:p>
            <a:r>
              <a:rPr lang="en-US" dirty="0"/>
              <a:t>Persistent disk cost: $0.11/GB/month x 10GB = $1.10/month (using balanced persistent disk)</a:t>
            </a:r>
          </a:p>
          <a:p>
            <a:endParaRPr lang="en-US" dirty="0"/>
          </a:p>
          <a:p>
            <a:r>
              <a:rPr lang="en-US" dirty="0"/>
              <a:t>Total estimated monthly cost: $28.03/month</a:t>
            </a:r>
          </a:p>
          <a:p>
            <a:endParaRPr lang="en-US" dirty="0"/>
          </a:p>
          <a:p>
            <a:r>
              <a:rPr lang="en-US" dirty="0"/>
              <a:t>As two VM’s are used, the total price will be: $28.032= $56.06/month</a:t>
            </a:r>
          </a:p>
        </p:txBody>
      </p:sp>
    </p:spTree>
    <p:extLst>
      <p:ext uri="{BB962C8B-B14F-4D97-AF65-F5344CB8AC3E}">
        <p14:creationId xmlns:p14="http://schemas.microsoft.com/office/powerpoint/2010/main" val="356906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06E03-CC09-D726-7CBD-C4C1FA49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Advantages of using GCP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F0DC0B6-406C-6470-72B0-4E7B134FA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6200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38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FAD9F-C57F-D7C1-A5F1-4EF4CB62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Disadvantages of using GCP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D8549A2-32E7-170D-B4C1-A3820877C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08401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09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C06CD-9161-C0BC-31F6-5455D5DC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Features</a:t>
            </a: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30058-373F-EA85-A346-E58B9252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0" i="0" u="none" strike="noStrike" baseline="0"/>
              <a:t>Identity and Access Management (IAM) </a:t>
            </a:r>
          </a:p>
          <a:p>
            <a:pPr marR="0" lvl="0"/>
            <a:r>
              <a:rPr lang="en-US" b="0" i="0" u="none" strike="noStrike" baseline="0"/>
              <a:t>Encryption for data at rest and in transit </a:t>
            </a:r>
          </a:p>
          <a:p>
            <a:pPr marR="0" lvl="0"/>
            <a:r>
              <a:rPr lang="en-US" b="0" i="0" u="none" strike="noStrike" baseline="0"/>
              <a:t>DDoS protection </a:t>
            </a:r>
          </a:p>
          <a:p>
            <a:pPr marR="0" lvl="0"/>
            <a:r>
              <a:rPr lang="en-US" b="0" i="0" u="none" strike="noStrike" baseline="0"/>
              <a:t>Security key enforcement </a:t>
            </a:r>
          </a:p>
          <a:p>
            <a:pPr marR="0" lvl="0"/>
            <a:r>
              <a:rPr lang="en-US" b="0" i="0" u="none" strike="noStrike" baseline="0"/>
              <a:t>Compliance with industry standards and regulations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48D54-FDE3-14FA-7F4D-5428896D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301962"/>
            <a:ext cx="5561938" cy="251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R="0" algn="ctr"/>
            <a:r>
              <a:rPr lang="en-US" sz="47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between </a:t>
            </a:r>
            <a:br>
              <a:rPr lang="en-US" sz="47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7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7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GCP</a:t>
            </a:r>
            <a:br>
              <a:rPr lang="en-US" sz="4700" b="1" dirty="0"/>
            </a:br>
            <a:r>
              <a:rPr lang="en-US" sz="47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Microsoft Azure</a:t>
            </a:r>
            <a:br>
              <a:rPr lang="en-US" sz="4700" b="1" dirty="0"/>
            </a:br>
            <a:r>
              <a:rPr lang="en-US" sz="47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414B2-1316-4F8B-7EF1-D359C316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8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Compute Services: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18DCB76-712F-A177-A575-243E46251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74667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50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27D7F-328C-1613-D526-B506334D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8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Storage Services: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4BFFA05-6BC6-D429-8CE8-0382B214F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7169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116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9BFF2-61C6-92F7-6039-D809DD2E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8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Services: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69534C7-4587-7AE3-46D9-B8E42D7CC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30596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30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15CF64-9FFD-2EB8-76F7-2E99C6F86C63}"/>
              </a:ext>
            </a:extLst>
          </p:cNvPr>
          <p:cNvSpPr txBox="1">
            <a:spLocks/>
          </p:cNvSpPr>
          <p:nvPr/>
        </p:nvSpPr>
        <p:spPr>
          <a:xfrm>
            <a:off x="9267908" y="5086350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Submitted to:</a:t>
            </a:r>
          </a:p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Dr. Rubaiyet Islam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872AB9-1118-50CB-F001-EC1FA165F1B1}"/>
              </a:ext>
            </a:extLst>
          </p:cNvPr>
          <p:cNvSpPr txBox="1">
            <a:spLocks/>
          </p:cNvSpPr>
          <p:nvPr/>
        </p:nvSpPr>
        <p:spPr>
          <a:xfrm>
            <a:off x="3150716" y="2386382"/>
            <a:ext cx="2850896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Submitted by: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Tanvir Ahmed Aadeef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Mohsina Tabassum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Fahim Faisal Rhythm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Abu Ahamed Rafi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Aniqa Tabassum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FA1816-7557-F562-6B4B-4C22F1758790}"/>
              </a:ext>
            </a:extLst>
          </p:cNvPr>
          <p:cNvSpPr txBox="1">
            <a:spLocks/>
          </p:cNvSpPr>
          <p:nvPr/>
        </p:nvSpPr>
        <p:spPr>
          <a:xfrm>
            <a:off x="873466" y="1356631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Section: 01</a:t>
            </a:r>
          </a:p>
          <a:p>
            <a:pPr marL="0" indent="0">
              <a:buNone/>
            </a:pPr>
            <a:r>
              <a:rPr lang="en-US" sz="2000"/>
              <a:t>Group: B1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97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A7816-C351-0CAE-9921-F528471B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8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Networking Services: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0D299FC-9810-61BF-6032-BBD0A8A09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43835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79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ew of motion blurred underground railway">
            <a:extLst>
              <a:ext uri="{FF2B5EF4-FFF2-40B4-BE49-F238E27FC236}">
                <a16:creationId xmlns:a16="http://schemas.microsoft.com/office/drawing/2014/main" id="{54C0D4CA-BF69-F497-856C-3D0FED48F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50" r="5186" b="-2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3" name="Freeform: Shape 32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DD29A1-FFBE-EC8C-F234-413229F5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300" b="0" i="0" u="none" strike="noStrike" baseline="0" dirty="0">
                <a:solidFill>
                  <a:schemeClr val="tx2"/>
                </a:solidFill>
              </a:rPr>
              <a:t>Dhaka Metro Rail Ticketing System using Google Cloud Infrastructure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41A4D-D353-0C7E-FAE4-2CFCC808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5" y="2592977"/>
            <a:ext cx="4977578" cy="2626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</a:rPr>
              <a:t>Google Cloud infrastructure is being used to provide a secure, reliable, and cost-effective ticketing system for Dhaka Metro Rail, utilizing a variety of components including VMs, Buckets, VPCs, Subnets, VPC peering, and a SQL instance.</a:t>
            </a:r>
          </a:p>
          <a:p>
            <a:pPr marL="0" marR="0" lv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marR="0" lvl="0" indent="0">
              <a:buNone/>
            </a:pP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 marL="0" marR="0" lvl="0" indent="0">
              <a:buNone/>
            </a:pPr>
            <a:endParaRPr lang="en-US" sz="1800" b="0" i="0" u="none" strike="noStrike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74671-6AD2-959A-6131-8A2CE671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Goals 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2A7766F-B90F-82E1-B0C7-79307671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500" b="0" i="0" u="none" strike="noStrike" baseline="0"/>
              <a:t>Enabling Log-in Info for commuters</a:t>
            </a:r>
          </a:p>
          <a:p>
            <a:pPr marR="0" lvl="0"/>
            <a:r>
              <a:rPr lang="en-US" sz="1500" b="0" i="0" u="none" strike="noStrike" baseline="0"/>
              <a:t>The ability to book tickets anytime through the internet.</a:t>
            </a:r>
          </a:p>
          <a:p>
            <a:pPr marR="0" lvl="0"/>
            <a:r>
              <a:rPr lang="en-US" sz="1500" b="0" i="0" u="none" strike="noStrike" baseline="0"/>
              <a:t>To create a database of tickets issued and passenger information which are scanned physically at turnstiles.</a:t>
            </a:r>
          </a:p>
          <a:p>
            <a:pPr marR="0" lvl="0"/>
            <a:r>
              <a:rPr lang="en-US" sz="1500" b="0" i="0" u="none" strike="noStrike" baseline="0"/>
              <a:t>Ensure high availability and fault tolerance for the ticketing system.</a:t>
            </a:r>
          </a:p>
          <a:p>
            <a:pPr marR="0" lvl="0"/>
            <a:r>
              <a:rPr lang="en-US" sz="1500" b="0" i="0" u="none" strike="noStrike" baseline="0"/>
              <a:t>Provide secure and scalable storage for ticketing data.</a:t>
            </a:r>
          </a:p>
          <a:p>
            <a:pPr marR="0" lvl="0"/>
            <a:r>
              <a:rPr lang="en-US" sz="1500" b="0" i="0" u="none" strike="noStrike" baseline="0"/>
              <a:t>Establish a network architecture that enables seamless communication between system components.</a:t>
            </a:r>
          </a:p>
          <a:p>
            <a:pPr marR="0" lvl="0"/>
            <a:r>
              <a:rPr lang="en-US" sz="1500" b="0" i="0" u="none" strike="noStrike" baseline="0"/>
              <a:t>Implement robust security measures to protect sensitive data.</a:t>
            </a:r>
          </a:p>
          <a:p>
            <a:pPr marR="0" lvl="0"/>
            <a:r>
              <a:rPr lang="en-US" sz="1500" b="0" i="0" u="none" strike="noStrike" baseline="0"/>
              <a:t>Monitor and manage the infrastructure effectively.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92B72-38B6-BA8A-508E-ACCF29A7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baseline="0"/>
              <a:t>Opportunities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977C9-C16B-EF1A-8EEF-54BF1D5D9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3" r="16876" b="-1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E160FA3-B47C-E320-DA24-82CF02FC5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018539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07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296CA-5C82-7B90-4083-240F99EB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48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Infrastructure Overview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7614-279F-8D7D-1997-127AA64E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200" b="0" i="0" u="none" strike="noStrike" baseline="0"/>
              <a:t>Two VMs for processing power</a:t>
            </a:r>
          </a:p>
          <a:p>
            <a:pPr marR="0" lvl="0"/>
            <a:r>
              <a:rPr lang="en-US" sz="2200" b="0" i="0" u="none" strike="noStrike" baseline="0"/>
              <a:t>Google Cloud Storage with two buckets for data, files, and media storage </a:t>
            </a:r>
          </a:p>
          <a:p>
            <a:pPr marR="0" lvl="0"/>
            <a:r>
              <a:rPr lang="en-US" sz="2200" b="0" i="0" u="none" strike="noStrike" baseline="0"/>
              <a:t>Two VPCs for a secure network environment</a:t>
            </a:r>
          </a:p>
          <a:p>
            <a:pPr marR="0" lvl="0"/>
            <a:r>
              <a:rPr lang="en-US" sz="2200" b="0" i="0" u="none" strike="noStrike" baseline="0"/>
              <a:t>Two subnets for network traffic control</a:t>
            </a:r>
          </a:p>
          <a:p>
            <a:pPr marR="0" lvl="0"/>
            <a:r>
              <a:rPr lang="en-US" sz="2200" b="0" i="0" u="none" strike="noStrike" baseline="0"/>
              <a:t>VPC peering for secure communication and data exchange</a:t>
            </a:r>
          </a:p>
          <a:p>
            <a:pPr marR="0" lvl="0"/>
            <a:r>
              <a:rPr lang="en-US" sz="2200" b="0" i="0" u="none" strike="noStrike" baseline="0"/>
              <a:t>One SQL instance for data storage and retrieval</a:t>
            </a:r>
          </a:p>
        </p:txBody>
      </p:sp>
    </p:spTree>
    <p:extLst>
      <p:ext uri="{BB962C8B-B14F-4D97-AF65-F5344CB8AC3E}">
        <p14:creationId xmlns:p14="http://schemas.microsoft.com/office/powerpoint/2010/main" val="167299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7A0B3-2199-1D3C-AE72-A9702BA3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baseline="0"/>
              <a:t>Security and Access Control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7FCEA-F9B4-F615-91A7-516D64238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2" r="14516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A6EF9C9-47CF-9D9C-7BED-049E2B865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28231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639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6E367-B132-FCF5-AFB7-ED6F5787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Rich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5B4B5-DEEE-BA18-F2CB-1F757F0C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/>
          </a:p>
        </p:txBody>
      </p:sp>
      <p:pic>
        <p:nvPicPr>
          <p:cNvPr id="5" name="Picture 4" descr="A picture containing text, diagram, screenshot&#10;&#10;Description automatically generated">
            <a:extLst>
              <a:ext uri="{FF2B5EF4-FFF2-40B4-BE49-F238E27FC236}">
                <a16:creationId xmlns:a16="http://schemas.microsoft.com/office/drawing/2014/main" id="{4365A2FC-15D2-BF6E-1AE9-8CB3560A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75" y="976122"/>
            <a:ext cx="6916286" cy="49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5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A192A-7EB2-EF8C-43CF-1A5E28CF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3626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ctr"/>
            <a:r>
              <a:rPr lang="en-US" sz="6000" b="0" i="0" u="none" strike="noStrike" baseline="0" dirty="0"/>
              <a:t>Cost Calculation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3" name="Picture 62" descr="Buildings underwater">
            <a:extLst>
              <a:ext uri="{FF2B5EF4-FFF2-40B4-BE49-F238E27FC236}">
                <a16:creationId xmlns:a16="http://schemas.microsoft.com/office/drawing/2014/main" id="{AD4F5C7D-8311-FB1D-332A-BDE221D20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860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DHAKA METRO RAIL TICKETING SYSTEM</vt:lpstr>
      <vt:lpstr>PowerPoint Presentation</vt:lpstr>
      <vt:lpstr>Dhaka Metro Rail Ticketing System using Google Cloud Infrastructure</vt:lpstr>
      <vt:lpstr>Project Goals </vt:lpstr>
      <vt:lpstr>Opportunities</vt:lpstr>
      <vt:lpstr>Infrastructure Overview</vt:lpstr>
      <vt:lpstr>Security and Access Control</vt:lpstr>
      <vt:lpstr>The Rich picture</vt:lpstr>
      <vt:lpstr>Cost Calculation</vt:lpstr>
      <vt:lpstr>Bucket Pricing</vt:lpstr>
      <vt:lpstr>SQL Pricing</vt:lpstr>
      <vt:lpstr>VM Pricing</vt:lpstr>
      <vt:lpstr>Advantages of using GCP</vt:lpstr>
      <vt:lpstr>Disadvantages of using GCP</vt:lpstr>
      <vt:lpstr>Security Features</vt:lpstr>
      <vt:lpstr>Comparison between   GCP Microsoft Azure AWS</vt:lpstr>
      <vt:lpstr>Compute Services: </vt:lpstr>
      <vt:lpstr>Storage Services: </vt:lpstr>
      <vt:lpstr>Database Services: </vt:lpstr>
      <vt:lpstr>Networking Services: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 Faisal  Rhythm</dc:creator>
  <cp:lastModifiedBy>Fahim Faisal  Rhythm</cp:lastModifiedBy>
  <cp:revision>3</cp:revision>
  <dcterms:created xsi:type="dcterms:W3CDTF">2023-05-08T17:21:39Z</dcterms:created>
  <dcterms:modified xsi:type="dcterms:W3CDTF">2023-05-08T17:58:50Z</dcterms:modified>
</cp:coreProperties>
</file>