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7" r:id="rId3"/>
    <p:sldId id="266"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1" d="100"/>
          <a:sy n="81" d="100"/>
        </p:scale>
        <p:origin x="3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115F35-3060-43A3-9FC5-CD5CA421238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34718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115F35-3060-43A3-9FC5-CD5CA421238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24403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115F35-3060-43A3-9FC5-CD5CA421238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84A785-76B9-452D-874B-B0EF95E82DD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9895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0115F35-3060-43A3-9FC5-CD5CA421238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1660420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0115F35-3060-43A3-9FC5-CD5CA421238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84A785-76B9-452D-874B-B0EF95E82DD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734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0115F35-3060-43A3-9FC5-CD5CA421238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391936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15F35-3060-43A3-9FC5-CD5CA421238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2385069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15F35-3060-43A3-9FC5-CD5CA421238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110146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15F35-3060-43A3-9FC5-CD5CA421238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417060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115F35-3060-43A3-9FC5-CD5CA421238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362413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115F35-3060-43A3-9FC5-CD5CA421238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37973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115F35-3060-43A3-9FC5-CD5CA421238D}"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384200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115F35-3060-43A3-9FC5-CD5CA421238D}"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362489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15F35-3060-43A3-9FC5-CD5CA421238D}"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405157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115F35-3060-43A3-9FC5-CD5CA421238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19652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115F35-3060-43A3-9FC5-CD5CA421238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84A785-76B9-452D-874B-B0EF95E82DDF}" type="slidenum">
              <a:rPr lang="en-US" smtClean="0"/>
              <a:t>‹#›</a:t>
            </a:fld>
            <a:endParaRPr lang="en-US"/>
          </a:p>
        </p:txBody>
      </p:sp>
    </p:spTree>
    <p:extLst>
      <p:ext uri="{BB962C8B-B14F-4D97-AF65-F5344CB8AC3E}">
        <p14:creationId xmlns:p14="http://schemas.microsoft.com/office/powerpoint/2010/main" val="232691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0115F35-3060-43A3-9FC5-CD5CA421238D}" type="datetimeFigureOut">
              <a:rPr lang="en-US" smtClean="0"/>
              <a:t>5/9/2023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84A785-76B9-452D-874B-B0EF95E82DDF}" type="slidenum">
              <a:rPr lang="en-US" smtClean="0"/>
              <a:t>‹#›</a:t>
            </a:fld>
            <a:endParaRPr lang="en-US"/>
          </a:p>
        </p:txBody>
      </p:sp>
    </p:spTree>
    <p:extLst>
      <p:ext uri="{BB962C8B-B14F-4D97-AF65-F5344CB8AC3E}">
        <p14:creationId xmlns:p14="http://schemas.microsoft.com/office/powerpoint/2010/main" val="2165661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573F87-B0C2-5E6E-A5FA-19F269CE738B}"/>
              </a:ext>
            </a:extLst>
          </p:cNvPr>
          <p:cNvSpPr txBox="1"/>
          <p:nvPr/>
        </p:nvSpPr>
        <p:spPr>
          <a:xfrm>
            <a:off x="7620001" y="5098473"/>
            <a:ext cx="3962398" cy="1077218"/>
          </a:xfrm>
          <a:prstGeom prst="rect">
            <a:avLst/>
          </a:prstGeom>
          <a:noFill/>
        </p:spPr>
        <p:txBody>
          <a:bodyPr wrap="square" rtlCol="0">
            <a:spAutoFit/>
          </a:bodyPr>
          <a:lstStyle/>
          <a:p>
            <a:r>
              <a:rPr lang="en-US" sz="3200" b="1" dirty="0" err="1"/>
              <a:t>Wassay</a:t>
            </a:r>
            <a:r>
              <a:rPr lang="en-US" sz="3200" b="1" dirty="0"/>
              <a:t> Haider </a:t>
            </a:r>
          </a:p>
          <a:p>
            <a:r>
              <a:rPr lang="en-US" sz="3200" b="1" dirty="0"/>
              <a:t>Abubaker </a:t>
            </a:r>
            <a:r>
              <a:rPr lang="en-US" sz="3200" b="1" dirty="0" err="1"/>
              <a:t>Attique</a:t>
            </a:r>
            <a:r>
              <a:rPr lang="en-US" sz="3200" b="1" dirty="0"/>
              <a:t> </a:t>
            </a:r>
          </a:p>
        </p:txBody>
      </p:sp>
      <p:pic>
        <p:nvPicPr>
          <p:cNvPr id="4" name="Picture 3">
            <a:extLst>
              <a:ext uri="{FF2B5EF4-FFF2-40B4-BE49-F238E27FC236}">
                <a16:creationId xmlns:a16="http://schemas.microsoft.com/office/drawing/2014/main" id="{7D677ABD-DAF0-1C8A-8B28-FA859729F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663" y="472353"/>
            <a:ext cx="5840124" cy="3886337"/>
          </a:xfrm>
          <a:prstGeom prst="rect">
            <a:avLst/>
          </a:prstGeom>
        </p:spPr>
      </p:pic>
    </p:spTree>
    <p:extLst>
      <p:ext uri="{BB962C8B-B14F-4D97-AF65-F5344CB8AC3E}">
        <p14:creationId xmlns:p14="http://schemas.microsoft.com/office/powerpoint/2010/main" val="327240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CE15C-52D2-CBB5-F27C-51CA0D0CE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22897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B872A-C389-6911-E399-082253DBDED9}"/>
              </a:ext>
            </a:extLst>
          </p:cNvPr>
          <p:cNvSpPr txBox="1"/>
          <p:nvPr/>
        </p:nvSpPr>
        <p:spPr>
          <a:xfrm>
            <a:off x="3764478" y="2707574"/>
            <a:ext cx="6502101" cy="1569660"/>
          </a:xfrm>
          <a:prstGeom prst="rect">
            <a:avLst/>
          </a:prstGeom>
          <a:noFill/>
        </p:spPr>
        <p:txBody>
          <a:bodyPr wrap="none" rtlCol="0">
            <a:spAutoFit/>
          </a:bodyPr>
          <a:lstStyle/>
          <a:p>
            <a:r>
              <a:rPr lang="en-US" sz="9600" dirty="0"/>
              <a:t>Live Demo</a:t>
            </a:r>
          </a:p>
        </p:txBody>
      </p:sp>
    </p:spTree>
    <p:extLst>
      <p:ext uri="{BB962C8B-B14F-4D97-AF65-F5344CB8AC3E}">
        <p14:creationId xmlns:p14="http://schemas.microsoft.com/office/powerpoint/2010/main" val="339790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BE413-3858-1C50-FBDE-19B63AAB0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723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F1FDC-FF3B-3CE5-E717-02CD4C5306BF}"/>
              </a:ext>
            </a:extLst>
          </p:cNvPr>
          <p:cNvSpPr txBox="1"/>
          <p:nvPr/>
        </p:nvSpPr>
        <p:spPr>
          <a:xfrm>
            <a:off x="2957689" y="519288"/>
            <a:ext cx="6942926" cy="1200329"/>
          </a:xfrm>
          <a:prstGeom prst="rect">
            <a:avLst/>
          </a:prstGeom>
          <a:noFill/>
        </p:spPr>
        <p:txBody>
          <a:bodyPr wrap="none" rtlCol="0">
            <a:spAutoFit/>
          </a:bodyPr>
          <a:lstStyle/>
          <a:p>
            <a:r>
              <a:rPr lang="en-US" sz="7200" b="1" dirty="0"/>
              <a:t>What is Azure ?</a:t>
            </a:r>
          </a:p>
        </p:txBody>
      </p:sp>
      <p:sp>
        <p:nvSpPr>
          <p:cNvPr id="4" name="TextBox 3">
            <a:extLst>
              <a:ext uri="{FF2B5EF4-FFF2-40B4-BE49-F238E27FC236}">
                <a16:creationId xmlns:a16="http://schemas.microsoft.com/office/drawing/2014/main" id="{D0418A88-F11E-D831-C024-2462FA1EF893}"/>
              </a:ext>
            </a:extLst>
          </p:cNvPr>
          <p:cNvSpPr txBox="1"/>
          <p:nvPr/>
        </p:nvSpPr>
        <p:spPr>
          <a:xfrm>
            <a:off x="2314223" y="2585156"/>
            <a:ext cx="8199681" cy="369332"/>
          </a:xfrm>
          <a:prstGeom prst="rect">
            <a:avLst/>
          </a:prstGeom>
          <a:noFill/>
        </p:spPr>
        <p:txBody>
          <a:bodyPr wrap="none" rtlCol="0">
            <a:spAutoFit/>
          </a:bodyPr>
          <a:lstStyle/>
          <a:p>
            <a:r>
              <a:rPr lang="en-US" b="0" i="0" dirty="0">
                <a:solidFill>
                  <a:schemeClr val="tx2">
                    <a:lumMod val="50000"/>
                  </a:schemeClr>
                </a:solidFill>
                <a:effectLst/>
                <a:latin typeface="Segoe UI Black" panose="020B0A02040204020203" pitchFamily="34" charset="0"/>
                <a:ea typeface="Segoe UI Black" panose="020B0A02040204020203" pitchFamily="34" charset="0"/>
              </a:rPr>
              <a:t>Azure is a cloud computing platform and service offered by Microsoft.</a:t>
            </a:r>
            <a:endParaRPr lang="en-US" dirty="0">
              <a:solidFill>
                <a:schemeClr val="tx2">
                  <a:lumMod val="50000"/>
                </a:schemeClr>
              </a:solidFill>
              <a:latin typeface="Segoe UI Black" panose="020B0A02040204020203"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21747235-1918-CDDB-5568-5C561EA7B262}"/>
              </a:ext>
            </a:extLst>
          </p:cNvPr>
          <p:cNvSpPr txBox="1"/>
          <p:nvPr/>
        </p:nvSpPr>
        <p:spPr>
          <a:xfrm>
            <a:off x="2314223" y="3612444"/>
            <a:ext cx="9075266" cy="923330"/>
          </a:xfrm>
          <a:prstGeom prst="rect">
            <a:avLst/>
          </a:prstGeom>
          <a:noFill/>
        </p:spPr>
        <p:txBody>
          <a:bodyPr wrap="square" rtlCol="0">
            <a:spAutoFit/>
          </a:bodyPr>
          <a:lstStyle/>
          <a:p>
            <a:r>
              <a:rPr lang="en-US" b="0" i="0" dirty="0">
                <a:solidFill>
                  <a:schemeClr val="accent1">
                    <a:lumMod val="50000"/>
                  </a:schemeClr>
                </a:solidFill>
                <a:effectLst/>
                <a:latin typeface="Söhne"/>
              </a:rPr>
              <a:t>It provides a wide range of cloud-based services, including computing, storage, analytics, networking, and other functionality, that can be used to build, deploy, and manage applications and services.</a:t>
            </a:r>
            <a:endParaRPr lang="en-US" dirty="0">
              <a:solidFill>
                <a:schemeClr val="accent1">
                  <a:lumMod val="50000"/>
                </a:schemeClr>
              </a:solidFill>
            </a:endParaRPr>
          </a:p>
        </p:txBody>
      </p:sp>
    </p:spTree>
    <p:extLst>
      <p:ext uri="{BB962C8B-B14F-4D97-AF65-F5344CB8AC3E}">
        <p14:creationId xmlns:p14="http://schemas.microsoft.com/office/powerpoint/2010/main" val="348062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224C3-D141-F732-0C69-196130E8FF76}"/>
              </a:ext>
            </a:extLst>
          </p:cNvPr>
          <p:cNvSpPr txBox="1"/>
          <p:nvPr/>
        </p:nvSpPr>
        <p:spPr>
          <a:xfrm>
            <a:off x="2826327" y="2286000"/>
            <a:ext cx="8257309"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Azure App Service is an HTTP-based service for hosting web applications, REST APIs, and mobile back ends. You can develop in your favorite language, like .NET, NET Core, Java, Ruby, Node. </a:t>
            </a:r>
            <a:r>
              <a:rPr lang="en-US" dirty="0" err="1"/>
              <a:t>js</a:t>
            </a:r>
            <a:r>
              <a:rPr lang="en-US" dirty="0"/>
              <a:t>, PHP, or Python.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App Service (</a:t>
            </a:r>
            <a:r>
              <a:rPr lang="en-US" dirty="0" err="1"/>
              <a:t>Paas</a:t>
            </a:r>
            <a:r>
              <a:rPr lang="en-US" dirty="0"/>
              <a:t>) not only adds the power of Microsoft Azure to your application, such as security, load balancing, autoscaling, and automated management. You can also take advantage of its DevOps capabilities, such as continuous deployment from Azure DevOps, GitHub, Docker Hub etc.</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with App Service, you pay for the Azure compute resources you use.</a:t>
            </a:r>
          </a:p>
        </p:txBody>
      </p:sp>
      <p:sp>
        <p:nvSpPr>
          <p:cNvPr id="3" name="TextBox 2">
            <a:extLst>
              <a:ext uri="{FF2B5EF4-FFF2-40B4-BE49-F238E27FC236}">
                <a16:creationId xmlns:a16="http://schemas.microsoft.com/office/drawing/2014/main" id="{5F09B074-439B-A931-8368-4280E4D8A450}"/>
              </a:ext>
            </a:extLst>
          </p:cNvPr>
          <p:cNvSpPr txBox="1"/>
          <p:nvPr/>
        </p:nvSpPr>
        <p:spPr>
          <a:xfrm>
            <a:off x="2493818" y="518416"/>
            <a:ext cx="8589819" cy="830997"/>
          </a:xfrm>
          <a:prstGeom prst="rect">
            <a:avLst/>
          </a:prstGeom>
          <a:noFill/>
        </p:spPr>
        <p:txBody>
          <a:bodyPr wrap="square" rtlCol="0">
            <a:spAutoFit/>
          </a:bodyPr>
          <a:lstStyle/>
          <a:p>
            <a:r>
              <a:rPr lang="en-US" sz="4800" b="1" dirty="0"/>
              <a:t>What is Azure App Service?</a:t>
            </a:r>
          </a:p>
        </p:txBody>
      </p:sp>
      <p:sp>
        <p:nvSpPr>
          <p:cNvPr id="5" name="TextBox 4">
            <a:extLst>
              <a:ext uri="{FF2B5EF4-FFF2-40B4-BE49-F238E27FC236}">
                <a16:creationId xmlns:a16="http://schemas.microsoft.com/office/drawing/2014/main" id="{5BFB5A02-BC5F-CE85-55D2-47D0C3833B13}"/>
              </a:ext>
            </a:extLst>
          </p:cNvPr>
          <p:cNvSpPr txBox="1"/>
          <p:nvPr/>
        </p:nvSpPr>
        <p:spPr>
          <a:xfrm>
            <a:off x="3055247" y="1349413"/>
            <a:ext cx="7141699" cy="369332"/>
          </a:xfrm>
          <a:prstGeom prst="rect">
            <a:avLst/>
          </a:prstGeom>
          <a:noFill/>
        </p:spPr>
        <p:txBody>
          <a:bodyPr wrap="none" rtlCol="0">
            <a:spAutoFit/>
          </a:bodyPr>
          <a:lstStyle/>
          <a:p>
            <a:r>
              <a:rPr lang="en-US" dirty="0"/>
              <a:t>Quickly Create powerful cloud apps for web and </a:t>
            </a:r>
            <a:r>
              <a:rPr lang="en-US" dirty="0" err="1"/>
              <a:t>MobileAzure</a:t>
            </a:r>
            <a:endParaRPr lang="en-US" dirty="0"/>
          </a:p>
        </p:txBody>
      </p:sp>
    </p:spTree>
    <p:extLst>
      <p:ext uri="{BB962C8B-B14F-4D97-AF65-F5344CB8AC3E}">
        <p14:creationId xmlns:p14="http://schemas.microsoft.com/office/powerpoint/2010/main" val="13108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CCBF8-4DEE-2E2C-0F3A-13B1ED0416FF}"/>
              </a:ext>
            </a:extLst>
          </p:cNvPr>
          <p:cNvSpPr txBox="1"/>
          <p:nvPr/>
        </p:nvSpPr>
        <p:spPr>
          <a:xfrm>
            <a:off x="2798618" y="540328"/>
            <a:ext cx="6989414" cy="830997"/>
          </a:xfrm>
          <a:prstGeom prst="rect">
            <a:avLst/>
          </a:prstGeom>
          <a:noFill/>
        </p:spPr>
        <p:txBody>
          <a:bodyPr wrap="none" rtlCol="0">
            <a:spAutoFit/>
          </a:bodyPr>
          <a:lstStyle/>
          <a:p>
            <a:r>
              <a:rPr lang="en-US" sz="4800" b="1" dirty="0"/>
              <a:t>Why use App Service ?</a:t>
            </a:r>
          </a:p>
        </p:txBody>
      </p:sp>
      <p:pic>
        <p:nvPicPr>
          <p:cNvPr id="4" name="Picture 3">
            <a:extLst>
              <a:ext uri="{FF2B5EF4-FFF2-40B4-BE49-F238E27FC236}">
                <a16:creationId xmlns:a16="http://schemas.microsoft.com/office/drawing/2014/main" id="{CAE113AF-4595-1BF1-8D17-646146D1E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31" y="1447800"/>
            <a:ext cx="12013870" cy="5410200"/>
          </a:xfrm>
          <a:prstGeom prst="rect">
            <a:avLst/>
          </a:prstGeom>
        </p:spPr>
      </p:pic>
    </p:spTree>
    <p:extLst>
      <p:ext uri="{BB962C8B-B14F-4D97-AF65-F5344CB8AC3E}">
        <p14:creationId xmlns:p14="http://schemas.microsoft.com/office/powerpoint/2010/main" val="15759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3A1785-A1EE-F034-F197-5EC25B70C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5" y="0"/>
            <a:ext cx="12025745" cy="6858000"/>
          </a:xfrm>
          <a:prstGeom prst="rect">
            <a:avLst/>
          </a:prstGeom>
        </p:spPr>
      </p:pic>
    </p:spTree>
    <p:extLst>
      <p:ext uri="{BB962C8B-B14F-4D97-AF65-F5344CB8AC3E}">
        <p14:creationId xmlns:p14="http://schemas.microsoft.com/office/powerpoint/2010/main" val="221974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A9EBA-1AAE-7FBB-BDB2-E60B9DFE7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3874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E61902-133C-E2B9-99E1-EEFC78940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8642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1CA163-9A9D-7E64-6A97-7D1E2FEC6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759956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TotalTime>
  <Words>195</Words>
  <Application>Microsoft Office PowerPoint</Application>
  <PresentationFormat>Widescreen</PresentationFormat>
  <Paragraphs>16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Segoe UI Black</vt:lpstr>
      <vt:lpstr>Söhne</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Abubaker Khan</dc:creator>
  <cp:lastModifiedBy>Abubaker Khan</cp:lastModifiedBy>
  <cp:revision>2</cp:revision>
  <dcterms:created xsi:type="dcterms:W3CDTF">2023-05-09T09:07:55Z</dcterms:created>
  <dcterms:modified xsi:type="dcterms:W3CDTF">2023-05-09T16:45:06Z</dcterms:modified>
</cp:coreProperties>
</file>