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Belief In Holy Books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177925"/>
          </a:xfrm>
        </p:spPr>
        <p:txBody>
          <a:bodyPr/>
          <a:lstStyle/>
          <a:p>
            <a:r>
              <a:rPr lang="en-US" sz="3200" b="1"/>
              <a:t>By: Anwar Ul Haq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4025"/>
            <a:ext cx="10515600" cy="1236980"/>
          </a:xfrm>
        </p:spPr>
        <p:txBody>
          <a:bodyPr>
            <a:normAutofit fontScale="90000"/>
          </a:bodyPr>
          <a:p>
            <a:r>
              <a:rPr lang="en-US" sz="5400" b="1" u="sng" dirty="0">
                <a:sym typeface="+mn-ea"/>
              </a:rPr>
              <a:t>Belief In Holy Books:</a:t>
            </a:r>
            <a:br>
              <a:rPr lang="en-US" sz="5400" b="1" u="sng" dirty="0"/>
            </a:br>
            <a:endParaRPr lang="en-US" sz="54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Belief in revelation is the fundamental element of the Islamic faith.</a:t>
            </a:r>
            <a:endParaRPr lang="en-US" sz="3600"/>
          </a:p>
          <a:p>
            <a:r>
              <a:rPr lang="en-US" sz="3600"/>
              <a:t>Allah sent revelation through the messenger for all times in human history.</a:t>
            </a:r>
            <a:endParaRPr lang="en-US" sz="3600"/>
          </a:p>
          <a:p>
            <a:r>
              <a:rPr lang="en-US" sz="3600"/>
              <a:t>Holy Quran is the last preserved revelation of Allah.</a:t>
            </a:r>
            <a:endParaRPr lang="en-US" sz="3600"/>
          </a:p>
          <a:p>
            <a:r>
              <a:rPr lang="en-US" sz="3600"/>
              <a:t>The essential message (Tawheed) of these revelation are the same.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 u="sng"/>
              <a:t>In Quran Allah Says:</a:t>
            </a:r>
            <a:endParaRPr lang="en-US" sz="54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 i="1"/>
              <a:t>“We assuredly sent among every people a messenger with (the command),serve Allah and avoid evil”. (Quran 16:36)</a:t>
            </a:r>
            <a:r>
              <a:rPr lang="en-US" sz="4000"/>
              <a:t> </a:t>
            </a:r>
            <a:endParaRPr lang="en-US" sz="4000"/>
          </a:p>
          <a:p>
            <a:r>
              <a:rPr lang="en-US" sz="4000"/>
              <a:t>The Holy books of Allah are the means of guidance for humanity throughout human history.</a:t>
            </a:r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 u="sng"/>
              <a:t>Four Major Holy Books:</a:t>
            </a:r>
            <a:endParaRPr lang="en-US" sz="54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The Torah revealed to Hazrat Moses.</a:t>
            </a:r>
            <a:endParaRPr lang="en-US" sz="4400"/>
          </a:p>
          <a:p>
            <a:r>
              <a:rPr lang="en-US" sz="4400">
                <a:sym typeface="+mn-ea"/>
              </a:rPr>
              <a:t>The Psalms revealed to Hazrat David.</a:t>
            </a:r>
            <a:endParaRPr lang="en-US" sz="4400">
              <a:sym typeface="+mn-ea"/>
            </a:endParaRPr>
          </a:p>
          <a:p>
            <a:r>
              <a:rPr lang="en-US" sz="4400">
                <a:sym typeface="+mn-ea"/>
              </a:rPr>
              <a:t>The Gospel revealed to Hazrat Jesus.</a:t>
            </a:r>
            <a:endParaRPr lang="en-US" sz="4400">
              <a:sym typeface="+mn-ea"/>
            </a:endParaRPr>
          </a:p>
          <a:p>
            <a:r>
              <a:rPr lang="en-US" sz="4400">
                <a:sym typeface="+mn-ea"/>
              </a:rPr>
              <a:t>The Holy Quran revealed to Hazrat Muhammad (P.B.U.H).</a:t>
            </a:r>
            <a:endParaRPr 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WPS Presentation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Belief In Holy Books</dc:title>
  <dc:creator/>
  <cp:lastModifiedBy>ACS</cp:lastModifiedBy>
  <cp:revision>1</cp:revision>
  <dcterms:created xsi:type="dcterms:W3CDTF">2020-05-19T14:58:38Z</dcterms:created>
  <dcterms:modified xsi:type="dcterms:W3CDTF">2020-05-19T14:58:38Z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