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208530"/>
          </a:xfrm>
        </p:spPr>
        <p:txBody>
          <a:bodyPr/>
          <a:lstStyle/>
          <a:p>
            <a:r>
              <a:rPr lang="en-US" b="1" dirty="0"/>
              <a:t>Concepts Of God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4170"/>
            <a:ext cx="9144000" cy="1103630"/>
          </a:xfrm>
        </p:spPr>
        <p:txBody>
          <a:bodyPr/>
          <a:lstStyle/>
          <a:p>
            <a:r>
              <a:rPr lang="en-US" sz="3200" b="1"/>
              <a:t>By: Anwar Ul Haq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995"/>
          </a:xfrm>
        </p:spPr>
        <p:txBody>
          <a:bodyPr/>
          <a:p>
            <a:r>
              <a:rPr lang="en-US" b="1" u="sng"/>
              <a:t>Monothesim: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345"/>
            <a:ext cx="10515600" cy="4813935"/>
          </a:xfrm>
        </p:spPr>
        <p:txBody>
          <a:bodyPr/>
          <a:p>
            <a:r>
              <a:rPr lang="en-US" sz="3600"/>
              <a:t>Monotheism is the belief in one God.</a:t>
            </a:r>
            <a:endParaRPr lang="en-US" sz="3600"/>
          </a:p>
          <a:p>
            <a:r>
              <a:rPr lang="en-US" sz="3600"/>
              <a:t>In monotheism there are used to descirbe God's nature.</a:t>
            </a:r>
            <a:endParaRPr lang="en-US" sz="3600"/>
          </a:p>
          <a:p>
            <a:r>
              <a:rPr lang="en-US" sz="3600"/>
              <a:t>These terns are :</a:t>
            </a:r>
            <a:endParaRPr lang="en-US" sz="3600"/>
          </a:p>
          <a:p>
            <a:r>
              <a:rPr lang="en-US" sz="3600"/>
              <a:t>Omnipotent which means God is all powerful.</a:t>
            </a:r>
            <a:endParaRPr lang="en-US" sz="3600"/>
          </a:p>
          <a:p>
            <a:r>
              <a:rPr lang="en-US" sz="3600"/>
              <a:t>Omniscient which means God is all knowing.</a:t>
            </a:r>
            <a:endParaRPr lang="en-US" sz="3600"/>
          </a:p>
          <a:p>
            <a:r>
              <a:rPr lang="en-US" sz="3600"/>
              <a:t>Omnipresent which means God is all present every where.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810"/>
          </a:xfrm>
        </p:spPr>
        <p:txBody>
          <a:bodyPr/>
          <a:p>
            <a:r>
              <a:rPr lang="en-US" b="1" u="sng"/>
              <a:t>Polythesim: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880"/>
          </a:xfrm>
        </p:spPr>
        <p:txBody>
          <a:bodyPr/>
          <a:p>
            <a:r>
              <a:rPr lang="en-US" sz="4400"/>
              <a:t>The belief and worship o many Gods (Hinduism etc).</a:t>
            </a:r>
            <a:endParaRPr lang="en-US" sz="4400"/>
          </a:p>
          <a:p>
            <a:pPr marL="0" indent="0">
              <a:buNone/>
            </a:pPr>
            <a:endParaRPr lang="en-US" sz="4400"/>
          </a:p>
          <a:p>
            <a:pPr marL="0" indent="0">
              <a:buNone/>
            </a:pPr>
            <a:r>
              <a:rPr lang="en-US" sz="4400" u="sng">
                <a:sym typeface="+mn-ea"/>
              </a:rPr>
              <a:t>Agnosticism:</a:t>
            </a:r>
            <a:r>
              <a:rPr lang="en-US" sz="4400">
                <a:sym typeface="+mn-ea"/>
              </a:rPr>
              <a:t> </a:t>
            </a:r>
            <a:endParaRPr lang="en-US" sz="4400">
              <a:sym typeface="+mn-ea"/>
            </a:endParaRPr>
          </a:p>
          <a:p>
            <a:pPr marL="0" indent="0"/>
            <a:r>
              <a:rPr lang="en-US" sz="4400">
                <a:sym typeface="+mn-ea"/>
              </a:rPr>
              <a:t>The belief that whether God exist is not known.</a:t>
            </a:r>
            <a:endParaRPr lang="en-US" sz="4400"/>
          </a:p>
          <a:p>
            <a:pPr marL="0" indent="0">
              <a:buNone/>
            </a:pPr>
            <a:endParaRPr lang="en-US" sz="4400">
              <a:sym typeface="+mn-ea"/>
            </a:endParaRPr>
          </a:p>
          <a:p>
            <a:pPr marL="0" indent="0">
              <a:buNone/>
            </a:pPr>
            <a:endParaRPr lang="en-US" sz="4400" u="sng"/>
          </a:p>
          <a:p>
            <a:pPr marL="0" indent="0">
              <a:buNone/>
            </a:pPr>
            <a:endParaRPr lang="en-U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Athesim: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950"/>
          </a:xfrm>
        </p:spPr>
        <p:txBody>
          <a:bodyPr>
            <a:normAutofit lnSpcReduction="10000"/>
          </a:bodyPr>
          <a:p>
            <a:r>
              <a:rPr lang="en-US" sz="3600"/>
              <a:t>The belief in denail of God.</a:t>
            </a:r>
            <a:endParaRPr lang="en-US" sz="3600"/>
          </a:p>
          <a:p>
            <a:r>
              <a:rPr lang="en-US" sz="3600"/>
              <a:t>They do not believe in God (Universe is the result of time &amp; chance).</a:t>
            </a:r>
            <a:endParaRPr lang="en-US" sz="3600"/>
          </a:p>
          <a:p>
            <a:endParaRPr lang="en-US" sz="3600"/>
          </a:p>
          <a:p>
            <a:pPr marL="0" indent="0">
              <a:buNone/>
            </a:pPr>
            <a:r>
              <a:rPr lang="en-US" sz="4400" u="sng"/>
              <a:t>Deist/Deisin:</a:t>
            </a:r>
            <a:r>
              <a:rPr lang="en-US" sz="4400"/>
              <a:t> </a:t>
            </a:r>
            <a:endParaRPr lang="en-US" sz="4400"/>
          </a:p>
          <a:p>
            <a:r>
              <a:rPr lang="en-US" sz="4000"/>
              <a:t>                       </a:t>
            </a:r>
            <a:r>
              <a:rPr lang="en-US" sz="3600"/>
              <a:t>Belief that God is not involved in the universe.</a:t>
            </a:r>
            <a:endParaRPr lang="en-US" sz="3600"/>
          </a:p>
          <a:p>
            <a:r>
              <a:rPr lang="en-US" sz="3600"/>
              <a:t>He created it &amp; left.</a:t>
            </a:r>
            <a:endParaRPr 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Pantheism: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They believe that everything that exist in the universe is God and that God is not personal.</a:t>
            </a:r>
            <a:endParaRPr lang="en-US" sz="4000"/>
          </a:p>
          <a:p>
            <a:pPr marL="0" indent="0">
              <a:buNone/>
            </a:pP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7568"/>
            <a:ext cx="5157787" cy="823912"/>
          </a:xfrm>
        </p:spPr>
        <p:txBody>
          <a:bodyPr/>
          <a:p>
            <a:r>
              <a:rPr lang="en-US" sz="4000" u="sng">
                <a:latin typeface="+mn-ea"/>
                <a:cs typeface="+mn-ea"/>
              </a:rPr>
              <a:t>Panthesim</a:t>
            </a:r>
            <a:endParaRPr lang="en-US" sz="4000" u="sng">
              <a:latin typeface="+mn-ea"/>
              <a:cs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40105" y="2037080"/>
            <a:ext cx="4916170" cy="3684905"/>
          </a:xfrm>
        </p:spPr>
        <p:txBody>
          <a:bodyPr/>
          <a:p>
            <a:r>
              <a:rPr lang="en-US"/>
              <a:t>All is God.</a:t>
            </a:r>
            <a:endParaRPr lang="en-US"/>
          </a:p>
          <a:p>
            <a:r>
              <a:rPr lang="en-US"/>
              <a:t>God is all.</a:t>
            </a:r>
            <a:endParaRPr lang="en-US"/>
          </a:p>
          <a:p>
            <a:r>
              <a:rPr lang="en-US"/>
              <a:t>The universe is a collective soul.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857568"/>
            <a:ext cx="5183188" cy="823912"/>
          </a:xfrm>
        </p:spPr>
        <p:txBody>
          <a:bodyPr/>
          <a:p>
            <a:r>
              <a:rPr lang="en-US" sz="4000" u="sng"/>
              <a:t>Monotheism:</a:t>
            </a:r>
            <a:endParaRPr lang="en-US" sz="4000" u="sn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037080"/>
            <a:ext cx="5183188" cy="3684588"/>
          </a:xfrm>
        </p:spPr>
        <p:txBody>
          <a:bodyPr/>
          <a:p>
            <a:r>
              <a:rPr lang="en-US"/>
              <a:t>God created all.</a:t>
            </a:r>
            <a:endParaRPr lang="en-US"/>
          </a:p>
          <a:p>
            <a:r>
              <a:rPr lang="en-US"/>
              <a:t>He is above all.</a:t>
            </a:r>
            <a:endParaRPr lang="en-US"/>
          </a:p>
          <a:p>
            <a:r>
              <a:rPr lang="en-US"/>
              <a:t>Universe is the creation of God.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332730" y="980440"/>
            <a:ext cx="0" cy="4230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Presentation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MS Reference Sans Serif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God</dc:title>
  <dc:creator/>
  <cp:lastModifiedBy>ACS</cp:lastModifiedBy>
  <cp:revision>1</cp:revision>
  <dcterms:created xsi:type="dcterms:W3CDTF">2020-05-18T15:05:41Z</dcterms:created>
  <dcterms:modified xsi:type="dcterms:W3CDTF">2020-05-18T15:05:42Z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