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/>
              <a:t>Introduction To Religion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8950"/>
            <a:ext cx="9144000" cy="958850"/>
          </a:xfrm>
        </p:spPr>
        <p:txBody>
          <a:bodyPr/>
          <a:lstStyle/>
          <a:p>
            <a:r>
              <a:rPr lang="en-US" sz="2800" b="1"/>
              <a:t>By: Anwar Ul Haq</a:t>
            </a:r>
            <a:endParaRPr lang="en-US"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/>
              <a:t>Definition: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400"/>
              <a:t>A particular system of faith, worship &amp; relationship between human being and Divine containing a moral code governing the conduct of human affaris.</a:t>
            </a:r>
            <a:endParaRPr lang="en-US"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/>
              <a:t>Need For Religion: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To create relation between man &amp; God.</a:t>
            </a:r>
            <a:endParaRPr lang="en-US" sz="3600"/>
          </a:p>
          <a:p>
            <a:r>
              <a:rPr lang="en-US" sz="3600"/>
              <a:t>Give judgements of right &amp; wrong.</a:t>
            </a:r>
            <a:endParaRPr lang="en-US" sz="3600"/>
          </a:p>
          <a:p>
            <a:r>
              <a:rPr lang="en-US" sz="3600"/>
              <a:t>Protect values.</a:t>
            </a:r>
            <a:endParaRPr lang="en-US" sz="3600"/>
          </a:p>
          <a:p>
            <a:r>
              <a:rPr lang="en-US" sz="3600"/>
              <a:t>Create purity &amp; cleanliness.</a:t>
            </a:r>
            <a:endParaRPr lang="en-US" sz="3600"/>
          </a:p>
          <a:p>
            <a:r>
              <a:rPr lang="en-US" sz="3600"/>
              <a:t>Protect values.</a:t>
            </a:r>
            <a:endParaRPr lang="en-US" sz="3600"/>
          </a:p>
          <a:p>
            <a:r>
              <a:rPr lang="en-US" sz="3600"/>
              <a:t>Make a man socialized.</a:t>
            </a:r>
            <a:endParaRPr lang="en-US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/>
              <a:t>Objectives Of The Religion: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000"/>
              <a:t>Socio cultural perspectives.</a:t>
            </a:r>
            <a:endParaRPr lang="en-US" sz="4000"/>
          </a:p>
          <a:p>
            <a:r>
              <a:rPr lang="en-US" sz="4000"/>
              <a:t>Identity &amp; by oppportunity to practice religious practices.</a:t>
            </a:r>
            <a:endParaRPr lang="en-US" sz="4000"/>
          </a:p>
          <a:p>
            <a:r>
              <a:rPr lang="en-US" sz="4000"/>
              <a:t>Promote the well being of individual &amp; communities.</a:t>
            </a:r>
            <a:endParaRPr 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/>
              <a:t>Fundamental Elements Of Religion: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59135" cy="435165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3600"/>
              <a:t>1) Belief 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2) Emotions (Hope,respect,humblness,fear etc) 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3) Ritual (Pray,ceremony etc)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4) Organization (With belief,emotion and rituals            without organization no religion can exist)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5) Sacred Object (Holy books,places etc)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6) Symbolism (The use of symbols to represent qualities of a religion).</a:t>
            </a:r>
            <a:endParaRPr 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/>
              <a:t>Impact Of Religion: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400"/>
              <a:t>The practice of religion organize individuals fanilies and the community.</a:t>
            </a:r>
            <a:endParaRPr lang="en-US" sz="4400"/>
          </a:p>
          <a:p>
            <a:r>
              <a:rPr lang="en-US" sz="4400"/>
              <a:t>Purposeful life.</a:t>
            </a:r>
            <a:endParaRPr lang="en-US" sz="4400"/>
          </a:p>
          <a:p>
            <a:r>
              <a:rPr lang="en-US" sz="4400"/>
              <a:t>Belief influence human behaviour.</a:t>
            </a:r>
            <a:endParaRPr lang="en-US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</Words>
  <Application>WPS Presentation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Religion</dc:title>
  <dc:creator/>
  <cp:lastModifiedBy>ACS</cp:lastModifiedBy>
  <cp:revision>1</cp:revision>
  <dcterms:created xsi:type="dcterms:W3CDTF">2020-05-15T15:47:56Z</dcterms:created>
  <dcterms:modified xsi:type="dcterms:W3CDTF">2020-05-15T15:47:57Z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