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Islamic System Of Ethics &amp; Purification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4185"/>
            <a:ext cx="9144000" cy="819150"/>
          </a:xfrm>
        </p:spPr>
        <p:txBody>
          <a:bodyPr/>
          <a:lstStyle/>
          <a:p>
            <a:r>
              <a:rPr lang="en-US" sz="2800" b="1">
                <a:sym typeface="+mn-ea"/>
              </a:rPr>
              <a:t>By: Anwar Ul Haq (Islamic &amp; Religious Studies)</a:t>
            </a:r>
            <a:endParaRPr lang="en-US" sz="2800" b="1"/>
          </a:p>
          <a:p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Concept Of Virtue &amp; Sin (Maroof &amp; Munkar):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In Quran Allah say: “You are the best of the people ,evolved for mankind enjoying what is right,forbiding which is wrong and believing in Allah (Surah Al Imran .110).</a:t>
            </a:r>
            <a:endParaRPr 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065"/>
            <a:ext cx="10515600" cy="5530215"/>
          </a:xfrm>
        </p:spPr>
        <p:txBody>
          <a:bodyPr/>
          <a:p>
            <a:r>
              <a:rPr lang="en-US" sz="4400"/>
              <a:t>In Quran Allah Say “ Invite all to the way of the lord with wisdom and beautiful preaching and argue with them in ways that are best and most gracious.(Surah Al Nahl.125)</a:t>
            </a:r>
            <a:endParaRPr 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Amar Bil Maroof And Nahi Anil Munker 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Consist of:</a:t>
            </a:r>
            <a:endParaRPr lang="en-US" sz="4000"/>
          </a:p>
          <a:p>
            <a:r>
              <a:rPr lang="en-US" sz="4000"/>
              <a:t>Faith in Islam </a:t>
            </a:r>
            <a:endParaRPr lang="en-US" sz="4000"/>
          </a:p>
          <a:p>
            <a:r>
              <a:rPr lang="en-US" sz="4000"/>
              <a:t>Doing right and the power to see that the right prevail.</a:t>
            </a:r>
            <a:endParaRPr lang="en-US" sz="4000"/>
          </a:p>
          <a:p>
            <a:r>
              <a:rPr lang="en-US" sz="4000"/>
              <a:t>Unity of umah </a:t>
            </a:r>
            <a:endParaRPr lang="en-US" sz="4000"/>
          </a:p>
          <a:p>
            <a:r>
              <a:rPr lang="en-US" sz="4000"/>
              <a:t>Fundamental human rights .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535"/>
            <a:ext cx="10515600" cy="1160780"/>
          </a:xfrm>
        </p:spPr>
        <p:txBody>
          <a:bodyPr>
            <a:normAutofit fontScale="90000"/>
          </a:bodyPr>
          <a:p>
            <a:r>
              <a:rPr lang="en-US" b="1" u="sng"/>
              <a:t>Methods Of Amar Bil Maroof And Nahi Anil Munkar: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740"/>
            <a:ext cx="10515600" cy="4663440"/>
          </a:xfrm>
        </p:spPr>
        <p:txBody>
          <a:bodyPr>
            <a:noAutofit/>
          </a:bodyPr>
          <a:p>
            <a:r>
              <a:rPr lang="en-US" sz="4000"/>
              <a:t>Politness</a:t>
            </a:r>
            <a:endParaRPr lang="en-US" sz="4000"/>
          </a:p>
          <a:p>
            <a:r>
              <a:rPr lang="en-US" sz="4000"/>
              <a:t>Explaination</a:t>
            </a:r>
            <a:endParaRPr lang="en-US" sz="4000"/>
          </a:p>
          <a:p>
            <a:r>
              <a:rPr lang="en-US" sz="4000"/>
              <a:t>Level of people </a:t>
            </a:r>
            <a:endParaRPr lang="en-US" sz="4000"/>
          </a:p>
          <a:p>
            <a:r>
              <a:rPr lang="en-US" sz="4000"/>
              <a:t>Example </a:t>
            </a:r>
            <a:endParaRPr lang="en-US" sz="4000"/>
          </a:p>
          <a:p>
            <a:r>
              <a:rPr lang="en-US" sz="4000"/>
              <a:t>Motivation </a:t>
            </a:r>
            <a:endParaRPr lang="en-US" sz="4000"/>
          </a:p>
          <a:p>
            <a:r>
              <a:rPr lang="en-US" sz="4000"/>
              <a:t>Role Model </a:t>
            </a:r>
            <a:endParaRPr lang="en-US" sz="4000"/>
          </a:p>
          <a:p>
            <a:r>
              <a:rPr lang="en-US" sz="4000"/>
              <a:t>Place &amp; Time.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Islamic System Of Ethics &amp; Purification </dc:title>
  <dc:creator/>
  <cp:lastModifiedBy>ACS</cp:lastModifiedBy>
  <cp:revision>1</cp:revision>
  <dcterms:created xsi:type="dcterms:W3CDTF">2020-04-10T06:29:45Z</dcterms:created>
  <dcterms:modified xsi:type="dcterms:W3CDTF">2020-04-10T06:29:45Z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