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1C0A06-712E-4124-997A-033A7F9EE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62"/>
            <a:ext cx="12192000" cy="64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4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9B7BE-B047-4CEA-9115-F19CC98C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22"/>
            <a:ext cx="12192000" cy="62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6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42A72-CF5E-42AA-B4B1-5C8C9C23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9" y="0"/>
            <a:ext cx="11675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874A3-53CC-4F3C-A33E-8BCAE71C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39"/>
            <a:ext cx="12192000" cy="66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58B2DD-8728-47DE-A1F7-E4F92996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9"/>
            <a:ext cx="12192000" cy="68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8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2F1D0-1291-4436-8306-9B884F91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"/>
            <a:ext cx="12192000" cy="68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90C05-024C-460A-9D9A-F92E5A38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12"/>
            <a:ext cx="12192000" cy="679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14A88-A858-4278-9BD8-F99D49E9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9"/>
            <a:ext cx="12192000" cy="65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E11BA-4D35-4814-B900-11F18B36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55"/>
            <a:ext cx="12192000" cy="66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6418C4-7A56-49F6-97FD-B0501DFE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22"/>
            <a:ext cx="12192000" cy="67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508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Samer Abdalla</dc:creator>
  <cp:lastModifiedBy>Samer Abdalla</cp:lastModifiedBy>
  <cp:revision>1</cp:revision>
  <dcterms:created xsi:type="dcterms:W3CDTF">2018-03-12T13:59:42Z</dcterms:created>
  <dcterms:modified xsi:type="dcterms:W3CDTF">2018-03-12T14:08:35Z</dcterms:modified>
</cp:coreProperties>
</file>