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67" r:id="rId2"/>
  </p:sldMasterIdLst>
  <p:notesMasterIdLst>
    <p:notesMasterId r:id="rId41"/>
  </p:notesMasterIdLst>
  <p:handoutMasterIdLst>
    <p:handoutMasterId r:id="rId42"/>
  </p:handoutMasterIdLst>
  <p:sldIdLst>
    <p:sldId id="510" r:id="rId3"/>
    <p:sldId id="2962" r:id="rId4"/>
    <p:sldId id="2966" r:id="rId5"/>
    <p:sldId id="2927" r:id="rId6"/>
    <p:sldId id="2928" r:id="rId7"/>
    <p:sldId id="2930" r:id="rId8"/>
    <p:sldId id="2931" r:id="rId9"/>
    <p:sldId id="2932" r:id="rId10"/>
    <p:sldId id="2967" r:id="rId11"/>
    <p:sldId id="2934" r:id="rId12"/>
    <p:sldId id="2935" r:id="rId13"/>
    <p:sldId id="2936" r:id="rId14"/>
    <p:sldId id="2937" r:id="rId15"/>
    <p:sldId id="2938" r:id="rId16"/>
    <p:sldId id="2939" r:id="rId17"/>
    <p:sldId id="2943" r:id="rId18"/>
    <p:sldId id="2944" r:id="rId19"/>
    <p:sldId id="2940" r:id="rId20"/>
    <p:sldId id="2941" r:id="rId21"/>
    <p:sldId id="2942" r:id="rId22"/>
    <p:sldId id="2945" r:id="rId23"/>
    <p:sldId id="2946" r:id="rId24"/>
    <p:sldId id="2947" r:id="rId25"/>
    <p:sldId id="2948" r:id="rId26"/>
    <p:sldId id="2949" r:id="rId27"/>
    <p:sldId id="2950" r:id="rId28"/>
    <p:sldId id="2951" r:id="rId29"/>
    <p:sldId id="2952" r:id="rId30"/>
    <p:sldId id="2953" r:id="rId31"/>
    <p:sldId id="2954" r:id="rId32"/>
    <p:sldId id="2955" r:id="rId33"/>
    <p:sldId id="2956" r:id="rId34"/>
    <p:sldId id="2957" r:id="rId35"/>
    <p:sldId id="2958" r:id="rId36"/>
    <p:sldId id="2959" r:id="rId37"/>
    <p:sldId id="2960" r:id="rId38"/>
    <p:sldId id="2963" r:id="rId39"/>
    <p:sldId id="2965" r:id="rId40"/>
  </p:sldIdLst>
  <p:sldSz cx="9906000" cy="6858000" type="A4"/>
  <p:notesSz cx="6807200" cy="9939338"/>
  <p:defaultTextStyle>
    <a:defPPr>
      <a:defRPr lang="de-DE"/>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198">
          <p15:clr>
            <a:srgbClr val="A4A3A4"/>
          </p15:clr>
        </p15:guide>
        <p15:guide id="2" pos="318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CCFF"/>
    <a:srgbClr val="EAEAEA"/>
    <a:srgbClr val="FFCC66"/>
    <a:srgbClr val="CCECFF"/>
    <a:srgbClr val="CC00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42" autoAdjust="0"/>
    <p:restoredTop sz="77267" autoAdjust="0"/>
  </p:normalViewPr>
  <p:slideViewPr>
    <p:cSldViewPr snapToGrid="0">
      <p:cViewPr varScale="1">
        <p:scale>
          <a:sx n="87" d="100"/>
          <a:sy n="87" d="100"/>
        </p:scale>
        <p:origin x="1578" y="84"/>
      </p:cViewPr>
      <p:guideLst>
        <p:guide orient="horz" pos="2160"/>
        <p:guide pos="3120"/>
      </p:guideLst>
    </p:cSldViewPr>
  </p:slideViewPr>
  <p:outlineViewPr>
    <p:cViewPr>
      <p:scale>
        <a:sx n="33" d="100"/>
        <a:sy n="33" d="100"/>
      </p:scale>
      <p:origin x="0" y="49056"/>
    </p:cViewPr>
  </p:outlineViewPr>
  <p:notesTextViewPr>
    <p:cViewPr>
      <p:scale>
        <a:sx n="100" d="100"/>
        <a:sy n="100" d="100"/>
      </p:scale>
      <p:origin x="0" y="0"/>
    </p:cViewPr>
  </p:notesTextViewPr>
  <p:sorterViewPr>
    <p:cViewPr>
      <p:scale>
        <a:sx n="95" d="100"/>
        <a:sy n="95" d="100"/>
      </p:scale>
      <p:origin x="0" y="8982"/>
    </p:cViewPr>
  </p:sorterViewPr>
  <p:notesViewPr>
    <p:cSldViewPr snapToGrid="0">
      <p:cViewPr>
        <p:scale>
          <a:sx n="115" d="100"/>
          <a:sy n="115" d="100"/>
        </p:scale>
        <p:origin x="-3258" y="-72"/>
      </p:cViewPr>
      <p:guideLst>
        <p:guide orient="horz" pos="2198"/>
        <p:guide pos="318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slide" Target="slides/slide37.xml" /><Relationship Id="rId3" Type="http://schemas.openxmlformats.org/officeDocument/2006/relationships/slide" Target="slides/slide1.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handoutMaster" Target="handoutMasters/handoutMaster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slide" Target="slides/slide27.xml" /><Relationship Id="rId41"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theme" Target="theme/theme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4" Type="http://schemas.openxmlformats.org/officeDocument/2006/relationships/viewProps" Target="view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2"/>
            <a:ext cx="3345758" cy="459426"/>
          </a:xfrm>
          <a:prstGeom prst="rect">
            <a:avLst/>
          </a:prstGeom>
          <a:noFill/>
          <a:ln w="9525">
            <a:noFill/>
            <a:miter lim="800000"/>
            <a:headEnd/>
            <a:tailEnd/>
          </a:ln>
          <a:effectLst/>
        </p:spPr>
        <p:txBody>
          <a:bodyPr vert="horz" wrap="square" lIns="89038" tIns="44518" rIns="89038" bIns="44518" numCol="1" anchor="t" anchorCtr="0" compatLnSpc="1">
            <a:prstTxWarp prst="textNoShape">
              <a:avLst/>
            </a:prstTxWarp>
          </a:bodyPr>
          <a:lstStyle>
            <a:lvl3pPr marL="878760" lvl="2" defTabSz="874158">
              <a:defRPr sz="1000"/>
            </a:lvl3pPr>
          </a:lstStyle>
          <a:p>
            <a:pPr lvl="2"/>
            <a:r>
              <a:rPr lang="de-DE" dirty="0"/>
              <a:t>Business Process Management</a:t>
            </a:r>
            <a:br>
              <a:rPr lang="de-DE" dirty="0"/>
            </a:br>
            <a:r>
              <a:rPr lang="de-DE" dirty="0"/>
              <a:t>QUT- BPM Education Series</a:t>
            </a:r>
          </a:p>
        </p:txBody>
      </p:sp>
      <p:sp>
        <p:nvSpPr>
          <p:cNvPr id="4099" name="Rectangle 3"/>
          <p:cNvSpPr>
            <a:spLocks noGrp="1" noChangeArrowheads="1"/>
          </p:cNvSpPr>
          <p:nvPr>
            <p:ph type="dt" sz="quarter" idx="1"/>
          </p:nvPr>
        </p:nvSpPr>
        <p:spPr bwMode="auto">
          <a:xfrm>
            <a:off x="3857211" y="2"/>
            <a:ext cx="2933246" cy="459426"/>
          </a:xfrm>
          <a:prstGeom prst="rect">
            <a:avLst/>
          </a:prstGeom>
          <a:noFill/>
          <a:ln w="9525">
            <a:noFill/>
            <a:miter lim="800000"/>
            <a:headEnd/>
            <a:tailEnd/>
          </a:ln>
          <a:effectLst/>
        </p:spPr>
        <p:txBody>
          <a:bodyPr vert="horz" wrap="square" lIns="89038" tIns="44518" rIns="89038" bIns="44518" numCol="1" anchor="t" anchorCtr="0" compatLnSpc="1">
            <a:prstTxWarp prst="textNoShape">
              <a:avLst/>
            </a:prstTxWarp>
          </a:bodyPr>
          <a:lstStyle>
            <a:lvl1pPr algn="r" defTabSz="874158">
              <a:defRPr sz="1000" i="1"/>
            </a:lvl1pPr>
          </a:lstStyle>
          <a:p>
            <a:r>
              <a:rPr lang="de-DE" dirty="0"/>
              <a:t>June 2013</a:t>
            </a:r>
          </a:p>
        </p:txBody>
      </p:sp>
      <p:sp>
        <p:nvSpPr>
          <p:cNvPr id="4100" name="Rectangle 4"/>
          <p:cNvSpPr>
            <a:spLocks noGrp="1" noChangeArrowheads="1"/>
          </p:cNvSpPr>
          <p:nvPr>
            <p:ph type="ftr" sz="quarter" idx="2"/>
          </p:nvPr>
        </p:nvSpPr>
        <p:spPr bwMode="auto">
          <a:xfrm>
            <a:off x="1" y="9439828"/>
            <a:ext cx="6058286" cy="465593"/>
          </a:xfrm>
          <a:prstGeom prst="rect">
            <a:avLst/>
          </a:prstGeom>
          <a:noFill/>
          <a:ln w="9525">
            <a:noFill/>
            <a:miter lim="800000"/>
            <a:headEnd/>
            <a:tailEnd/>
          </a:ln>
          <a:effectLst/>
        </p:spPr>
        <p:txBody>
          <a:bodyPr vert="horz" wrap="square" lIns="89038" tIns="44518" rIns="89038" bIns="44518" numCol="1" anchor="b" anchorCtr="0" compatLnSpc="1">
            <a:prstTxWarp prst="textNoShape">
              <a:avLst/>
            </a:prstTxWarp>
          </a:bodyPr>
          <a:lstStyle>
            <a:lvl1pPr defTabSz="874158">
              <a:defRPr sz="1000" i="1">
                <a:latin typeface="Arial" charset="0"/>
                <a:ea typeface="ＭＳ Ｐゴシック" charset="-128"/>
              </a:defRPr>
            </a:lvl1pPr>
          </a:lstStyle>
          <a:p>
            <a:r>
              <a:rPr lang="en-AU" dirty="0"/>
              <a:t>© BPM Group, Queensland University of Technology, 2013.</a:t>
            </a:r>
          </a:p>
        </p:txBody>
      </p:sp>
      <p:sp>
        <p:nvSpPr>
          <p:cNvPr id="4101" name="Rectangle 5"/>
          <p:cNvSpPr>
            <a:spLocks noGrp="1" noChangeArrowheads="1"/>
          </p:cNvSpPr>
          <p:nvPr>
            <p:ph type="sldNum" sz="quarter" idx="3"/>
          </p:nvPr>
        </p:nvSpPr>
        <p:spPr bwMode="auto">
          <a:xfrm>
            <a:off x="3857211" y="9439828"/>
            <a:ext cx="2933246" cy="465593"/>
          </a:xfrm>
          <a:prstGeom prst="rect">
            <a:avLst/>
          </a:prstGeom>
          <a:noFill/>
          <a:ln w="9525">
            <a:noFill/>
            <a:miter lim="800000"/>
            <a:headEnd/>
            <a:tailEnd/>
          </a:ln>
          <a:effectLst/>
        </p:spPr>
        <p:txBody>
          <a:bodyPr vert="horz" wrap="square" lIns="89038" tIns="44518" rIns="89038" bIns="44518" numCol="1" anchor="b" anchorCtr="0" compatLnSpc="1">
            <a:prstTxWarp prst="textNoShape">
              <a:avLst/>
            </a:prstTxWarp>
          </a:bodyPr>
          <a:lstStyle>
            <a:lvl1pPr algn="r" defTabSz="874158">
              <a:defRPr sz="1000"/>
            </a:lvl1pPr>
          </a:lstStyle>
          <a:p>
            <a:fld id="{5E3C5A57-0CE8-4F47-8882-1A4DE2E7AEBB}" type="slidenum">
              <a:rPr lang="de-DE"/>
              <a:pPr/>
              <a:t>‹#›</a:t>
            </a:fld>
            <a:endParaRPr lang="de-DE"/>
          </a:p>
        </p:txBody>
      </p:sp>
      <p:pic>
        <p:nvPicPr>
          <p:cNvPr id="2247680" name="Picture 6" descr="QUTBlue"/>
          <p:cNvPicPr>
            <a:picLocks noChangeAspect="1" noChangeArrowheads="1"/>
          </p:cNvPicPr>
          <p:nvPr/>
        </p:nvPicPr>
        <p:blipFill>
          <a:blip r:embed="rId2" cstate="print"/>
          <a:srcRect/>
          <a:stretch>
            <a:fillRect/>
          </a:stretch>
        </p:blipFill>
        <p:spPr bwMode="auto">
          <a:xfrm>
            <a:off x="0" y="1"/>
            <a:ext cx="476444" cy="442468"/>
          </a:xfrm>
          <a:prstGeom prst="rect">
            <a:avLst/>
          </a:prstGeom>
          <a:noFill/>
          <a:ln w="9525">
            <a:noFill/>
            <a:miter lim="800000"/>
            <a:headEnd/>
            <a:tailEnd/>
          </a:ln>
        </p:spPr>
      </p:pic>
    </p:spTree>
    <p:extLst>
      <p:ext uri="{BB962C8B-B14F-4D97-AF65-F5344CB8AC3E}">
        <p14:creationId xmlns:p14="http://schemas.microsoft.com/office/powerpoint/2010/main" val="2069916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3"/>
          <p:cNvSpPr>
            <a:spLocks noGrp="1" noChangeArrowheads="1"/>
          </p:cNvSpPr>
          <p:nvPr>
            <p:ph type="sldNum" sz="quarter" idx="5"/>
          </p:nvPr>
        </p:nvSpPr>
        <p:spPr bwMode="auto">
          <a:xfrm>
            <a:off x="3872432" y="9445995"/>
            <a:ext cx="2899758" cy="465593"/>
          </a:xfrm>
          <a:prstGeom prst="rect">
            <a:avLst/>
          </a:prstGeom>
          <a:noFill/>
          <a:ln w="9525">
            <a:noFill/>
            <a:miter lim="800000"/>
            <a:headEnd/>
            <a:tailEnd/>
          </a:ln>
          <a:effectLst/>
        </p:spPr>
        <p:txBody>
          <a:bodyPr vert="horz" wrap="square" lIns="18422" tIns="0" rIns="18422" bIns="0" numCol="1" anchor="b" anchorCtr="0" compatLnSpc="1">
            <a:prstTxWarp prst="textNoShape">
              <a:avLst/>
            </a:prstTxWarp>
          </a:bodyPr>
          <a:lstStyle>
            <a:lvl1pPr algn="r" defTabSz="737668" eaLnBrk="1" hangingPunct="1">
              <a:defRPr sz="1000" i="1"/>
            </a:lvl1pPr>
          </a:lstStyle>
          <a:p>
            <a:fld id="{9D5A2214-653C-4C2E-91D9-3B929644C9CF}" type="slidenum">
              <a:rPr lang="de-DE"/>
              <a:pPr/>
              <a:t>‹#›</a:t>
            </a:fld>
            <a:endParaRPr lang="de-DE"/>
          </a:p>
        </p:txBody>
      </p:sp>
      <p:sp>
        <p:nvSpPr>
          <p:cNvPr id="2052" name="Rectangle 4"/>
          <p:cNvSpPr>
            <a:spLocks noGrp="1" noChangeArrowheads="1"/>
          </p:cNvSpPr>
          <p:nvPr>
            <p:ph type="ftr" sz="quarter" idx="4"/>
          </p:nvPr>
        </p:nvSpPr>
        <p:spPr bwMode="auto">
          <a:xfrm>
            <a:off x="35011" y="9445995"/>
            <a:ext cx="2899757" cy="465593"/>
          </a:xfrm>
          <a:prstGeom prst="rect">
            <a:avLst/>
          </a:prstGeom>
          <a:noFill/>
          <a:ln w="9525">
            <a:noFill/>
            <a:miter lim="800000"/>
            <a:headEnd/>
            <a:tailEnd/>
          </a:ln>
          <a:effectLst/>
        </p:spPr>
        <p:txBody>
          <a:bodyPr vert="horz" wrap="square" lIns="18422" tIns="0" rIns="18422" bIns="0" numCol="1" anchor="b" anchorCtr="0" compatLnSpc="1">
            <a:prstTxWarp prst="textNoShape">
              <a:avLst/>
            </a:prstTxWarp>
          </a:bodyPr>
          <a:lstStyle>
            <a:lvl1pPr defTabSz="737668" eaLnBrk="1" hangingPunct="1">
              <a:defRPr sz="1000" i="1"/>
            </a:lvl1pPr>
          </a:lstStyle>
          <a:p>
            <a:r>
              <a:rPr lang="de-DE" dirty="0"/>
              <a:t>QUT Brisbane, Dr. Jan Recker</a:t>
            </a:r>
          </a:p>
        </p:txBody>
      </p:sp>
    </p:spTree>
    <p:extLst>
      <p:ext uri="{BB962C8B-B14F-4D97-AF65-F5344CB8AC3E}">
        <p14:creationId xmlns:p14="http://schemas.microsoft.com/office/powerpoint/2010/main" val="1543920410"/>
      </p:ext>
    </p:extLst>
  </p:cSld>
  <p:clrMap bg1="lt1" tx1="dk1" bg2="lt2" tx2="dk2" accent1="accent1" accent2="accent2" accent3="accent3" accent4="accent4" accent5="accent5" accent6="accent6" hlink="hlink" folHlink="folHlink"/>
  <p:hf/>
  <p:notesStyle>
    <a:lvl1pPr algn="l" defTabSz="762000" rtl="0" fontAlgn="base">
      <a:spcBef>
        <a:spcPct val="30000"/>
      </a:spcBef>
      <a:spcAft>
        <a:spcPct val="0"/>
      </a:spcAft>
      <a:defRPr sz="1200" kern="1200">
        <a:solidFill>
          <a:schemeClr val="tx1"/>
        </a:solidFill>
        <a:latin typeface="Times New Roman" pitchFamily="18" charset="0"/>
        <a:ea typeface="+mn-ea"/>
        <a:cs typeface="+mn-cs"/>
      </a:defRPr>
    </a:lvl1pPr>
    <a:lvl2pPr marL="457200" algn="l" defTabSz="762000" rtl="0" fontAlgn="base">
      <a:spcBef>
        <a:spcPct val="30000"/>
      </a:spcBef>
      <a:spcAft>
        <a:spcPct val="0"/>
      </a:spcAft>
      <a:defRPr sz="1200" kern="1200">
        <a:solidFill>
          <a:schemeClr val="tx1"/>
        </a:solidFill>
        <a:latin typeface="Times New Roman" pitchFamily="18" charset="0"/>
        <a:ea typeface="+mn-ea"/>
        <a:cs typeface="+mn-cs"/>
      </a:defRPr>
    </a:lvl2pPr>
    <a:lvl3pPr marL="914400" algn="l" defTabSz="762000" rtl="0" fontAlgn="base">
      <a:spcBef>
        <a:spcPct val="30000"/>
      </a:spcBef>
      <a:spcAft>
        <a:spcPct val="0"/>
      </a:spcAft>
      <a:defRPr sz="1200" kern="1200">
        <a:solidFill>
          <a:schemeClr val="tx1"/>
        </a:solidFill>
        <a:latin typeface="Times New Roman" pitchFamily="18" charset="0"/>
        <a:ea typeface="+mn-ea"/>
        <a:cs typeface="+mn-cs"/>
      </a:defRPr>
    </a:lvl3pPr>
    <a:lvl4pPr marL="1371600" algn="l" defTabSz="762000" rtl="0" fontAlgn="base">
      <a:spcBef>
        <a:spcPct val="30000"/>
      </a:spcBef>
      <a:spcAft>
        <a:spcPct val="0"/>
      </a:spcAft>
      <a:defRPr sz="1200" kern="1200">
        <a:solidFill>
          <a:schemeClr val="tx1"/>
        </a:solidFill>
        <a:latin typeface="Times New Roman" pitchFamily="18" charset="0"/>
        <a:ea typeface="+mn-ea"/>
        <a:cs typeface="+mn-cs"/>
      </a:defRPr>
    </a:lvl4pPr>
    <a:lvl5pPr marL="1828800" algn="l" defTabSz="762000"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dt" idx="1"/>
          </p:nvPr>
        </p:nvSpPr>
        <p:spPr>
          <a:xfrm>
            <a:off x="3872432" y="27751"/>
            <a:ext cx="2899758" cy="465593"/>
          </a:xfrm>
          <a:prstGeom prst="rect">
            <a:avLst/>
          </a:prstGeom>
          <a:ln/>
        </p:spPr>
        <p:txBody>
          <a:bodyPr lIns="88336" tIns="44168" rIns="88336" bIns="44168"/>
          <a:lstStyle/>
          <a:p>
            <a:r>
              <a:rPr lang="de-DE"/>
              <a:t>Lecture - 4 March 1999</a:t>
            </a:r>
          </a:p>
        </p:txBody>
      </p:sp>
      <p:sp>
        <p:nvSpPr>
          <p:cNvPr id="5" name="Rectangle 3"/>
          <p:cNvSpPr>
            <a:spLocks noGrp="1" noChangeArrowheads="1"/>
          </p:cNvSpPr>
          <p:nvPr>
            <p:ph type="sldNum" sz="quarter" idx="5"/>
          </p:nvPr>
        </p:nvSpPr>
        <p:spPr>
          <a:ln/>
        </p:spPr>
        <p:txBody>
          <a:bodyPr/>
          <a:lstStyle/>
          <a:p>
            <a:fld id="{17F66E27-2030-49A3-816C-629E40D989ED}" type="slidenum">
              <a:rPr lang="de-DE"/>
              <a:pPr/>
              <a:t>1</a:t>
            </a:fld>
            <a:endParaRPr lang="de-DE"/>
          </a:p>
        </p:txBody>
      </p:sp>
      <p:sp>
        <p:nvSpPr>
          <p:cNvPr id="6" name="Rectangle 4"/>
          <p:cNvSpPr>
            <a:spLocks noGrp="1" noChangeArrowheads="1"/>
          </p:cNvSpPr>
          <p:nvPr>
            <p:ph type="ftr" sz="quarter" idx="4"/>
          </p:nvPr>
        </p:nvSpPr>
        <p:spPr>
          <a:ln/>
        </p:spPr>
        <p:txBody>
          <a:bodyPr/>
          <a:lstStyle/>
          <a:p>
            <a:r>
              <a:rPr lang="de-DE"/>
              <a:t>QUT Brisbane, Dr. Michael Rosemann</a:t>
            </a:r>
          </a:p>
        </p:txBody>
      </p:sp>
      <p:sp>
        <p:nvSpPr>
          <p:cNvPr id="7" name="Rectangle 5"/>
          <p:cNvSpPr>
            <a:spLocks noGrp="1" noChangeArrowheads="1"/>
          </p:cNvSpPr>
          <p:nvPr>
            <p:ph type="hdr" sz="quarter"/>
          </p:nvPr>
        </p:nvSpPr>
        <p:spPr>
          <a:xfrm>
            <a:off x="35011" y="27751"/>
            <a:ext cx="2899757" cy="465593"/>
          </a:xfrm>
          <a:prstGeom prst="rect">
            <a:avLst/>
          </a:prstGeom>
          <a:ln/>
        </p:spPr>
        <p:txBody>
          <a:bodyPr lIns="88336" tIns="44168" rIns="88336" bIns="44168"/>
          <a:lstStyle/>
          <a:p>
            <a:r>
              <a:rPr lang="de-DE"/>
              <a:t>ITN286 - Process Engineering and EWS</a:t>
            </a:r>
          </a:p>
        </p:txBody>
      </p:sp>
      <p:sp>
        <p:nvSpPr>
          <p:cNvPr id="259074" name="Rectangle 2050"/>
          <p:cNvSpPr>
            <a:spLocks noGrp="1" noRot="1" noChangeAspect="1" noChangeArrowheads="1"/>
          </p:cNvSpPr>
          <p:nvPr>
            <p:ph type="sldImg"/>
          </p:nvPr>
        </p:nvSpPr>
        <p:spPr bwMode="auto">
          <a:xfrm>
            <a:off x="947738" y="960438"/>
            <a:ext cx="4959350" cy="3433762"/>
          </a:xfrm>
          <a:prstGeom prst="rect">
            <a:avLst/>
          </a:prstGeom>
          <a:solidFill>
            <a:srgbClr val="FFFFFF"/>
          </a:solidFill>
          <a:ln>
            <a:solidFill>
              <a:srgbClr val="000000"/>
            </a:solidFill>
            <a:miter lim="800000"/>
            <a:headEnd/>
            <a:tailEnd/>
          </a:ln>
        </p:spPr>
      </p:sp>
      <p:sp>
        <p:nvSpPr>
          <p:cNvPr id="259075" name="Rectangle 2051"/>
          <p:cNvSpPr>
            <a:spLocks noGrp="1" noChangeArrowheads="1"/>
          </p:cNvSpPr>
          <p:nvPr>
            <p:ph type="body" idx="1"/>
          </p:nvPr>
        </p:nvSpPr>
        <p:spPr bwMode="auto">
          <a:xfrm>
            <a:off x="430778" y="4970440"/>
            <a:ext cx="5985222" cy="4261258"/>
          </a:xfrm>
          <a:prstGeom prst="rect">
            <a:avLst/>
          </a:prstGeom>
          <a:solidFill>
            <a:srgbClr val="FFFFFF"/>
          </a:solidFill>
          <a:ln>
            <a:solidFill>
              <a:srgbClr val="000000"/>
            </a:solidFill>
            <a:miter lim="800000"/>
            <a:headEnd/>
            <a:tailEnd/>
          </a:ln>
        </p:spPr>
        <p:txBody>
          <a:bodyPr lIns="89160" tIns="44581" rIns="89160" bIns="44581"/>
          <a:lstStyle/>
          <a:p>
            <a:pPr defTabSz="884894" eaLnBrk="0" hangingPunct="0">
              <a:lnSpc>
                <a:spcPts val="1739"/>
              </a:lnSpc>
              <a:spcBef>
                <a:spcPct val="0"/>
              </a:spcBef>
            </a:pPr>
            <a:endParaRPr lang="de-DE" sz="700" dirty="0"/>
          </a:p>
        </p:txBody>
      </p:sp>
    </p:spTree>
    <p:extLst>
      <p:ext uri="{BB962C8B-B14F-4D97-AF65-F5344CB8AC3E}">
        <p14:creationId xmlns:p14="http://schemas.microsoft.com/office/powerpoint/2010/main" val="111907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1243013"/>
            <a:ext cx="4845050" cy="3354387"/>
          </a:xfrm>
          <a:prstGeom prst="rect">
            <a:avLst/>
          </a:prstGeom>
          <a:noFill/>
          <a:ln w="12700">
            <a:solidFill>
              <a:prstClr val="black"/>
            </a:solidFill>
          </a:ln>
        </p:spPr>
      </p:sp>
      <p:sp>
        <p:nvSpPr>
          <p:cNvPr id="3" name="Notes Placeholder 2"/>
          <p:cNvSpPr>
            <a:spLocks noGrp="1"/>
          </p:cNvSpPr>
          <p:nvPr>
            <p:ph type="body" idx="1"/>
          </p:nvPr>
        </p:nvSpPr>
        <p:spPr>
          <a:xfrm>
            <a:off x="681038" y="4783138"/>
            <a:ext cx="5445125" cy="391318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9D5A2214-653C-4C2E-91D9-3B929644C9CF}" type="slidenum">
              <a:rPr lang="de-DE" smtClean="0"/>
              <a:pPr/>
              <a:t>10</a:t>
            </a:fld>
            <a:endParaRPr lang="de-DE"/>
          </a:p>
        </p:txBody>
      </p:sp>
      <p:sp>
        <p:nvSpPr>
          <p:cNvPr id="5" name="Footer Placeholder 4"/>
          <p:cNvSpPr>
            <a:spLocks noGrp="1"/>
          </p:cNvSpPr>
          <p:nvPr>
            <p:ph type="ftr" sz="quarter" idx="11"/>
          </p:nvPr>
        </p:nvSpPr>
        <p:spPr/>
        <p:txBody>
          <a:bodyPr/>
          <a:lstStyle/>
          <a:p>
            <a:r>
              <a:rPr lang="de-DE"/>
              <a:t>QUT Brisbane, Dr. Jan Recker</a:t>
            </a:r>
            <a:endParaRPr lang="de-DE" dirty="0"/>
          </a:p>
        </p:txBody>
      </p:sp>
    </p:spTree>
    <p:extLst>
      <p:ext uri="{BB962C8B-B14F-4D97-AF65-F5344CB8AC3E}">
        <p14:creationId xmlns:p14="http://schemas.microsoft.com/office/powerpoint/2010/main" val="2000031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1243013"/>
            <a:ext cx="4845050" cy="3354387"/>
          </a:xfrm>
          <a:prstGeom prst="rect">
            <a:avLst/>
          </a:prstGeom>
          <a:noFill/>
          <a:ln w="12700">
            <a:solidFill>
              <a:prstClr val="black"/>
            </a:solidFill>
          </a:ln>
        </p:spPr>
      </p:sp>
      <p:sp>
        <p:nvSpPr>
          <p:cNvPr id="3" name="Notes Placeholder 2"/>
          <p:cNvSpPr>
            <a:spLocks noGrp="1"/>
          </p:cNvSpPr>
          <p:nvPr>
            <p:ph type="body" idx="1"/>
          </p:nvPr>
        </p:nvSpPr>
        <p:spPr>
          <a:xfrm>
            <a:off x="681038" y="4783138"/>
            <a:ext cx="5445125" cy="391318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9D5A2214-653C-4C2E-91D9-3B929644C9CF}" type="slidenum">
              <a:rPr lang="de-DE" smtClean="0"/>
              <a:pPr/>
              <a:t>11</a:t>
            </a:fld>
            <a:endParaRPr lang="de-DE"/>
          </a:p>
        </p:txBody>
      </p:sp>
      <p:sp>
        <p:nvSpPr>
          <p:cNvPr id="5" name="Footer Placeholder 4"/>
          <p:cNvSpPr>
            <a:spLocks noGrp="1"/>
          </p:cNvSpPr>
          <p:nvPr>
            <p:ph type="ftr" sz="quarter" idx="11"/>
          </p:nvPr>
        </p:nvSpPr>
        <p:spPr/>
        <p:txBody>
          <a:bodyPr/>
          <a:lstStyle/>
          <a:p>
            <a:r>
              <a:rPr lang="de-DE"/>
              <a:t>QUT Brisbane, Dr. Jan Recker</a:t>
            </a:r>
            <a:endParaRPr lang="de-DE" dirty="0"/>
          </a:p>
        </p:txBody>
      </p:sp>
    </p:spTree>
    <p:extLst>
      <p:ext uri="{BB962C8B-B14F-4D97-AF65-F5344CB8AC3E}">
        <p14:creationId xmlns:p14="http://schemas.microsoft.com/office/powerpoint/2010/main" val="859894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1243013"/>
            <a:ext cx="4845050" cy="3354387"/>
          </a:xfrm>
          <a:prstGeom prst="rect">
            <a:avLst/>
          </a:prstGeom>
          <a:noFill/>
          <a:ln w="12700">
            <a:solidFill>
              <a:prstClr val="black"/>
            </a:solidFill>
          </a:ln>
        </p:spPr>
      </p:sp>
      <p:sp>
        <p:nvSpPr>
          <p:cNvPr id="3" name="Notes Placeholder 2"/>
          <p:cNvSpPr>
            <a:spLocks noGrp="1"/>
          </p:cNvSpPr>
          <p:nvPr>
            <p:ph type="body" idx="1"/>
          </p:nvPr>
        </p:nvSpPr>
        <p:spPr>
          <a:xfrm>
            <a:off x="681038" y="4783138"/>
            <a:ext cx="5445125" cy="391318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9D5A2214-653C-4C2E-91D9-3B929644C9CF}" type="slidenum">
              <a:rPr lang="de-DE" smtClean="0"/>
              <a:pPr/>
              <a:t>12</a:t>
            </a:fld>
            <a:endParaRPr lang="de-DE"/>
          </a:p>
        </p:txBody>
      </p:sp>
      <p:sp>
        <p:nvSpPr>
          <p:cNvPr id="5" name="Footer Placeholder 4"/>
          <p:cNvSpPr>
            <a:spLocks noGrp="1"/>
          </p:cNvSpPr>
          <p:nvPr>
            <p:ph type="ftr" sz="quarter" idx="11"/>
          </p:nvPr>
        </p:nvSpPr>
        <p:spPr/>
        <p:txBody>
          <a:bodyPr/>
          <a:lstStyle/>
          <a:p>
            <a:r>
              <a:rPr lang="de-DE"/>
              <a:t>QUT Brisbane, Dr. Jan Recker</a:t>
            </a:r>
            <a:endParaRPr lang="de-DE" dirty="0"/>
          </a:p>
        </p:txBody>
      </p:sp>
    </p:spTree>
    <p:extLst>
      <p:ext uri="{BB962C8B-B14F-4D97-AF65-F5344CB8AC3E}">
        <p14:creationId xmlns:p14="http://schemas.microsoft.com/office/powerpoint/2010/main" val="4021577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1243013"/>
            <a:ext cx="4845050" cy="3354387"/>
          </a:xfrm>
          <a:prstGeom prst="rect">
            <a:avLst/>
          </a:prstGeom>
          <a:noFill/>
          <a:ln w="12700">
            <a:solidFill>
              <a:prstClr val="black"/>
            </a:solidFill>
          </a:ln>
        </p:spPr>
      </p:sp>
      <p:sp>
        <p:nvSpPr>
          <p:cNvPr id="3" name="Notes Placeholder 2"/>
          <p:cNvSpPr>
            <a:spLocks noGrp="1"/>
          </p:cNvSpPr>
          <p:nvPr>
            <p:ph type="body" idx="1"/>
          </p:nvPr>
        </p:nvSpPr>
        <p:spPr>
          <a:xfrm>
            <a:off x="681038" y="4783138"/>
            <a:ext cx="5445125" cy="391318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9D5A2214-653C-4C2E-91D9-3B929644C9CF}" type="slidenum">
              <a:rPr lang="de-DE" smtClean="0"/>
              <a:pPr/>
              <a:t>13</a:t>
            </a:fld>
            <a:endParaRPr lang="de-DE"/>
          </a:p>
        </p:txBody>
      </p:sp>
      <p:sp>
        <p:nvSpPr>
          <p:cNvPr id="5" name="Footer Placeholder 4"/>
          <p:cNvSpPr>
            <a:spLocks noGrp="1"/>
          </p:cNvSpPr>
          <p:nvPr>
            <p:ph type="ftr" sz="quarter" idx="11"/>
          </p:nvPr>
        </p:nvSpPr>
        <p:spPr/>
        <p:txBody>
          <a:bodyPr/>
          <a:lstStyle/>
          <a:p>
            <a:r>
              <a:rPr lang="de-DE"/>
              <a:t>QUT Brisbane, Dr. Jan Recker</a:t>
            </a:r>
            <a:endParaRPr lang="de-DE" dirty="0"/>
          </a:p>
        </p:txBody>
      </p:sp>
    </p:spTree>
    <p:extLst>
      <p:ext uri="{BB962C8B-B14F-4D97-AF65-F5344CB8AC3E}">
        <p14:creationId xmlns:p14="http://schemas.microsoft.com/office/powerpoint/2010/main" val="1981266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1243013"/>
            <a:ext cx="4845050" cy="3354387"/>
          </a:xfrm>
          <a:prstGeom prst="rect">
            <a:avLst/>
          </a:prstGeom>
          <a:noFill/>
          <a:ln w="12700">
            <a:solidFill>
              <a:prstClr val="black"/>
            </a:solidFill>
          </a:ln>
        </p:spPr>
      </p:sp>
      <p:sp>
        <p:nvSpPr>
          <p:cNvPr id="3" name="Notes Placeholder 2"/>
          <p:cNvSpPr>
            <a:spLocks noGrp="1"/>
          </p:cNvSpPr>
          <p:nvPr>
            <p:ph type="body" idx="1"/>
          </p:nvPr>
        </p:nvSpPr>
        <p:spPr>
          <a:xfrm>
            <a:off x="681038" y="4783138"/>
            <a:ext cx="5445125" cy="391318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9D5A2214-653C-4C2E-91D9-3B929644C9CF}" type="slidenum">
              <a:rPr lang="de-DE" smtClean="0"/>
              <a:pPr/>
              <a:t>14</a:t>
            </a:fld>
            <a:endParaRPr lang="de-DE"/>
          </a:p>
        </p:txBody>
      </p:sp>
      <p:sp>
        <p:nvSpPr>
          <p:cNvPr id="5" name="Footer Placeholder 4"/>
          <p:cNvSpPr>
            <a:spLocks noGrp="1"/>
          </p:cNvSpPr>
          <p:nvPr>
            <p:ph type="ftr" sz="quarter" idx="11"/>
          </p:nvPr>
        </p:nvSpPr>
        <p:spPr/>
        <p:txBody>
          <a:bodyPr/>
          <a:lstStyle/>
          <a:p>
            <a:r>
              <a:rPr lang="de-DE"/>
              <a:t>QUT Brisbane, Dr. Jan Recker</a:t>
            </a:r>
            <a:endParaRPr lang="de-DE" dirty="0"/>
          </a:p>
        </p:txBody>
      </p:sp>
    </p:spTree>
    <p:extLst>
      <p:ext uri="{BB962C8B-B14F-4D97-AF65-F5344CB8AC3E}">
        <p14:creationId xmlns:p14="http://schemas.microsoft.com/office/powerpoint/2010/main" val="171278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1243013"/>
            <a:ext cx="4845050" cy="3354387"/>
          </a:xfrm>
          <a:prstGeom prst="rect">
            <a:avLst/>
          </a:prstGeom>
          <a:noFill/>
          <a:ln w="12700">
            <a:solidFill>
              <a:prstClr val="black"/>
            </a:solidFill>
          </a:ln>
        </p:spPr>
      </p:sp>
      <p:sp>
        <p:nvSpPr>
          <p:cNvPr id="3" name="Notes Placeholder 2"/>
          <p:cNvSpPr>
            <a:spLocks noGrp="1"/>
          </p:cNvSpPr>
          <p:nvPr>
            <p:ph type="body" idx="1"/>
          </p:nvPr>
        </p:nvSpPr>
        <p:spPr>
          <a:xfrm>
            <a:off x="681038" y="4783138"/>
            <a:ext cx="5445125" cy="391318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9D5A2214-653C-4C2E-91D9-3B929644C9CF}" type="slidenum">
              <a:rPr lang="de-DE" smtClean="0"/>
              <a:pPr/>
              <a:t>15</a:t>
            </a:fld>
            <a:endParaRPr lang="de-DE"/>
          </a:p>
        </p:txBody>
      </p:sp>
      <p:sp>
        <p:nvSpPr>
          <p:cNvPr id="5" name="Footer Placeholder 4"/>
          <p:cNvSpPr>
            <a:spLocks noGrp="1"/>
          </p:cNvSpPr>
          <p:nvPr>
            <p:ph type="ftr" sz="quarter" idx="11"/>
          </p:nvPr>
        </p:nvSpPr>
        <p:spPr/>
        <p:txBody>
          <a:bodyPr/>
          <a:lstStyle/>
          <a:p>
            <a:r>
              <a:rPr lang="de-DE"/>
              <a:t>QUT Brisbane, Dr. Jan Recker</a:t>
            </a:r>
            <a:endParaRPr lang="de-DE" dirty="0"/>
          </a:p>
        </p:txBody>
      </p:sp>
    </p:spTree>
    <p:extLst>
      <p:ext uri="{BB962C8B-B14F-4D97-AF65-F5344CB8AC3E}">
        <p14:creationId xmlns:p14="http://schemas.microsoft.com/office/powerpoint/2010/main" val="2713882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1243013"/>
            <a:ext cx="4845050" cy="3354387"/>
          </a:xfrm>
          <a:prstGeom prst="rect">
            <a:avLst/>
          </a:prstGeom>
          <a:noFill/>
          <a:ln w="12700">
            <a:solidFill>
              <a:prstClr val="black"/>
            </a:solidFill>
          </a:ln>
        </p:spPr>
      </p:sp>
      <p:sp>
        <p:nvSpPr>
          <p:cNvPr id="3" name="Notes Placeholder 2"/>
          <p:cNvSpPr>
            <a:spLocks noGrp="1"/>
          </p:cNvSpPr>
          <p:nvPr>
            <p:ph type="body" idx="1"/>
          </p:nvPr>
        </p:nvSpPr>
        <p:spPr>
          <a:xfrm>
            <a:off x="681038" y="4783138"/>
            <a:ext cx="5445125" cy="391318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9D5A2214-653C-4C2E-91D9-3B929644C9CF}" type="slidenum">
              <a:rPr lang="de-DE" smtClean="0"/>
              <a:pPr/>
              <a:t>18</a:t>
            </a:fld>
            <a:endParaRPr lang="de-DE"/>
          </a:p>
        </p:txBody>
      </p:sp>
      <p:sp>
        <p:nvSpPr>
          <p:cNvPr id="5" name="Footer Placeholder 4"/>
          <p:cNvSpPr>
            <a:spLocks noGrp="1"/>
          </p:cNvSpPr>
          <p:nvPr>
            <p:ph type="ftr" sz="quarter" idx="11"/>
          </p:nvPr>
        </p:nvSpPr>
        <p:spPr/>
        <p:txBody>
          <a:bodyPr/>
          <a:lstStyle/>
          <a:p>
            <a:r>
              <a:rPr lang="de-DE"/>
              <a:t>QUT Brisbane, Dr. Jan Recker</a:t>
            </a:r>
            <a:endParaRPr lang="de-DE" dirty="0"/>
          </a:p>
        </p:txBody>
      </p:sp>
    </p:spTree>
    <p:extLst>
      <p:ext uri="{BB962C8B-B14F-4D97-AF65-F5344CB8AC3E}">
        <p14:creationId xmlns:p14="http://schemas.microsoft.com/office/powerpoint/2010/main" val="3508230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1243013"/>
            <a:ext cx="4845050" cy="3354387"/>
          </a:xfrm>
          <a:prstGeom prst="rect">
            <a:avLst/>
          </a:prstGeom>
          <a:noFill/>
          <a:ln w="12700">
            <a:solidFill>
              <a:prstClr val="black"/>
            </a:solidFill>
          </a:ln>
        </p:spPr>
      </p:sp>
      <p:sp>
        <p:nvSpPr>
          <p:cNvPr id="3" name="Notes Placeholder 2"/>
          <p:cNvSpPr>
            <a:spLocks noGrp="1"/>
          </p:cNvSpPr>
          <p:nvPr>
            <p:ph type="body" idx="1"/>
          </p:nvPr>
        </p:nvSpPr>
        <p:spPr>
          <a:xfrm>
            <a:off x="681038" y="4783138"/>
            <a:ext cx="5445125" cy="391318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9D5A2214-653C-4C2E-91D9-3B929644C9CF}" type="slidenum">
              <a:rPr lang="de-DE" smtClean="0"/>
              <a:pPr/>
              <a:t>26</a:t>
            </a:fld>
            <a:endParaRPr lang="de-DE"/>
          </a:p>
        </p:txBody>
      </p:sp>
      <p:sp>
        <p:nvSpPr>
          <p:cNvPr id="5" name="Footer Placeholder 4"/>
          <p:cNvSpPr>
            <a:spLocks noGrp="1"/>
          </p:cNvSpPr>
          <p:nvPr>
            <p:ph type="ftr" sz="quarter" idx="11"/>
          </p:nvPr>
        </p:nvSpPr>
        <p:spPr/>
        <p:txBody>
          <a:bodyPr/>
          <a:lstStyle/>
          <a:p>
            <a:r>
              <a:rPr lang="de-DE"/>
              <a:t>QUT Brisbane, Dr. Jan Recker</a:t>
            </a:r>
            <a:endParaRPr lang="de-DE" dirty="0"/>
          </a:p>
        </p:txBody>
      </p:sp>
    </p:spTree>
    <p:extLst>
      <p:ext uri="{BB962C8B-B14F-4D97-AF65-F5344CB8AC3E}">
        <p14:creationId xmlns:p14="http://schemas.microsoft.com/office/powerpoint/2010/main" val="1572592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1243013"/>
            <a:ext cx="4845050" cy="3354387"/>
          </a:xfrm>
          <a:prstGeom prst="rect">
            <a:avLst/>
          </a:prstGeom>
          <a:noFill/>
          <a:ln w="12700">
            <a:solidFill>
              <a:prstClr val="black"/>
            </a:solidFill>
          </a:ln>
        </p:spPr>
      </p:sp>
      <p:sp>
        <p:nvSpPr>
          <p:cNvPr id="3" name="Notes Placeholder 2"/>
          <p:cNvSpPr>
            <a:spLocks noGrp="1"/>
          </p:cNvSpPr>
          <p:nvPr>
            <p:ph type="body" idx="1"/>
          </p:nvPr>
        </p:nvSpPr>
        <p:spPr>
          <a:xfrm>
            <a:off x="681038" y="4783138"/>
            <a:ext cx="5445125" cy="391318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9D5A2214-653C-4C2E-91D9-3B929644C9CF}" type="slidenum">
              <a:rPr lang="de-DE" smtClean="0"/>
              <a:pPr/>
              <a:t>31</a:t>
            </a:fld>
            <a:endParaRPr lang="de-DE"/>
          </a:p>
        </p:txBody>
      </p:sp>
      <p:sp>
        <p:nvSpPr>
          <p:cNvPr id="5" name="Footer Placeholder 4"/>
          <p:cNvSpPr>
            <a:spLocks noGrp="1"/>
          </p:cNvSpPr>
          <p:nvPr>
            <p:ph type="ftr" sz="quarter" idx="11"/>
          </p:nvPr>
        </p:nvSpPr>
        <p:spPr/>
        <p:txBody>
          <a:bodyPr/>
          <a:lstStyle/>
          <a:p>
            <a:r>
              <a:rPr lang="de-DE"/>
              <a:t>QUT Brisbane, Dr. Jan Recker</a:t>
            </a:r>
            <a:endParaRPr lang="de-DE" dirty="0"/>
          </a:p>
        </p:txBody>
      </p:sp>
    </p:spTree>
    <p:extLst>
      <p:ext uri="{BB962C8B-B14F-4D97-AF65-F5344CB8AC3E}">
        <p14:creationId xmlns:p14="http://schemas.microsoft.com/office/powerpoint/2010/main" val="1160869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32478" algn="l"/>
                <a:tab pos="866491" algn="l"/>
                <a:tab pos="1300502" algn="l"/>
                <a:tab pos="1734515" algn="l"/>
                <a:tab pos="2168526" algn="l"/>
                <a:tab pos="2602539" algn="l"/>
                <a:tab pos="3036550" algn="l"/>
                <a:tab pos="3470563" algn="l"/>
                <a:tab pos="3904574" algn="l"/>
                <a:tab pos="4338586" algn="l"/>
                <a:tab pos="4772597" algn="l"/>
                <a:tab pos="5206610" algn="l"/>
                <a:tab pos="5640621" algn="l"/>
                <a:tab pos="6074634" algn="l"/>
                <a:tab pos="6508645" algn="l"/>
                <a:tab pos="6942658" algn="l"/>
                <a:tab pos="7376669" algn="l"/>
                <a:tab pos="7810682" algn="l"/>
                <a:tab pos="8244693" algn="l"/>
                <a:tab pos="8678706" algn="l"/>
              </a:tabLst>
              <a:defRPr sz="2300">
                <a:solidFill>
                  <a:schemeClr val="bg1"/>
                </a:solidFill>
                <a:latin typeface="Times New Roman" pitchFamily="18" charset="0"/>
                <a:cs typeface="Lucida Sans Unicode" pitchFamily="34" charset="0"/>
              </a:defRPr>
            </a:lvl1pPr>
            <a:lvl2pPr marL="717730" indent="-276050">
              <a:tabLst>
                <a:tab pos="0" algn="l"/>
                <a:tab pos="432478" algn="l"/>
                <a:tab pos="866491" algn="l"/>
                <a:tab pos="1300502" algn="l"/>
                <a:tab pos="1734515" algn="l"/>
                <a:tab pos="2168526" algn="l"/>
                <a:tab pos="2602539" algn="l"/>
                <a:tab pos="3036550" algn="l"/>
                <a:tab pos="3470563" algn="l"/>
                <a:tab pos="3904574" algn="l"/>
                <a:tab pos="4338586" algn="l"/>
                <a:tab pos="4772597" algn="l"/>
                <a:tab pos="5206610" algn="l"/>
                <a:tab pos="5640621" algn="l"/>
                <a:tab pos="6074634" algn="l"/>
                <a:tab pos="6508645" algn="l"/>
                <a:tab pos="6942658" algn="l"/>
                <a:tab pos="7376669" algn="l"/>
                <a:tab pos="7810682" algn="l"/>
                <a:tab pos="8244693" algn="l"/>
                <a:tab pos="8678706" algn="l"/>
              </a:tabLst>
              <a:defRPr sz="2300">
                <a:solidFill>
                  <a:schemeClr val="bg1"/>
                </a:solidFill>
                <a:latin typeface="Times New Roman" pitchFamily="18" charset="0"/>
                <a:cs typeface="Lucida Sans Unicode" pitchFamily="34" charset="0"/>
              </a:defRPr>
            </a:lvl2pPr>
            <a:lvl3pPr marL="1104200" indent="-220840">
              <a:tabLst>
                <a:tab pos="0" algn="l"/>
                <a:tab pos="432478" algn="l"/>
                <a:tab pos="866491" algn="l"/>
                <a:tab pos="1300502" algn="l"/>
                <a:tab pos="1734515" algn="l"/>
                <a:tab pos="2168526" algn="l"/>
                <a:tab pos="2602539" algn="l"/>
                <a:tab pos="3036550" algn="l"/>
                <a:tab pos="3470563" algn="l"/>
                <a:tab pos="3904574" algn="l"/>
                <a:tab pos="4338586" algn="l"/>
                <a:tab pos="4772597" algn="l"/>
                <a:tab pos="5206610" algn="l"/>
                <a:tab pos="5640621" algn="l"/>
                <a:tab pos="6074634" algn="l"/>
                <a:tab pos="6508645" algn="l"/>
                <a:tab pos="6942658" algn="l"/>
                <a:tab pos="7376669" algn="l"/>
                <a:tab pos="7810682" algn="l"/>
                <a:tab pos="8244693" algn="l"/>
                <a:tab pos="8678706" algn="l"/>
              </a:tabLst>
              <a:defRPr sz="2300">
                <a:solidFill>
                  <a:schemeClr val="bg1"/>
                </a:solidFill>
                <a:latin typeface="Times New Roman" pitchFamily="18" charset="0"/>
                <a:cs typeface="Lucida Sans Unicode" pitchFamily="34" charset="0"/>
              </a:defRPr>
            </a:lvl3pPr>
            <a:lvl4pPr marL="1545880" indent="-220840">
              <a:tabLst>
                <a:tab pos="0" algn="l"/>
                <a:tab pos="432478" algn="l"/>
                <a:tab pos="866491" algn="l"/>
                <a:tab pos="1300502" algn="l"/>
                <a:tab pos="1734515" algn="l"/>
                <a:tab pos="2168526" algn="l"/>
                <a:tab pos="2602539" algn="l"/>
                <a:tab pos="3036550" algn="l"/>
                <a:tab pos="3470563" algn="l"/>
                <a:tab pos="3904574" algn="l"/>
                <a:tab pos="4338586" algn="l"/>
                <a:tab pos="4772597" algn="l"/>
                <a:tab pos="5206610" algn="l"/>
                <a:tab pos="5640621" algn="l"/>
                <a:tab pos="6074634" algn="l"/>
                <a:tab pos="6508645" algn="l"/>
                <a:tab pos="6942658" algn="l"/>
                <a:tab pos="7376669" algn="l"/>
                <a:tab pos="7810682" algn="l"/>
                <a:tab pos="8244693" algn="l"/>
                <a:tab pos="8678706" algn="l"/>
              </a:tabLst>
              <a:defRPr sz="2300">
                <a:solidFill>
                  <a:schemeClr val="bg1"/>
                </a:solidFill>
                <a:latin typeface="Times New Roman" pitchFamily="18" charset="0"/>
                <a:cs typeface="Lucida Sans Unicode" pitchFamily="34" charset="0"/>
              </a:defRPr>
            </a:lvl4pPr>
            <a:lvl5pPr marL="1987560" indent="-220840">
              <a:tabLst>
                <a:tab pos="0" algn="l"/>
                <a:tab pos="432478" algn="l"/>
                <a:tab pos="866491" algn="l"/>
                <a:tab pos="1300502" algn="l"/>
                <a:tab pos="1734515" algn="l"/>
                <a:tab pos="2168526" algn="l"/>
                <a:tab pos="2602539" algn="l"/>
                <a:tab pos="3036550" algn="l"/>
                <a:tab pos="3470563" algn="l"/>
                <a:tab pos="3904574" algn="l"/>
                <a:tab pos="4338586" algn="l"/>
                <a:tab pos="4772597" algn="l"/>
                <a:tab pos="5206610" algn="l"/>
                <a:tab pos="5640621" algn="l"/>
                <a:tab pos="6074634" algn="l"/>
                <a:tab pos="6508645" algn="l"/>
                <a:tab pos="6942658" algn="l"/>
                <a:tab pos="7376669" algn="l"/>
                <a:tab pos="7810682" algn="l"/>
                <a:tab pos="8244693" algn="l"/>
                <a:tab pos="8678706" algn="l"/>
              </a:tabLst>
              <a:defRPr sz="2300">
                <a:solidFill>
                  <a:schemeClr val="bg1"/>
                </a:solidFill>
                <a:latin typeface="Times New Roman" pitchFamily="18" charset="0"/>
                <a:cs typeface="Lucida Sans Unicode" pitchFamily="34" charset="0"/>
              </a:defRPr>
            </a:lvl5pPr>
            <a:lvl6pPr marL="2429240" indent="-220840" defTabSz="434012" eaLnBrk="0" fontAlgn="base" hangingPunct="0">
              <a:spcBef>
                <a:spcPct val="0"/>
              </a:spcBef>
              <a:spcAft>
                <a:spcPct val="0"/>
              </a:spcAft>
              <a:buClr>
                <a:srgbClr val="000000"/>
              </a:buClr>
              <a:buSzPct val="100000"/>
              <a:buFont typeface="Times New Roman" pitchFamily="18" charset="0"/>
              <a:tabLst>
                <a:tab pos="0" algn="l"/>
                <a:tab pos="432478" algn="l"/>
                <a:tab pos="866491" algn="l"/>
                <a:tab pos="1300502" algn="l"/>
                <a:tab pos="1734515" algn="l"/>
                <a:tab pos="2168526" algn="l"/>
                <a:tab pos="2602539" algn="l"/>
                <a:tab pos="3036550" algn="l"/>
                <a:tab pos="3470563" algn="l"/>
                <a:tab pos="3904574" algn="l"/>
                <a:tab pos="4338586" algn="l"/>
                <a:tab pos="4772597" algn="l"/>
                <a:tab pos="5206610" algn="l"/>
                <a:tab pos="5640621" algn="l"/>
                <a:tab pos="6074634" algn="l"/>
                <a:tab pos="6508645" algn="l"/>
                <a:tab pos="6942658" algn="l"/>
                <a:tab pos="7376669" algn="l"/>
                <a:tab pos="7810682" algn="l"/>
                <a:tab pos="8244693" algn="l"/>
                <a:tab pos="8678706" algn="l"/>
              </a:tabLst>
              <a:defRPr sz="2300">
                <a:solidFill>
                  <a:schemeClr val="bg1"/>
                </a:solidFill>
                <a:latin typeface="Times New Roman" pitchFamily="18" charset="0"/>
                <a:cs typeface="Lucida Sans Unicode" pitchFamily="34" charset="0"/>
              </a:defRPr>
            </a:lvl6pPr>
            <a:lvl7pPr marL="2870920" indent="-220840" defTabSz="434012" eaLnBrk="0" fontAlgn="base" hangingPunct="0">
              <a:spcBef>
                <a:spcPct val="0"/>
              </a:spcBef>
              <a:spcAft>
                <a:spcPct val="0"/>
              </a:spcAft>
              <a:buClr>
                <a:srgbClr val="000000"/>
              </a:buClr>
              <a:buSzPct val="100000"/>
              <a:buFont typeface="Times New Roman" pitchFamily="18" charset="0"/>
              <a:tabLst>
                <a:tab pos="0" algn="l"/>
                <a:tab pos="432478" algn="l"/>
                <a:tab pos="866491" algn="l"/>
                <a:tab pos="1300502" algn="l"/>
                <a:tab pos="1734515" algn="l"/>
                <a:tab pos="2168526" algn="l"/>
                <a:tab pos="2602539" algn="l"/>
                <a:tab pos="3036550" algn="l"/>
                <a:tab pos="3470563" algn="l"/>
                <a:tab pos="3904574" algn="l"/>
                <a:tab pos="4338586" algn="l"/>
                <a:tab pos="4772597" algn="l"/>
                <a:tab pos="5206610" algn="l"/>
                <a:tab pos="5640621" algn="l"/>
                <a:tab pos="6074634" algn="l"/>
                <a:tab pos="6508645" algn="l"/>
                <a:tab pos="6942658" algn="l"/>
                <a:tab pos="7376669" algn="l"/>
                <a:tab pos="7810682" algn="l"/>
                <a:tab pos="8244693" algn="l"/>
                <a:tab pos="8678706" algn="l"/>
              </a:tabLst>
              <a:defRPr sz="2300">
                <a:solidFill>
                  <a:schemeClr val="bg1"/>
                </a:solidFill>
                <a:latin typeface="Times New Roman" pitchFamily="18" charset="0"/>
                <a:cs typeface="Lucida Sans Unicode" pitchFamily="34" charset="0"/>
              </a:defRPr>
            </a:lvl7pPr>
            <a:lvl8pPr marL="3312600" indent="-220840" defTabSz="434012" eaLnBrk="0" fontAlgn="base" hangingPunct="0">
              <a:spcBef>
                <a:spcPct val="0"/>
              </a:spcBef>
              <a:spcAft>
                <a:spcPct val="0"/>
              </a:spcAft>
              <a:buClr>
                <a:srgbClr val="000000"/>
              </a:buClr>
              <a:buSzPct val="100000"/>
              <a:buFont typeface="Times New Roman" pitchFamily="18" charset="0"/>
              <a:tabLst>
                <a:tab pos="0" algn="l"/>
                <a:tab pos="432478" algn="l"/>
                <a:tab pos="866491" algn="l"/>
                <a:tab pos="1300502" algn="l"/>
                <a:tab pos="1734515" algn="l"/>
                <a:tab pos="2168526" algn="l"/>
                <a:tab pos="2602539" algn="l"/>
                <a:tab pos="3036550" algn="l"/>
                <a:tab pos="3470563" algn="l"/>
                <a:tab pos="3904574" algn="l"/>
                <a:tab pos="4338586" algn="l"/>
                <a:tab pos="4772597" algn="l"/>
                <a:tab pos="5206610" algn="l"/>
                <a:tab pos="5640621" algn="l"/>
                <a:tab pos="6074634" algn="l"/>
                <a:tab pos="6508645" algn="l"/>
                <a:tab pos="6942658" algn="l"/>
                <a:tab pos="7376669" algn="l"/>
                <a:tab pos="7810682" algn="l"/>
                <a:tab pos="8244693" algn="l"/>
                <a:tab pos="8678706" algn="l"/>
              </a:tabLst>
              <a:defRPr sz="2300">
                <a:solidFill>
                  <a:schemeClr val="bg1"/>
                </a:solidFill>
                <a:latin typeface="Times New Roman" pitchFamily="18" charset="0"/>
                <a:cs typeface="Lucida Sans Unicode" pitchFamily="34" charset="0"/>
              </a:defRPr>
            </a:lvl8pPr>
            <a:lvl9pPr marL="3754280" indent="-220840" defTabSz="434012" eaLnBrk="0" fontAlgn="base" hangingPunct="0">
              <a:spcBef>
                <a:spcPct val="0"/>
              </a:spcBef>
              <a:spcAft>
                <a:spcPct val="0"/>
              </a:spcAft>
              <a:buClr>
                <a:srgbClr val="000000"/>
              </a:buClr>
              <a:buSzPct val="100000"/>
              <a:buFont typeface="Times New Roman" pitchFamily="18" charset="0"/>
              <a:tabLst>
                <a:tab pos="0" algn="l"/>
                <a:tab pos="432478" algn="l"/>
                <a:tab pos="866491" algn="l"/>
                <a:tab pos="1300502" algn="l"/>
                <a:tab pos="1734515" algn="l"/>
                <a:tab pos="2168526" algn="l"/>
                <a:tab pos="2602539" algn="l"/>
                <a:tab pos="3036550" algn="l"/>
                <a:tab pos="3470563" algn="l"/>
                <a:tab pos="3904574" algn="l"/>
                <a:tab pos="4338586" algn="l"/>
                <a:tab pos="4772597" algn="l"/>
                <a:tab pos="5206610" algn="l"/>
                <a:tab pos="5640621" algn="l"/>
                <a:tab pos="6074634" algn="l"/>
                <a:tab pos="6508645" algn="l"/>
                <a:tab pos="6942658" algn="l"/>
                <a:tab pos="7376669" algn="l"/>
                <a:tab pos="7810682" algn="l"/>
                <a:tab pos="8244693" algn="l"/>
                <a:tab pos="8678706" algn="l"/>
              </a:tabLst>
              <a:defRPr sz="2300">
                <a:solidFill>
                  <a:schemeClr val="bg1"/>
                </a:solidFill>
                <a:latin typeface="Times New Roman" pitchFamily="18" charset="0"/>
                <a:cs typeface="Lucida Sans Unicode" pitchFamily="34" charset="0"/>
              </a:defRPr>
            </a:lvl9pPr>
          </a:lstStyle>
          <a:p>
            <a:pPr>
              <a:buFont typeface="Verdana" pitchFamily="34" charset="0"/>
              <a:buNone/>
            </a:pPr>
            <a:fld id="{EC08F118-E28C-4901-A7B9-D8FE08744A6A}" type="slidenum">
              <a:rPr lang="en-AU" sz="1300">
                <a:solidFill>
                  <a:srgbClr val="000000"/>
                </a:solidFill>
                <a:latin typeface="Verdana" pitchFamily="34" charset="0"/>
              </a:rPr>
              <a:pPr>
                <a:buFont typeface="Verdana" pitchFamily="34" charset="0"/>
                <a:buNone/>
              </a:pPr>
              <a:t>33</a:t>
            </a:fld>
            <a:endParaRPr lang="en-AU" sz="1300" dirty="0">
              <a:solidFill>
                <a:srgbClr val="000000"/>
              </a:solidFill>
              <a:latin typeface="Verdana" pitchFamily="34" charset="0"/>
            </a:endParaRPr>
          </a:p>
        </p:txBody>
      </p:sp>
      <p:sp>
        <p:nvSpPr>
          <p:cNvPr id="57347" name="Rectangle 2"/>
          <p:cNvSpPr>
            <a:spLocks noGrp="1" noRot="1" noChangeAspect="1" noChangeArrowheads="1" noTextEdit="1"/>
          </p:cNvSpPr>
          <p:nvPr>
            <p:ph type="sldImg"/>
          </p:nvPr>
        </p:nvSpPr>
        <p:spPr>
          <a:xfrm>
            <a:off x="711200" y="744538"/>
            <a:ext cx="5372100" cy="3719512"/>
          </a:xfrm>
          <a:prstGeom prst="rect">
            <a:avLst/>
          </a:prstGeom>
          <a:ln/>
        </p:spPr>
      </p:sp>
      <p:sp>
        <p:nvSpPr>
          <p:cNvPr id="57348" name="Rectangle 3"/>
          <p:cNvSpPr>
            <a:spLocks noGrp="1" noChangeArrowheads="1"/>
          </p:cNvSpPr>
          <p:nvPr>
            <p:ph type="body" idx="1"/>
          </p:nvPr>
        </p:nvSpPr>
        <p:spPr>
          <a:xfrm>
            <a:off x="680721" y="4721673"/>
            <a:ext cx="5445760" cy="447205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59" tIns="45779" rIns="91559" bIns="45779"/>
          <a:lstStyle/>
          <a:p>
            <a:endParaRPr lang="en-AU"/>
          </a:p>
        </p:txBody>
      </p:sp>
    </p:spTree>
    <p:extLst>
      <p:ext uri="{BB962C8B-B14F-4D97-AF65-F5344CB8AC3E}">
        <p14:creationId xmlns:p14="http://schemas.microsoft.com/office/powerpoint/2010/main" val="1453639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a:prstGeom prst="rect">
            <a:avLst/>
          </a:prstGeom>
          <a:noFill/>
          <a:ln w="12700">
            <a:solidFill>
              <a:prstClr val="black"/>
            </a:solidFill>
          </a:ln>
        </p:spPr>
      </p:sp>
      <p:sp>
        <p:nvSpPr>
          <p:cNvPr id="3" name="Notes Placeholder 2"/>
          <p:cNvSpPr>
            <a:spLocks noGrp="1"/>
          </p:cNvSpPr>
          <p:nvPr>
            <p:ph type="body" idx="1"/>
          </p:nvPr>
        </p:nvSpPr>
        <p:spPr>
          <a:xfrm>
            <a:off x="685494" y="4342939"/>
            <a:ext cx="5487013" cy="4114587"/>
          </a:xfrm>
          <a:prstGeom prst="rect">
            <a:avLst/>
          </a:prstGeom>
        </p:spPr>
        <p:txBody>
          <a:bodyPr>
            <a:normAutofit/>
          </a:bodyPr>
          <a:lstStyle/>
          <a:p>
            <a:endParaRPr lang="en-AU" dirty="0"/>
          </a:p>
        </p:txBody>
      </p:sp>
      <p:sp>
        <p:nvSpPr>
          <p:cNvPr id="4" name="Date Placeholder 3"/>
          <p:cNvSpPr>
            <a:spLocks noGrp="1"/>
          </p:cNvSpPr>
          <p:nvPr>
            <p:ph type="dt" idx="10"/>
          </p:nvPr>
        </p:nvSpPr>
        <p:spPr>
          <a:xfrm>
            <a:off x="3884613" y="0"/>
            <a:ext cx="2971800" cy="457200"/>
          </a:xfrm>
          <a:prstGeom prst="rect">
            <a:avLst/>
          </a:prstGeom>
        </p:spPr>
        <p:txBody>
          <a:bodyPr/>
          <a:lstStyle/>
          <a:p>
            <a:pPr>
              <a:defRPr/>
            </a:pPr>
            <a:r>
              <a:rPr lang="de-DE"/>
              <a:t>Lecture </a:t>
            </a:r>
            <a:r>
              <a:rPr lang="en-US"/>
              <a:t>–</a:t>
            </a:r>
            <a:r>
              <a:rPr lang="de-DE"/>
              <a:t> 20 July 2009</a:t>
            </a:r>
          </a:p>
        </p:txBody>
      </p:sp>
      <p:sp>
        <p:nvSpPr>
          <p:cNvPr id="5" name="Slide Number Placeholder 4"/>
          <p:cNvSpPr>
            <a:spLocks noGrp="1"/>
          </p:cNvSpPr>
          <p:nvPr>
            <p:ph type="sldNum" sz="quarter" idx="11"/>
          </p:nvPr>
        </p:nvSpPr>
        <p:spPr/>
        <p:txBody>
          <a:bodyPr/>
          <a:lstStyle/>
          <a:p>
            <a:pPr>
              <a:defRPr/>
            </a:pPr>
            <a:fld id="{F27B648C-4EC3-43EF-81C1-647DA78E45CF}" type="slidenum">
              <a:rPr lang="de-DE" smtClean="0"/>
              <a:pPr>
                <a:defRPr/>
              </a:pPr>
              <a:t>2</a:t>
            </a:fld>
            <a:endParaRPr lang="de-DE"/>
          </a:p>
        </p:txBody>
      </p:sp>
      <p:sp>
        <p:nvSpPr>
          <p:cNvPr id="6" name="Footer Placeholder 5"/>
          <p:cNvSpPr>
            <a:spLocks noGrp="1"/>
          </p:cNvSpPr>
          <p:nvPr>
            <p:ph type="ftr" sz="quarter" idx="12"/>
          </p:nvPr>
        </p:nvSpPr>
        <p:spPr/>
        <p:txBody>
          <a:bodyPr/>
          <a:lstStyle/>
          <a:p>
            <a:pPr>
              <a:defRPr/>
            </a:pPr>
            <a:r>
              <a:rPr lang="de-DE"/>
              <a:t>QUT Brisbane, Dr. Michael Rosemann</a:t>
            </a:r>
          </a:p>
        </p:txBody>
      </p:sp>
      <p:sp>
        <p:nvSpPr>
          <p:cNvPr id="7" name="Header Placeholder 6"/>
          <p:cNvSpPr>
            <a:spLocks noGrp="1"/>
          </p:cNvSpPr>
          <p:nvPr>
            <p:ph type="hdr" sz="quarter" idx="13"/>
          </p:nvPr>
        </p:nvSpPr>
        <p:spPr>
          <a:xfrm>
            <a:off x="0" y="0"/>
            <a:ext cx="2971800" cy="457200"/>
          </a:xfrm>
          <a:prstGeom prst="rect">
            <a:avLst/>
          </a:prstGeom>
        </p:spPr>
        <p:txBody>
          <a:bodyPr/>
          <a:lstStyle/>
          <a:p>
            <a:pPr>
              <a:defRPr/>
            </a:pPr>
            <a:r>
              <a:rPr lang="de-DE"/>
              <a:t>INB/INN320 </a:t>
            </a:r>
            <a:r>
              <a:rPr lang="en-US"/>
              <a:t>–</a:t>
            </a:r>
            <a:r>
              <a:rPr lang="de-DE"/>
              <a:t> Business Process Modelling</a:t>
            </a:r>
          </a:p>
        </p:txBody>
      </p:sp>
    </p:spTree>
    <p:extLst>
      <p:ext uri="{BB962C8B-B14F-4D97-AF65-F5344CB8AC3E}">
        <p14:creationId xmlns:p14="http://schemas.microsoft.com/office/powerpoint/2010/main" val="300256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p:cNvSpPr>
          <p:nvPr>
            <p:ph type="sldImg"/>
          </p:nvPr>
        </p:nvSpPr>
        <p:spPr bwMode="auto">
          <a:xfrm>
            <a:off x="952500" y="685800"/>
            <a:ext cx="4953000" cy="3429000"/>
          </a:xfrm>
          <a:prstGeom prst="rect">
            <a:avLst/>
          </a:prstGeom>
          <a:noFill/>
          <a:ln w="12700">
            <a:solidFill>
              <a:srgbClr val="000000"/>
            </a:solidFill>
            <a:miter lim="800000"/>
            <a:headEnd/>
            <a:tailEnd/>
          </a:ln>
        </p:spPr>
      </p:sp>
      <p:sp>
        <p:nvSpPr>
          <p:cNvPr id="82947" name="Notes Placeholder 2"/>
          <p:cNvSpPr>
            <a:spLocks noGrp="1"/>
          </p:cNvSpPr>
          <p:nvPr>
            <p:ph type="body" idx="1"/>
          </p:nvPr>
        </p:nvSpPr>
        <p:spPr bwMode="auto">
          <a:xfrm>
            <a:off x="685494" y="4344357"/>
            <a:ext cx="5487013" cy="4113169"/>
          </a:xfrm>
          <a:prstGeom prst="rect">
            <a:avLst/>
          </a:prstGeom>
          <a:noFill/>
          <a:ln>
            <a:miter lim="800000"/>
            <a:headEnd/>
            <a:tailEnd/>
          </a:ln>
        </p:spPr>
        <p:txBody>
          <a:bodyPr lIns="91431" tIns="45716" rIns="91431" bIns="45716"/>
          <a:lstStyle/>
          <a:p>
            <a:pPr defTabSz="703402" eaLnBrk="0" fontAlgn="base" hangingPunct="0">
              <a:spcBef>
                <a:spcPct val="30000"/>
              </a:spcBef>
              <a:spcAft>
                <a:spcPct val="0"/>
              </a:spcAft>
              <a:defRPr/>
            </a:pPr>
            <a:endParaRPr lang="en-AU" dirty="0"/>
          </a:p>
        </p:txBody>
      </p:sp>
      <p:sp>
        <p:nvSpPr>
          <p:cNvPr id="82948" name="Date Placeholder 3"/>
          <p:cNvSpPr>
            <a:spLocks noGrp="1"/>
          </p:cNvSpPr>
          <p:nvPr>
            <p:ph type="dt" sz="quarter" idx="1"/>
          </p:nvPr>
        </p:nvSpPr>
        <p:spPr>
          <a:xfrm>
            <a:off x="3884613" y="0"/>
            <a:ext cx="2971800" cy="457200"/>
          </a:xfrm>
          <a:prstGeom prst="rect">
            <a:avLst/>
          </a:prstGeom>
          <a:noFill/>
        </p:spPr>
        <p:txBody>
          <a:bodyPr/>
          <a:lstStyle/>
          <a:p>
            <a:r>
              <a:rPr lang="de-DE">
                <a:solidFill>
                  <a:srgbClr val="C0504D"/>
                </a:solidFill>
                <a:ea typeface="ＭＳ Ｐゴシック" pitchFamily="34" charset="-128"/>
              </a:rPr>
              <a:t>Lecture – 15 April 2010</a:t>
            </a:r>
          </a:p>
        </p:txBody>
      </p:sp>
      <p:sp>
        <p:nvSpPr>
          <p:cNvPr id="82949" name="Slide Number Placeholder 4"/>
          <p:cNvSpPr>
            <a:spLocks noGrp="1"/>
          </p:cNvSpPr>
          <p:nvPr>
            <p:ph type="sldNum" sz="quarter" idx="5"/>
          </p:nvPr>
        </p:nvSpPr>
        <p:spPr>
          <a:noFill/>
        </p:spPr>
        <p:txBody>
          <a:bodyPr/>
          <a:lstStyle/>
          <a:p>
            <a:fld id="{B3784155-CEA6-40AF-BF62-FC6F4A1EA3AF}" type="slidenum">
              <a:rPr lang="de-DE" smtClean="0">
                <a:solidFill>
                  <a:srgbClr val="C0504D"/>
                </a:solidFill>
                <a:ea typeface="ＭＳ Ｐゴシック" pitchFamily="34" charset="-128"/>
              </a:rPr>
              <a:pPr/>
              <a:t>37</a:t>
            </a:fld>
            <a:endParaRPr lang="de-DE">
              <a:solidFill>
                <a:srgbClr val="C0504D"/>
              </a:solidFill>
              <a:ea typeface="ＭＳ Ｐゴシック" pitchFamily="34" charset="-128"/>
            </a:endParaRPr>
          </a:p>
        </p:txBody>
      </p:sp>
      <p:sp>
        <p:nvSpPr>
          <p:cNvPr id="6" name="Footer Placeholder 5"/>
          <p:cNvSpPr>
            <a:spLocks noGrp="1"/>
          </p:cNvSpPr>
          <p:nvPr>
            <p:ph type="ftr" sz="quarter" idx="4"/>
          </p:nvPr>
        </p:nvSpPr>
        <p:spPr/>
        <p:txBody>
          <a:bodyPr/>
          <a:lstStyle/>
          <a:p>
            <a:pPr>
              <a:defRPr/>
            </a:pPr>
            <a:r>
              <a:rPr lang="de-DE">
                <a:solidFill>
                  <a:srgbClr val="C0504D"/>
                </a:solidFill>
              </a:rPr>
              <a:t>QUT Brisbane, Dr Jan Recker</a:t>
            </a:r>
          </a:p>
        </p:txBody>
      </p:sp>
      <p:sp>
        <p:nvSpPr>
          <p:cNvPr id="82951" name="Header Placeholder 6"/>
          <p:cNvSpPr>
            <a:spLocks noGrp="1"/>
          </p:cNvSpPr>
          <p:nvPr>
            <p:ph type="hdr" sz="quarter"/>
          </p:nvPr>
        </p:nvSpPr>
        <p:spPr>
          <a:xfrm>
            <a:off x="0" y="0"/>
            <a:ext cx="2971800" cy="457200"/>
          </a:xfrm>
          <a:prstGeom prst="rect">
            <a:avLst/>
          </a:prstGeom>
          <a:noFill/>
        </p:spPr>
        <p:txBody>
          <a:bodyPr/>
          <a:lstStyle/>
          <a:p>
            <a:r>
              <a:rPr lang="de-DE">
                <a:solidFill>
                  <a:srgbClr val="C0504D"/>
                </a:solidFill>
                <a:ea typeface="ＭＳ Ｐゴシック" pitchFamily="34" charset="-128"/>
              </a:rPr>
              <a:t>INB.INN321 – Business Process Management</a:t>
            </a:r>
          </a:p>
        </p:txBody>
      </p:sp>
    </p:spTree>
    <p:extLst>
      <p:ext uri="{BB962C8B-B14F-4D97-AF65-F5344CB8AC3E}">
        <p14:creationId xmlns:p14="http://schemas.microsoft.com/office/powerpoint/2010/main" val="4017577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872A8150-4090-4CC4-A980-0F5748BEA9E6}" type="slidenum">
              <a:rPr lang="en-US" smtClean="0">
                <a:solidFill>
                  <a:srgbClr val="000000"/>
                </a:solidFill>
                <a:ea typeface="ＭＳ Ｐゴシック" pitchFamily="34" charset="-128"/>
              </a:rPr>
              <a:pPr/>
              <a:t>38</a:t>
            </a:fld>
            <a:endParaRPr lang="en-US">
              <a:solidFill>
                <a:srgbClr val="000000"/>
              </a:solidFill>
              <a:ea typeface="ＭＳ Ｐゴシック" pitchFamily="34" charset="-128"/>
            </a:endParaRPr>
          </a:p>
        </p:txBody>
      </p:sp>
      <p:sp>
        <p:nvSpPr>
          <p:cNvPr id="84995" name="Rectangle 2"/>
          <p:cNvSpPr>
            <a:spLocks noGrp="1" noRot="1" noChangeAspect="1" noChangeArrowheads="1" noTextEdit="1"/>
          </p:cNvSpPr>
          <p:nvPr>
            <p:ph type="sldImg"/>
          </p:nvPr>
        </p:nvSpPr>
        <p:spPr bwMode="auto">
          <a:xfrm>
            <a:off x="952500" y="685800"/>
            <a:ext cx="4953000" cy="3430588"/>
          </a:xfrm>
          <a:prstGeom prst="rect">
            <a:avLst/>
          </a:prstGeom>
          <a:noFill/>
          <a:ln>
            <a:miter lim="800000"/>
            <a:headEnd/>
            <a:tailEnd/>
          </a:ln>
        </p:spPr>
      </p:sp>
      <p:sp>
        <p:nvSpPr>
          <p:cNvPr id="84996" name="Rectangle 3"/>
          <p:cNvSpPr>
            <a:spLocks noGrp="1" noChangeArrowheads="1"/>
          </p:cNvSpPr>
          <p:nvPr>
            <p:ph type="body" idx="1"/>
          </p:nvPr>
        </p:nvSpPr>
        <p:spPr bwMode="auto">
          <a:xfrm>
            <a:off x="912458" y="4344357"/>
            <a:ext cx="5033085" cy="4113169"/>
          </a:xfrm>
          <a:prstGeom prst="rect">
            <a:avLst/>
          </a:prstGeom>
          <a:noFill/>
          <a:ln>
            <a:miter lim="800000"/>
            <a:headEnd/>
            <a:tailEnd/>
          </a:ln>
        </p:spPr>
        <p:txBody>
          <a:bodyPr lIns="91431" tIns="45716" rIns="91431" bIns="45716"/>
          <a:lstStyle/>
          <a:p>
            <a:endParaRPr lang="en-AU">
              <a:latin typeface="Times New Roman" pitchFamily="18" charset="0"/>
              <a:ea typeface="ＭＳ Ｐゴシック" pitchFamily="34" charset="-128"/>
            </a:endParaRPr>
          </a:p>
        </p:txBody>
      </p:sp>
    </p:spTree>
    <p:extLst>
      <p:ext uri="{BB962C8B-B14F-4D97-AF65-F5344CB8AC3E}">
        <p14:creationId xmlns:p14="http://schemas.microsoft.com/office/powerpoint/2010/main" val="1510774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3588">
              <a:defRPr sz="2400">
                <a:solidFill>
                  <a:schemeClr val="tx1"/>
                </a:solidFill>
                <a:latin typeface="Times New Roman" pitchFamily="18" charset="0"/>
                <a:ea typeface="ＭＳ Ｐゴシック" pitchFamily="34" charset="-128"/>
              </a:defRPr>
            </a:lvl1pPr>
            <a:lvl2pPr marL="742950" indent="-285750" defTabSz="763588">
              <a:defRPr sz="2400">
                <a:solidFill>
                  <a:schemeClr val="tx1"/>
                </a:solidFill>
                <a:latin typeface="Times New Roman" pitchFamily="18" charset="0"/>
                <a:ea typeface="ＭＳ Ｐゴシック" pitchFamily="34" charset="-128"/>
              </a:defRPr>
            </a:lvl2pPr>
            <a:lvl3pPr marL="1143000" indent="-228600" defTabSz="763588">
              <a:defRPr sz="2400">
                <a:solidFill>
                  <a:schemeClr val="tx1"/>
                </a:solidFill>
                <a:latin typeface="Times New Roman" pitchFamily="18" charset="0"/>
                <a:ea typeface="ＭＳ Ｐゴシック" pitchFamily="34" charset="-128"/>
              </a:defRPr>
            </a:lvl3pPr>
            <a:lvl4pPr marL="1600200" indent="-228600" defTabSz="763588">
              <a:defRPr sz="2400">
                <a:solidFill>
                  <a:schemeClr val="tx1"/>
                </a:solidFill>
                <a:latin typeface="Times New Roman" pitchFamily="18" charset="0"/>
                <a:ea typeface="ＭＳ Ｐゴシック" pitchFamily="34" charset="-128"/>
              </a:defRPr>
            </a:lvl4pPr>
            <a:lvl5pPr marL="2057400" indent="-228600" defTabSz="763588">
              <a:defRPr sz="2400">
                <a:solidFill>
                  <a:schemeClr val="tx1"/>
                </a:solidFill>
                <a:latin typeface="Times New Roman" pitchFamily="18" charset="0"/>
                <a:ea typeface="ＭＳ Ｐゴシック" pitchFamily="34" charset="-128"/>
              </a:defRPr>
            </a:lvl5pPr>
            <a:lvl6pPr marL="2514600" indent="-228600" defTabSz="763588"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defTabSz="763588"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defTabSz="763588"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defTabSz="763588"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fld id="{82B77F43-60BE-4E2C-9ECA-774DC50CDAB7}" type="slidenum">
              <a:rPr lang="en-US" sz="1000" smtClean="0"/>
              <a:pPr/>
              <a:t>3</a:t>
            </a:fld>
            <a:endParaRPr lang="en-US" sz="1000"/>
          </a:p>
        </p:txBody>
      </p:sp>
      <p:sp>
        <p:nvSpPr>
          <p:cNvPr id="93187" name="Rectangle 2"/>
          <p:cNvSpPr>
            <a:spLocks noGrp="1" noRot="1" noChangeAspect="1" noChangeArrowheads="1" noTextEdit="1"/>
          </p:cNvSpPr>
          <p:nvPr>
            <p:ph type="sldImg"/>
          </p:nvPr>
        </p:nvSpPr>
        <p:spPr bwMode="auto">
          <a:xfrm>
            <a:off x="777875" y="768350"/>
            <a:ext cx="5543550" cy="3838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3188"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dirty="0"/>
          </a:p>
        </p:txBody>
      </p:sp>
    </p:spTree>
    <p:extLst>
      <p:ext uri="{BB962C8B-B14F-4D97-AF65-F5344CB8AC3E}">
        <p14:creationId xmlns:p14="http://schemas.microsoft.com/office/powerpoint/2010/main" val="1322298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1243013"/>
            <a:ext cx="4845050" cy="3354387"/>
          </a:xfrm>
          <a:prstGeom prst="rect">
            <a:avLst/>
          </a:prstGeom>
          <a:noFill/>
          <a:ln w="12700">
            <a:solidFill>
              <a:prstClr val="black"/>
            </a:solidFill>
          </a:ln>
        </p:spPr>
      </p:sp>
      <p:sp>
        <p:nvSpPr>
          <p:cNvPr id="3" name="Notes Placeholder 2"/>
          <p:cNvSpPr>
            <a:spLocks noGrp="1"/>
          </p:cNvSpPr>
          <p:nvPr>
            <p:ph type="body" idx="1"/>
          </p:nvPr>
        </p:nvSpPr>
        <p:spPr>
          <a:xfrm>
            <a:off x="681038" y="4783138"/>
            <a:ext cx="5445125" cy="391318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9D5A2214-653C-4C2E-91D9-3B929644C9CF}" type="slidenum">
              <a:rPr lang="de-DE" smtClean="0"/>
              <a:pPr/>
              <a:t>4</a:t>
            </a:fld>
            <a:endParaRPr lang="de-DE"/>
          </a:p>
        </p:txBody>
      </p:sp>
      <p:sp>
        <p:nvSpPr>
          <p:cNvPr id="5" name="Footer Placeholder 4"/>
          <p:cNvSpPr>
            <a:spLocks noGrp="1"/>
          </p:cNvSpPr>
          <p:nvPr>
            <p:ph type="ftr" sz="quarter" idx="11"/>
          </p:nvPr>
        </p:nvSpPr>
        <p:spPr/>
        <p:txBody>
          <a:bodyPr/>
          <a:lstStyle/>
          <a:p>
            <a:r>
              <a:rPr lang="de-DE"/>
              <a:t>QUT Brisbane, Dr. Jan Recker</a:t>
            </a:r>
            <a:endParaRPr lang="de-DE" dirty="0"/>
          </a:p>
        </p:txBody>
      </p:sp>
    </p:spTree>
    <p:extLst>
      <p:ext uri="{BB962C8B-B14F-4D97-AF65-F5344CB8AC3E}">
        <p14:creationId xmlns:p14="http://schemas.microsoft.com/office/powerpoint/2010/main" val="10944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1243013"/>
            <a:ext cx="4845050" cy="3354387"/>
          </a:xfrm>
          <a:prstGeom prst="rect">
            <a:avLst/>
          </a:prstGeom>
          <a:noFill/>
          <a:ln w="12700">
            <a:solidFill>
              <a:prstClr val="black"/>
            </a:solidFill>
          </a:ln>
        </p:spPr>
      </p:sp>
      <p:sp>
        <p:nvSpPr>
          <p:cNvPr id="3" name="Notes Placeholder 2"/>
          <p:cNvSpPr>
            <a:spLocks noGrp="1"/>
          </p:cNvSpPr>
          <p:nvPr>
            <p:ph type="body" idx="1"/>
          </p:nvPr>
        </p:nvSpPr>
        <p:spPr>
          <a:xfrm>
            <a:off x="681038" y="4783138"/>
            <a:ext cx="5445125" cy="391318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9D5A2214-653C-4C2E-91D9-3B929644C9CF}" type="slidenum">
              <a:rPr lang="de-DE" smtClean="0"/>
              <a:pPr/>
              <a:t>5</a:t>
            </a:fld>
            <a:endParaRPr lang="de-DE"/>
          </a:p>
        </p:txBody>
      </p:sp>
      <p:sp>
        <p:nvSpPr>
          <p:cNvPr id="5" name="Footer Placeholder 4"/>
          <p:cNvSpPr>
            <a:spLocks noGrp="1"/>
          </p:cNvSpPr>
          <p:nvPr>
            <p:ph type="ftr" sz="quarter" idx="11"/>
          </p:nvPr>
        </p:nvSpPr>
        <p:spPr/>
        <p:txBody>
          <a:bodyPr/>
          <a:lstStyle/>
          <a:p>
            <a:r>
              <a:rPr lang="de-DE"/>
              <a:t>QUT Brisbane, Dr. Jan Recker</a:t>
            </a:r>
            <a:endParaRPr lang="de-DE" dirty="0"/>
          </a:p>
        </p:txBody>
      </p:sp>
    </p:spTree>
    <p:extLst>
      <p:ext uri="{BB962C8B-B14F-4D97-AF65-F5344CB8AC3E}">
        <p14:creationId xmlns:p14="http://schemas.microsoft.com/office/powerpoint/2010/main" val="619918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1243013"/>
            <a:ext cx="4845050" cy="3354387"/>
          </a:xfrm>
          <a:prstGeom prst="rect">
            <a:avLst/>
          </a:prstGeom>
          <a:noFill/>
          <a:ln w="12700">
            <a:solidFill>
              <a:prstClr val="black"/>
            </a:solidFill>
          </a:ln>
        </p:spPr>
      </p:sp>
      <p:sp>
        <p:nvSpPr>
          <p:cNvPr id="3" name="Notes Placeholder 2"/>
          <p:cNvSpPr>
            <a:spLocks noGrp="1"/>
          </p:cNvSpPr>
          <p:nvPr>
            <p:ph type="body" idx="1"/>
          </p:nvPr>
        </p:nvSpPr>
        <p:spPr>
          <a:xfrm>
            <a:off x="681038" y="4783138"/>
            <a:ext cx="5445125" cy="391318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9D5A2214-653C-4C2E-91D9-3B929644C9CF}" type="slidenum">
              <a:rPr lang="de-DE" smtClean="0"/>
              <a:pPr/>
              <a:t>6</a:t>
            </a:fld>
            <a:endParaRPr lang="de-DE"/>
          </a:p>
        </p:txBody>
      </p:sp>
      <p:sp>
        <p:nvSpPr>
          <p:cNvPr id="5" name="Footer Placeholder 4"/>
          <p:cNvSpPr>
            <a:spLocks noGrp="1"/>
          </p:cNvSpPr>
          <p:nvPr>
            <p:ph type="ftr" sz="quarter" idx="11"/>
          </p:nvPr>
        </p:nvSpPr>
        <p:spPr/>
        <p:txBody>
          <a:bodyPr/>
          <a:lstStyle/>
          <a:p>
            <a:r>
              <a:rPr lang="de-DE"/>
              <a:t>QUT Brisbane, Dr. Jan Recker</a:t>
            </a:r>
            <a:endParaRPr lang="de-DE" dirty="0"/>
          </a:p>
        </p:txBody>
      </p:sp>
    </p:spTree>
    <p:extLst>
      <p:ext uri="{BB962C8B-B14F-4D97-AF65-F5344CB8AC3E}">
        <p14:creationId xmlns:p14="http://schemas.microsoft.com/office/powerpoint/2010/main" val="2603774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1243013"/>
            <a:ext cx="4845050" cy="3354387"/>
          </a:xfrm>
          <a:prstGeom prst="rect">
            <a:avLst/>
          </a:prstGeom>
          <a:noFill/>
          <a:ln w="12700">
            <a:solidFill>
              <a:prstClr val="black"/>
            </a:solidFill>
          </a:ln>
        </p:spPr>
      </p:sp>
      <p:sp>
        <p:nvSpPr>
          <p:cNvPr id="3" name="Notes Placeholder 2"/>
          <p:cNvSpPr>
            <a:spLocks noGrp="1"/>
          </p:cNvSpPr>
          <p:nvPr>
            <p:ph type="body" idx="1"/>
          </p:nvPr>
        </p:nvSpPr>
        <p:spPr>
          <a:xfrm>
            <a:off x="681038" y="4783138"/>
            <a:ext cx="5445125" cy="391318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9D5A2214-653C-4C2E-91D9-3B929644C9CF}" type="slidenum">
              <a:rPr lang="de-DE" smtClean="0"/>
              <a:pPr/>
              <a:t>7</a:t>
            </a:fld>
            <a:endParaRPr lang="de-DE"/>
          </a:p>
        </p:txBody>
      </p:sp>
      <p:sp>
        <p:nvSpPr>
          <p:cNvPr id="5" name="Footer Placeholder 4"/>
          <p:cNvSpPr>
            <a:spLocks noGrp="1"/>
          </p:cNvSpPr>
          <p:nvPr>
            <p:ph type="ftr" sz="quarter" idx="11"/>
          </p:nvPr>
        </p:nvSpPr>
        <p:spPr/>
        <p:txBody>
          <a:bodyPr/>
          <a:lstStyle/>
          <a:p>
            <a:r>
              <a:rPr lang="de-DE"/>
              <a:t>QUT Brisbane, Dr. Jan Recker</a:t>
            </a:r>
            <a:endParaRPr lang="de-DE" dirty="0"/>
          </a:p>
        </p:txBody>
      </p:sp>
    </p:spTree>
    <p:extLst>
      <p:ext uri="{BB962C8B-B14F-4D97-AF65-F5344CB8AC3E}">
        <p14:creationId xmlns:p14="http://schemas.microsoft.com/office/powerpoint/2010/main" val="112786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1243013"/>
            <a:ext cx="4845050" cy="3354387"/>
          </a:xfrm>
          <a:prstGeom prst="rect">
            <a:avLst/>
          </a:prstGeom>
          <a:noFill/>
          <a:ln w="12700">
            <a:solidFill>
              <a:prstClr val="black"/>
            </a:solidFill>
          </a:ln>
        </p:spPr>
      </p:sp>
      <p:sp>
        <p:nvSpPr>
          <p:cNvPr id="3" name="Notes Placeholder 2"/>
          <p:cNvSpPr>
            <a:spLocks noGrp="1"/>
          </p:cNvSpPr>
          <p:nvPr>
            <p:ph type="body" idx="1"/>
          </p:nvPr>
        </p:nvSpPr>
        <p:spPr>
          <a:xfrm>
            <a:off x="681038" y="4783138"/>
            <a:ext cx="5445125" cy="391318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9D5A2214-653C-4C2E-91D9-3B929644C9CF}" type="slidenum">
              <a:rPr lang="de-DE" smtClean="0"/>
              <a:pPr/>
              <a:t>8</a:t>
            </a:fld>
            <a:endParaRPr lang="de-DE"/>
          </a:p>
        </p:txBody>
      </p:sp>
      <p:sp>
        <p:nvSpPr>
          <p:cNvPr id="5" name="Footer Placeholder 4"/>
          <p:cNvSpPr>
            <a:spLocks noGrp="1"/>
          </p:cNvSpPr>
          <p:nvPr>
            <p:ph type="ftr" sz="quarter" idx="11"/>
          </p:nvPr>
        </p:nvSpPr>
        <p:spPr/>
        <p:txBody>
          <a:bodyPr/>
          <a:lstStyle/>
          <a:p>
            <a:r>
              <a:rPr lang="de-DE"/>
              <a:t>QUT Brisbane, Dr. Jan Recker</a:t>
            </a:r>
            <a:endParaRPr lang="de-DE" dirty="0"/>
          </a:p>
        </p:txBody>
      </p:sp>
    </p:spTree>
    <p:extLst>
      <p:ext uri="{BB962C8B-B14F-4D97-AF65-F5344CB8AC3E}">
        <p14:creationId xmlns:p14="http://schemas.microsoft.com/office/powerpoint/2010/main" val="2661961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1243013"/>
            <a:ext cx="4845050" cy="3354387"/>
          </a:xfrm>
          <a:prstGeom prst="rect">
            <a:avLst/>
          </a:prstGeom>
          <a:noFill/>
          <a:ln w="12700">
            <a:solidFill>
              <a:prstClr val="black"/>
            </a:solidFill>
          </a:ln>
        </p:spPr>
      </p:sp>
      <p:sp>
        <p:nvSpPr>
          <p:cNvPr id="3" name="Notes Placeholder 2"/>
          <p:cNvSpPr>
            <a:spLocks noGrp="1"/>
          </p:cNvSpPr>
          <p:nvPr>
            <p:ph type="body" idx="1"/>
          </p:nvPr>
        </p:nvSpPr>
        <p:spPr>
          <a:xfrm>
            <a:off x="681038" y="4783138"/>
            <a:ext cx="5445125" cy="391318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9D5A2214-653C-4C2E-91D9-3B929644C9CF}" type="slidenum">
              <a:rPr lang="de-DE" smtClean="0"/>
              <a:pPr/>
              <a:t>9</a:t>
            </a:fld>
            <a:endParaRPr lang="de-DE"/>
          </a:p>
        </p:txBody>
      </p:sp>
      <p:sp>
        <p:nvSpPr>
          <p:cNvPr id="5" name="Footer Placeholder 4"/>
          <p:cNvSpPr>
            <a:spLocks noGrp="1"/>
          </p:cNvSpPr>
          <p:nvPr>
            <p:ph type="ftr" sz="quarter" idx="11"/>
          </p:nvPr>
        </p:nvSpPr>
        <p:spPr/>
        <p:txBody>
          <a:bodyPr/>
          <a:lstStyle/>
          <a:p>
            <a:r>
              <a:rPr lang="de-DE"/>
              <a:t>QUT Brisbane, Dr. Jan Recker</a:t>
            </a:r>
            <a:endParaRPr lang="de-DE" dirty="0"/>
          </a:p>
        </p:txBody>
      </p:sp>
    </p:spTree>
    <p:extLst>
      <p:ext uri="{BB962C8B-B14F-4D97-AF65-F5344CB8AC3E}">
        <p14:creationId xmlns:p14="http://schemas.microsoft.com/office/powerpoint/2010/main" val="407199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7026" name="Rectangle 2"/>
          <p:cNvSpPr>
            <a:spLocks noGrp="1" noChangeArrowheads="1"/>
          </p:cNvSpPr>
          <p:nvPr>
            <p:ph type="ctrTitle" sz="quarter"/>
          </p:nvPr>
        </p:nvSpPr>
        <p:spPr>
          <a:xfrm>
            <a:off x="1320800" y="2286000"/>
            <a:ext cx="7264400" cy="1295400"/>
          </a:xfrm>
          <a:solidFill>
            <a:srgbClr val="CECECE"/>
          </a:solidFill>
        </p:spPr>
        <p:txBody>
          <a:bodyPr anchor="ctr"/>
          <a:lstStyle>
            <a:lvl1pPr>
              <a:defRPr/>
            </a:lvl1pPr>
          </a:lstStyle>
          <a:p>
            <a:endParaRPr lang="en-AU"/>
          </a:p>
        </p:txBody>
      </p:sp>
      <p:sp>
        <p:nvSpPr>
          <p:cNvPr id="257027" name="Rectangle 3"/>
          <p:cNvSpPr>
            <a:spLocks noGrp="1" noChangeArrowheads="1"/>
          </p:cNvSpPr>
          <p:nvPr>
            <p:ph type="subTitle" sz="quarter" idx="1"/>
          </p:nvPr>
        </p:nvSpPr>
        <p:spPr>
          <a:xfrm>
            <a:off x="1403350" y="3886200"/>
            <a:ext cx="7181850" cy="1752600"/>
          </a:xfrm>
        </p:spPr>
        <p:txBody>
          <a:bodyPr/>
          <a:lstStyle>
            <a:lvl1pPr marL="0" indent="0" algn="ctr">
              <a:buFontTx/>
              <a:buNone/>
              <a:defRPr/>
            </a:lvl1pPr>
          </a:lstStyle>
          <a:p>
            <a:r>
              <a:rPr lang="de-DE"/>
              <a:t>Klicken Sie, um das Untertitelformat zu bearbeiten</a:t>
            </a:r>
          </a:p>
        </p:txBody>
      </p:sp>
      <p:sp>
        <p:nvSpPr>
          <p:cNvPr id="257028" name="Line 4"/>
          <p:cNvSpPr>
            <a:spLocks noChangeShapeType="1"/>
          </p:cNvSpPr>
          <p:nvPr/>
        </p:nvSpPr>
        <p:spPr bwMode="auto">
          <a:xfrm>
            <a:off x="1320800" y="2057400"/>
            <a:ext cx="7181850" cy="0"/>
          </a:xfrm>
          <a:prstGeom prst="line">
            <a:avLst/>
          </a:prstGeom>
          <a:noFill/>
          <a:ln w="127000">
            <a:solidFill>
              <a:srgbClr val="000080"/>
            </a:solidFill>
            <a:round/>
            <a:headEnd type="none" w="sm" len="sm"/>
            <a:tailEnd type="none" w="sm" len="sm"/>
          </a:ln>
          <a:effectLst>
            <a:outerShdw dist="71842" dir="2700000" algn="ctr" rotWithShape="0">
              <a:schemeClr val="folHlink"/>
            </a:outerShdw>
          </a:effectLst>
        </p:spPr>
        <p:txBody>
          <a:bodyPr wrap="none" anchor="ctr"/>
          <a:lstStyle/>
          <a:p>
            <a:endParaRPr lang="en-AU"/>
          </a:p>
        </p:txBody>
      </p:sp>
      <p:sp>
        <p:nvSpPr>
          <p:cNvPr id="257029" name="Line 5"/>
          <p:cNvSpPr>
            <a:spLocks noChangeShapeType="1"/>
          </p:cNvSpPr>
          <p:nvPr/>
        </p:nvSpPr>
        <p:spPr bwMode="auto">
          <a:xfrm>
            <a:off x="1320800" y="5791200"/>
            <a:ext cx="7181850" cy="0"/>
          </a:xfrm>
          <a:prstGeom prst="line">
            <a:avLst/>
          </a:prstGeom>
          <a:noFill/>
          <a:ln w="127000">
            <a:solidFill>
              <a:srgbClr val="000080"/>
            </a:solidFill>
            <a:round/>
            <a:headEnd type="none" w="sm" len="sm"/>
            <a:tailEnd type="none" w="sm" len="sm"/>
          </a:ln>
          <a:effectLst>
            <a:outerShdw dist="71842" dir="2700000" algn="ctr" rotWithShape="0">
              <a:schemeClr val="folHlink"/>
            </a:outerShdw>
          </a:effectLst>
        </p:spPr>
        <p:txBody>
          <a:bodyPr wrap="none" anchor="ct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3"/>
          <p:cNvSpPr>
            <a:spLocks noGrp="1"/>
          </p:cNvSpPr>
          <p:nvPr>
            <p:ph type="sldNum" sz="quarter" idx="10"/>
          </p:nvPr>
        </p:nvSpPr>
        <p:spPr/>
        <p:txBody>
          <a:bodyPr/>
          <a:lstStyle>
            <a:lvl1pPr>
              <a:defRPr/>
            </a:lvl1pPr>
          </a:lstStyle>
          <a:p>
            <a:fld id="{866129C9-70A1-4455-812E-E069DC50512E}" type="slidenum">
              <a:rPr lang="de-DE"/>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3738" y="368300"/>
            <a:ext cx="2127250" cy="52530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60400" y="368300"/>
            <a:ext cx="6230938" cy="5253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3"/>
          <p:cNvSpPr>
            <a:spLocks noGrp="1"/>
          </p:cNvSpPr>
          <p:nvPr>
            <p:ph type="sldNum" sz="quarter" idx="10"/>
          </p:nvPr>
        </p:nvSpPr>
        <p:spPr/>
        <p:txBody>
          <a:bodyPr/>
          <a:lstStyle>
            <a:lvl1pPr>
              <a:defRPr/>
            </a:lvl1pPr>
          </a:lstStyle>
          <a:p>
            <a:fld id="{F92C49D0-3E1E-44F5-9890-BF73905457EB}" type="slidenum">
              <a:rPr lang="de-DE"/>
              <a:pPr/>
              <a:t>‹#›</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68300"/>
            <a:ext cx="7264400" cy="609600"/>
          </a:xfrm>
        </p:spPr>
        <p:txBody>
          <a:bodyPr/>
          <a:lstStyle/>
          <a:p>
            <a:r>
              <a:rPr lang="en-US"/>
              <a:t>Click to edit Master title style</a:t>
            </a:r>
            <a:endParaRPr lang="en-AU"/>
          </a:p>
        </p:txBody>
      </p:sp>
      <p:sp>
        <p:nvSpPr>
          <p:cNvPr id="3" name="Text Placeholder 2"/>
          <p:cNvSpPr>
            <a:spLocks noGrp="1"/>
          </p:cNvSpPr>
          <p:nvPr>
            <p:ph type="body" sz="half" idx="1"/>
          </p:nvPr>
        </p:nvSpPr>
        <p:spPr>
          <a:xfrm>
            <a:off x="750888" y="1506538"/>
            <a:ext cx="413385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7138" y="1506538"/>
            <a:ext cx="413385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Slide Number Placeholder 4"/>
          <p:cNvSpPr>
            <a:spLocks noGrp="1"/>
          </p:cNvSpPr>
          <p:nvPr>
            <p:ph type="sldNum" sz="quarter" idx="10"/>
          </p:nvPr>
        </p:nvSpPr>
        <p:spPr>
          <a:xfrm>
            <a:off x="8667750" y="6553200"/>
            <a:ext cx="1238250" cy="304800"/>
          </a:xfrm>
        </p:spPr>
        <p:txBody>
          <a:bodyPr/>
          <a:lstStyle>
            <a:lvl1pPr>
              <a:defRPr/>
            </a:lvl1pPr>
          </a:lstStyle>
          <a:p>
            <a:fld id="{87002E2B-AADB-4750-A132-23A84A92443F}" type="slidenum">
              <a:rPr lang="de-DE"/>
              <a:pPr/>
              <a:t>‹#›</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60400" y="368300"/>
            <a:ext cx="7264400" cy="609600"/>
          </a:xfrm>
        </p:spPr>
        <p:txBody>
          <a:bodyPr/>
          <a:lstStyle/>
          <a:p>
            <a:r>
              <a:rPr lang="en-US"/>
              <a:t>Click to edit Master title style</a:t>
            </a:r>
            <a:endParaRPr lang="en-AU"/>
          </a:p>
        </p:txBody>
      </p:sp>
      <p:sp>
        <p:nvSpPr>
          <p:cNvPr id="3" name="Content Placeholder 2"/>
          <p:cNvSpPr>
            <a:spLocks noGrp="1"/>
          </p:cNvSpPr>
          <p:nvPr>
            <p:ph sz="quarter" idx="1"/>
          </p:nvPr>
        </p:nvSpPr>
        <p:spPr>
          <a:xfrm>
            <a:off x="750888" y="1506538"/>
            <a:ext cx="413385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quarter" idx="2"/>
          </p:nvPr>
        </p:nvSpPr>
        <p:spPr>
          <a:xfrm>
            <a:off x="5037138" y="1506538"/>
            <a:ext cx="413385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half" idx="3"/>
          </p:nvPr>
        </p:nvSpPr>
        <p:spPr>
          <a:xfrm>
            <a:off x="750888" y="3640138"/>
            <a:ext cx="8420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Slide Number Placeholder 5"/>
          <p:cNvSpPr>
            <a:spLocks noGrp="1"/>
          </p:cNvSpPr>
          <p:nvPr>
            <p:ph type="sldNum" sz="quarter" idx="10"/>
          </p:nvPr>
        </p:nvSpPr>
        <p:spPr>
          <a:xfrm>
            <a:off x="8667750" y="6553200"/>
            <a:ext cx="1238250" cy="304800"/>
          </a:xfrm>
        </p:spPr>
        <p:txBody>
          <a:bodyPr/>
          <a:lstStyle>
            <a:lvl1pPr>
              <a:defRPr/>
            </a:lvl1pPr>
          </a:lstStyle>
          <a:p>
            <a:fld id="{FB0FB755-F52E-4D79-BDFA-0EF39C7BDA01}" type="slidenum">
              <a:rPr lang="de-DE"/>
              <a:pPr/>
              <a:t>‹#›</a:t>
            </a:fld>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68300"/>
            <a:ext cx="7264400" cy="609600"/>
          </a:xfrm>
        </p:spPr>
        <p:txBody>
          <a:bodyPr/>
          <a:lstStyle/>
          <a:p>
            <a:r>
              <a:rPr lang="en-US"/>
              <a:t>Click to edit Master title style</a:t>
            </a:r>
            <a:endParaRPr lang="en-AU"/>
          </a:p>
        </p:txBody>
      </p:sp>
      <p:sp>
        <p:nvSpPr>
          <p:cNvPr id="3" name="Content Placeholder 2"/>
          <p:cNvSpPr>
            <a:spLocks noGrp="1"/>
          </p:cNvSpPr>
          <p:nvPr>
            <p:ph sz="half" idx="1"/>
          </p:nvPr>
        </p:nvSpPr>
        <p:spPr>
          <a:xfrm>
            <a:off x="750888" y="1506538"/>
            <a:ext cx="413385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quarter" idx="2"/>
          </p:nvPr>
        </p:nvSpPr>
        <p:spPr>
          <a:xfrm>
            <a:off x="5037138" y="1506538"/>
            <a:ext cx="413385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Content Placeholder 4"/>
          <p:cNvSpPr>
            <a:spLocks noGrp="1"/>
          </p:cNvSpPr>
          <p:nvPr>
            <p:ph sz="quarter" idx="3"/>
          </p:nvPr>
        </p:nvSpPr>
        <p:spPr>
          <a:xfrm>
            <a:off x="5037138" y="3640138"/>
            <a:ext cx="413385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Slide Number Placeholder 5"/>
          <p:cNvSpPr>
            <a:spLocks noGrp="1"/>
          </p:cNvSpPr>
          <p:nvPr>
            <p:ph type="sldNum" sz="quarter" idx="10"/>
          </p:nvPr>
        </p:nvSpPr>
        <p:spPr>
          <a:xfrm>
            <a:off x="8667750" y="6553200"/>
            <a:ext cx="1238250" cy="304800"/>
          </a:xfrm>
        </p:spPr>
        <p:txBody>
          <a:bodyPr/>
          <a:lstStyle>
            <a:lvl1pPr>
              <a:defRPr/>
            </a:lvl1pPr>
          </a:lstStyle>
          <a:p>
            <a:fld id="{FAB4B394-2B77-4238-983E-5AC70D864690}" type="slidenum">
              <a:rPr lang="de-DE"/>
              <a:pPr/>
              <a:t>‹#›</a:t>
            </a:fld>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60400" y="368300"/>
            <a:ext cx="7264400" cy="609600"/>
          </a:xfrm>
        </p:spPr>
        <p:txBody>
          <a:bodyPr/>
          <a:lstStyle/>
          <a:p>
            <a:r>
              <a:rPr lang="en-US"/>
              <a:t>Click to edit Master title style</a:t>
            </a:r>
            <a:endParaRPr lang="en-AU"/>
          </a:p>
        </p:txBody>
      </p:sp>
      <p:sp>
        <p:nvSpPr>
          <p:cNvPr id="3" name="Content Placeholder 2"/>
          <p:cNvSpPr>
            <a:spLocks noGrp="1"/>
          </p:cNvSpPr>
          <p:nvPr>
            <p:ph sz="quarter" idx="1"/>
          </p:nvPr>
        </p:nvSpPr>
        <p:spPr>
          <a:xfrm>
            <a:off x="750888" y="1506538"/>
            <a:ext cx="413385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quarter" idx="2"/>
          </p:nvPr>
        </p:nvSpPr>
        <p:spPr>
          <a:xfrm>
            <a:off x="5037138" y="1506538"/>
            <a:ext cx="413385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Content Placeholder 4"/>
          <p:cNvSpPr>
            <a:spLocks noGrp="1"/>
          </p:cNvSpPr>
          <p:nvPr>
            <p:ph sz="quarter" idx="3"/>
          </p:nvPr>
        </p:nvSpPr>
        <p:spPr>
          <a:xfrm>
            <a:off x="750888" y="3640138"/>
            <a:ext cx="413385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Content Placeholder 5"/>
          <p:cNvSpPr>
            <a:spLocks noGrp="1"/>
          </p:cNvSpPr>
          <p:nvPr>
            <p:ph sz="quarter" idx="4"/>
          </p:nvPr>
        </p:nvSpPr>
        <p:spPr>
          <a:xfrm>
            <a:off x="5037138" y="3640138"/>
            <a:ext cx="413385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Slide Number Placeholder 6"/>
          <p:cNvSpPr>
            <a:spLocks noGrp="1"/>
          </p:cNvSpPr>
          <p:nvPr>
            <p:ph type="sldNum" sz="quarter" idx="10"/>
          </p:nvPr>
        </p:nvSpPr>
        <p:spPr>
          <a:xfrm>
            <a:off x="8667750" y="6553200"/>
            <a:ext cx="1238250" cy="304800"/>
          </a:xfrm>
        </p:spPr>
        <p:txBody>
          <a:bodyPr/>
          <a:lstStyle>
            <a:lvl1pPr>
              <a:defRPr/>
            </a:lvl1pPr>
          </a:lstStyle>
          <a:p>
            <a:fld id="{B21D1379-5D04-48E3-AA57-CD189700A6B0}" type="slidenum">
              <a:rPr lang="de-DE"/>
              <a:pPr/>
              <a:t>‹#›</a:t>
            </a:fld>
            <a:endParaRPr lang="de-D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68300"/>
            <a:ext cx="7264400" cy="609600"/>
          </a:xfrm>
        </p:spPr>
        <p:txBody>
          <a:bodyPr/>
          <a:lstStyle/>
          <a:p>
            <a:r>
              <a:rPr lang="en-US"/>
              <a:t>Click to edit Master title style</a:t>
            </a:r>
            <a:endParaRPr lang="en-AU"/>
          </a:p>
        </p:txBody>
      </p:sp>
      <p:sp>
        <p:nvSpPr>
          <p:cNvPr id="3" name="Text Placeholder 2"/>
          <p:cNvSpPr>
            <a:spLocks noGrp="1"/>
          </p:cNvSpPr>
          <p:nvPr>
            <p:ph type="body" sz="half" idx="1"/>
          </p:nvPr>
        </p:nvSpPr>
        <p:spPr>
          <a:xfrm>
            <a:off x="750888" y="1506538"/>
            <a:ext cx="8420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750888" y="3640138"/>
            <a:ext cx="8420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Slide Number Placeholder 4"/>
          <p:cNvSpPr>
            <a:spLocks noGrp="1"/>
          </p:cNvSpPr>
          <p:nvPr>
            <p:ph type="sldNum" sz="quarter" idx="10"/>
          </p:nvPr>
        </p:nvSpPr>
        <p:spPr>
          <a:xfrm>
            <a:off x="8667750" y="6553200"/>
            <a:ext cx="1238250" cy="304800"/>
          </a:xfrm>
        </p:spPr>
        <p:txBody>
          <a:bodyPr/>
          <a:lstStyle>
            <a:lvl1pPr>
              <a:defRPr/>
            </a:lvl1pPr>
          </a:lstStyle>
          <a:p>
            <a:fld id="{9AAED439-9E6A-45E9-BE70-B36024CC6677}" type="slidenum">
              <a:rPr lang="de-DE"/>
              <a:pPr/>
              <a:t>‹#›</a:t>
            </a:fld>
            <a:endParaRPr lang="de-D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
          <p:cNvSpPr>
            <a:spLocks noChangeShapeType="1"/>
          </p:cNvSpPr>
          <p:nvPr/>
        </p:nvSpPr>
        <p:spPr bwMode="auto">
          <a:xfrm>
            <a:off x="1320800" y="2057400"/>
            <a:ext cx="7181850" cy="0"/>
          </a:xfrm>
          <a:prstGeom prst="line">
            <a:avLst/>
          </a:prstGeom>
          <a:noFill/>
          <a:ln w="127000">
            <a:solidFill>
              <a:srgbClr val="000080"/>
            </a:solidFill>
            <a:round/>
            <a:headEnd type="none" w="sm" len="sm"/>
            <a:tailEnd type="none" w="sm" len="sm"/>
          </a:ln>
          <a:effectLst>
            <a:outerShdw blurRad="63500" dist="71842" dir="2700000" algn="ctr" rotWithShape="0">
              <a:schemeClr val="folHlink">
                <a:alpha val="74998"/>
              </a:schemeClr>
            </a:outerShdw>
          </a:effectLst>
        </p:spPr>
        <p:txBody>
          <a:bodyPr wrap="none" anchor="ctr"/>
          <a:lstStyle/>
          <a:p>
            <a:pPr>
              <a:defRPr/>
            </a:pPr>
            <a:endParaRPr lang="en-US" sz="2400">
              <a:solidFill>
                <a:srgbClr val="000000"/>
              </a:solidFill>
              <a:latin typeface="Times New Roman" pitchFamily="-106" charset="0"/>
              <a:ea typeface="ＭＳ Ｐゴシック"/>
            </a:endParaRPr>
          </a:p>
        </p:txBody>
      </p:sp>
      <p:sp>
        <p:nvSpPr>
          <p:cNvPr id="5" name="Line 5"/>
          <p:cNvSpPr>
            <a:spLocks noChangeShapeType="1"/>
          </p:cNvSpPr>
          <p:nvPr/>
        </p:nvSpPr>
        <p:spPr bwMode="auto">
          <a:xfrm>
            <a:off x="1320800" y="5791200"/>
            <a:ext cx="7181850" cy="0"/>
          </a:xfrm>
          <a:prstGeom prst="line">
            <a:avLst/>
          </a:prstGeom>
          <a:noFill/>
          <a:ln w="127000">
            <a:solidFill>
              <a:srgbClr val="000080"/>
            </a:solidFill>
            <a:round/>
            <a:headEnd type="none" w="sm" len="sm"/>
            <a:tailEnd type="none" w="sm" len="sm"/>
          </a:ln>
          <a:effectLst>
            <a:outerShdw blurRad="63500" dist="71842" dir="2700000" algn="ctr" rotWithShape="0">
              <a:schemeClr val="folHlink">
                <a:alpha val="74998"/>
              </a:schemeClr>
            </a:outerShdw>
          </a:effectLst>
        </p:spPr>
        <p:txBody>
          <a:bodyPr wrap="none" anchor="ctr"/>
          <a:lstStyle/>
          <a:p>
            <a:pPr>
              <a:defRPr/>
            </a:pPr>
            <a:endParaRPr lang="en-US" sz="2400">
              <a:solidFill>
                <a:srgbClr val="000000"/>
              </a:solidFill>
              <a:latin typeface="Times New Roman" pitchFamily="-106" charset="0"/>
              <a:ea typeface="ＭＳ Ｐゴシック"/>
            </a:endParaRPr>
          </a:p>
        </p:txBody>
      </p:sp>
      <p:sp>
        <p:nvSpPr>
          <p:cNvPr id="257026" name="Rectangle 2"/>
          <p:cNvSpPr>
            <a:spLocks noGrp="1" noChangeArrowheads="1"/>
          </p:cNvSpPr>
          <p:nvPr>
            <p:ph type="ctrTitle" sz="quarter"/>
          </p:nvPr>
        </p:nvSpPr>
        <p:spPr>
          <a:xfrm>
            <a:off x="1320800" y="2286000"/>
            <a:ext cx="7264400" cy="1295400"/>
          </a:xfrm>
          <a:solidFill>
            <a:srgbClr val="CECECE"/>
          </a:solidFill>
        </p:spPr>
        <p:txBody>
          <a:bodyPr anchor="ctr"/>
          <a:lstStyle>
            <a:lvl1pPr>
              <a:defRPr/>
            </a:lvl1pPr>
          </a:lstStyle>
          <a:p>
            <a:r>
              <a:rPr lang="de-DE"/>
              <a:t>Workflowbasiertes</a:t>
            </a:r>
            <a:br>
              <a:rPr lang="de-DE"/>
            </a:br>
            <a:r>
              <a:rPr lang="de-DE"/>
              <a:t>Performance Measurement</a:t>
            </a:r>
          </a:p>
        </p:txBody>
      </p:sp>
      <p:sp>
        <p:nvSpPr>
          <p:cNvPr id="257027" name="Rectangle 3"/>
          <p:cNvSpPr>
            <a:spLocks noGrp="1" noChangeArrowheads="1"/>
          </p:cNvSpPr>
          <p:nvPr>
            <p:ph type="subTitle" sz="quarter" idx="1"/>
          </p:nvPr>
        </p:nvSpPr>
        <p:spPr>
          <a:xfrm>
            <a:off x="1403350" y="3886200"/>
            <a:ext cx="7181850" cy="1752600"/>
          </a:xfrm>
        </p:spPr>
        <p:txBody>
          <a:bodyPr/>
          <a:lstStyle>
            <a:lvl1pPr marL="0" indent="0" algn="ctr">
              <a:buFontTx/>
              <a:buNone/>
              <a:defRPr/>
            </a:lvl1pPr>
          </a:lstStyle>
          <a:p>
            <a:r>
              <a:rPr lang="de-DE"/>
              <a:t>Klicken Sie, um das Untertitelformat zu bearbeiten</a:t>
            </a:r>
          </a:p>
        </p:txBody>
      </p:sp>
    </p:spTree>
    <p:extLst>
      <p:ext uri="{BB962C8B-B14F-4D97-AF65-F5344CB8AC3E}">
        <p14:creationId xmlns:p14="http://schemas.microsoft.com/office/powerpoint/2010/main" val="158790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B0CCCF84-16FD-4E4D-B1C3-C2C2C6326534}" type="slidenum">
              <a:rPr lang="de-DE">
                <a:solidFill>
                  <a:srgbClr val="000000"/>
                </a:solidFill>
              </a:rPr>
              <a:pPr>
                <a:defRPr/>
              </a:pPr>
              <a:t>‹#›</a:t>
            </a:fld>
            <a:endParaRPr lang="de-DE">
              <a:solidFill>
                <a:srgbClr val="000000"/>
              </a:solidFill>
            </a:endParaRPr>
          </a:p>
        </p:txBody>
      </p:sp>
    </p:spTree>
    <p:extLst>
      <p:ext uri="{BB962C8B-B14F-4D97-AF65-F5344CB8AC3E}">
        <p14:creationId xmlns:p14="http://schemas.microsoft.com/office/powerpoint/2010/main" val="1016314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2"/>
            <a:ext cx="8420100" cy="1362075"/>
          </a:xfrm>
        </p:spPr>
        <p:txBody>
          <a:bodyPr/>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1A4FEF86-D6A6-47CD-99AD-D725E3D2C071}" type="slidenum">
              <a:rPr lang="de-DE">
                <a:solidFill>
                  <a:srgbClr val="000000"/>
                </a:solidFill>
              </a:rPr>
              <a:pPr>
                <a:defRPr/>
              </a:pPr>
              <a:t>‹#›</a:t>
            </a:fld>
            <a:endParaRPr lang="de-DE">
              <a:solidFill>
                <a:srgbClr val="000000"/>
              </a:solidFill>
            </a:endParaRPr>
          </a:p>
        </p:txBody>
      </p:sp>
    </p:spTree>
    <p:extLst>
      <p:ext uri="{BB962C8B-B14F-4D97-AF65-F5344CB8AC3E}">
        <p14:creationId xmlns:p14="http://schemas.microsoft.com/office/powerpoint/2010/main" val="147656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3"/>
          <p:cNvSpPr>
            <a:spLocks noGrp="1"/>
          </p:cNvSpPr>
          <p:nvPr>
            <p:ph type="sldNum" sz="quarter" idx="10"/>
          </p:nvPr>
        </p:nvSpPr>
        <p:spPr/>
        <p:txBody>
          <a:bodyPr/>
          <a:lstStyle>
            <a:lvl1pPr>
              <a:defRPr/>
            </a:lvl1pPr>
          </a:lstStyle>
          <a:p>
            <a:fld id="{D6A9D0E6-8C63-4132-A6EB-28CDDBB59015}" type="slidenum">
              <a:rPr lang="de-DE"/>
              <a:pPr/>
              <a:t>‹#›</a:t>
            </a:fld>
            <a:endParaRPr lang="de-D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750887" y="1439863"/>
            <a:ext cx="4133851"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5037138" y="1439863"/>
            <a:ext cx="4133851"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39A87D02-750F-45B9-9588-B0A085BA5218}" type="slidenum">
              <a:rPr lang="de-DE">
                <a:solidFill>
                  <a:srgbClr val="000000"/>
                </a:solidFill>
              </a:rPr>
              <a:pPr>
                <a:defRPr/>
              </a:pPr>
              <a:t>‹#›</a:t>
            </a:fld>
            <a:endParaRPr lang="de-DE">
              <a:solidFill>
                <a:srgbClr val="000000"/>
              </a:solidFill>
            </a:endParaRPr>
          </a:p>
        </p:txBody>
      </p:sp>
    </p:spTree>
    <p:extLst>
      <p:ext uri="{BB962C8B-B14F-4D97-AF65-F5344CB8AC3E}">
        <p14:creationId xmlns:p14="http://schemas.microsoft.com/office/powerpoint/2010/main" val="3136751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5032377"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5032377"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3C75BB02-C5ED-4410-B03D-3C526735B493}" type="slidenum">
              <a:rPr lang="de-DE">
                <a:solidFill>
                  <a:srgbClr val="000000"/>
                </a:solidFill>
              </a:rPr>
              <a:pPr>
                <a:defRPr/>
              </a:pPr>
              <a:t>‹#›</a:t>
            </a:fld>
            <a:endParaRPr lang="de-DE">
              <a:solidFill>
                <a:srgbClr val="000000"/>
              </a:solidFill>
            </a:endParaRPr>
          </a:p>
        </p:txBody>
      </p:sp>
    </p:spTree>
    <p:extLst>
      <p:ext uri="{BB962C8B-B14F-4D97-AF65-F5344CB8AC3E}">
        <p14:creationId xmlns:p14="http://schemas.microsoft.com/office/powerpoint/2010/main" val="935935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7E1F36E7-9B0B-4AEC-B047-7EF7DCB0986C}" type="slidenum">
              <a:rPr lang="de-DE">
                <a:solidFill>
                  <a:srgbClr val="000000"/>
                </a:solidFill>
              </a:rPr>
              <a:pPr>
                <a:defRPr/>
              </a:pPr>
              <a:t>‹#›</a:t>
            </a:fld>
            <a:endParaRPr lang="de-DE">
              <a:solidFill>
                <a:srgbClr val="000000"/>
              </a:solidFill>
            </a:endParaRPr>
          </a:p>
        </p:txBody>
      </p:sp>
    </p:spTree>
    <p:extLst>
      <p:ext uri="{BB962C8B-B14F-4D97-AF65-F5344CB8AC3E}">
        <p14:creationId xmlns:p14="http://schemas.microsoft.com/office/powerpoint/2010/main" val="23495116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B9DCDE7D-36A5-4DC2-B3D9-FC1D189E6274}" type="slidenum">
              <a:rPr lang="de-DE">
                <a:solidFill>
                  <a:srgbClr val="000000"/>
                </a:solidFill>
              </a:rPr>
              <a:pPr>
                <a:defRPr/>
              </a:pPr>
              <a:t>‹#›</a:t>
            </a:fld>
            <a:endParaRPr lang="de-DE">
              <a:solidFill>
                <a:srgbClr val="000000"/>
              </a:solidFill>
            </a:endParaRPr>
          </a:p>
        </p:txBody>
      </p:sp>
    </p:spTree>
    <p:extLst>
      <p:ext uri="{BB962C8B-B14F-4D97-AF65-F5344CB8AC3E}">
        <p14:creationId xmlns:p14="http://schemas.microsoft.com/office/powerpoint/2010/main" val="657751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1" y="273050"/>
            <a:ext cx="3259138"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95301"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A099B06B-DE25-425C-9EBC-DCE228431945}" type="slidenum">
              <a:rPr lang="de-DE">
                <a:solidFill>
                  <a:srgbClr val="000000"/>
                </a:solidFill>
              </a:rPr>
              <a:pPr>
                <a:defRPr/>
              </a:pPr>
              <a:t>‹#›</a:t>
            </a:fld>
            <a:endParaRPr lang="de-DE">
              <a:solidFill>
                <a:srgbClr val="000000"/>
              </a:solidFill>
            </a:endParaRPr>
          </a:p>
        </p:txBody>
      </p:sp>
    </p:spTree>
    <p:extLst>
      <p:ext uri="{BB962C8B-B14F-4D97-AF65-F5344CB8AC3E}">
        <p14:creationId xmlns:p14="http://schemas.microsoft.com/office/powerpoint/2010/main" val="2485321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8A2BCE3B-B9D7-4045-9300-8AC3BC9B85B7}" type="slidenum">
              <a:rPr lang="de-DE">
                <a:solidFill>
                  <a:srgbClr val="000000"/>
                </a:solidFill>
              </a:rPr>
              <a:pPr>
                <a:defRPr/>
              </a:pPr>
              <a:t>‹#›</a:t>
            </a:fld>
            <a:endParaRPr lang="de-DE">
              <a:solidFill>
                <a:srgbClr val="000000"/>
              </a:solidFill>
            </a:endParaRPr>
          </a:p>
        </p:txBody>
      </p:sp>
    </p:spTree>
    <p:extLst>
      <p:ext uri="{BB962C8B-B14F-4D97-AF65-F5344CB8AC3E}">
        <p14:creationId xmlns:p14="http://schemas.microsoft.com/office/powerpoint/2010/main" val="42817533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B69FCAD7-DE39-4C9A-8DCB-A4AF983598B1}" type="slidenum">
              <a:rPr lang="de-DE">
                <a:solidFill>
                  <a:srgbClr val="000000"/>
                </a:solidFill>
              </a:rPr>
              <a:pPr>
                <a:defRPr/>
              </a:pPr>
              <a:t>‹#›</a:t>
            </a:fld>
            <a:endParaRPr lang="de-DE">
              <a:solidFill>
                <a:srgbClr val="000000"/>
              </a:solidFill>
            </a:endParaRPr>
          </a:p>
        </p:txBody>
      </p:sp>
    </p:spTree>
    <p:extLst>
      <p:ext uri="{BB962C8B-B14F-4D97-AF65-F5344CB8AC3E}">
        <p14:creationId xmlns:p14="http://schemas.microsoft.com/office/powerpoint/2010/main" val="4186179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3738" y="368302"/>
            <a:ext cx="2127250" cy="5186363"/>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660401" y="368302"/>
            <a:ext cx="6230938" cy="5186363"/>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3093DF38-AE6C-409A-BD60-D3243AE5CE82}" type="slidenum">
              <a:rPr lang="de-DE">
                <a:solidFill>
                  <a:srgbClr val="000000"/>
                </a:solidFill>
              </a:rPr>
              <a:pPr>
                <a:defRPr/>
              </a:pPr>
              <a:t>‹#›</a:t>
            </a:fld>
            <a:endParaRPr lang="de-DE">
              <a:solidFill>
                <a:srgbClr val="000000"/>
              </a:solidFill>
            </a:endParaRPr>
          </a:p>
        </p:txBody>
      </p:sp>
    </p:spTree>
    <p:extLst>
      <p:ext uri="{BB962C8B-B14F-4D97-AF65-F5344CB8AC3E}">
        <p14:creationId xmlns:p14="http://schemas.microsoft.com/office/powerpoint/2010/main" val="32436667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68300"/>
            <a:ext cx="7264400" cy="609600"/>
          </a:xfrm>
        </p:spPr>
        <p:txBody>
          <a:bodyPr/>
          <a:lstStyle/>
          <a:p>
            <a:r>
              <a:rPr lang="en-AU"/>
              <a:t>Click to edit Master title style</a:t>
            </a:r>
            <a:endParaRPr lang="en-US"/>
          </a:p>
        </p:txBody>
      </p:sp>
      <p:sp>
        <p:nvSpPr>
          <p:cNvPr id="3" name="Text Placeholder 2"/>
          <p:cNvSpPr>
            <a:spLocks noGrp="1"/>
          </p:cNvSpPr>
          <p:nvPr>
            <p:ph type="body" sz="half" idx="1"/>
          </p:nvPr>
        </p:nvSpPr>
        <p:spPr>
          <a:xfrm>
            <a:off x="750887" y="1439863"/>
            <a:ext cx="4133851" cy="41148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5037138" y="1439863"/>
            <a:ext cx="4133851" cy="41148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76F7333C-0EEA-4929-821A-19EA02EC7260}" type="slidenum">
              <a:rPr lang="de-DE">
                <a:solidFill>
                  <a:srgbClr val="000000"/>
                </a:solidFill>
              </a:rPr>
              <a:pPr>
                <a:defRPr/>
              </a:pPr>
              <a:t>‹#›</a:t>
            </a:fld>
            <a:endParaRPr lang="de-DE">
              <a:solidFill>
                <a:srgbClr val="000000"/>
              </a:solidFill>
            </a:endParaRPr>
          </a:p>
        </p:txBody>
      </p:sp>
    </p:spTree>
    <p:extLst>
      <p:ext uri="{BB962C8B-B14F-4D97-AF65-F5344CB8AC3E}">
        <p14:creationId xmlns:p14="http://schemas.microsoft.com/office/powerpoint/2010/main" val="24080469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68300"/>
            <a:ext cx="7264400" cy="609600"/>
          </a:xfrm>
        </p:spPr>
        <p:txBody>
          <a:bodyPr/>
          <a:lstStyle/>
          <a:p>
            <a:r>
              <a:rPr lang="en-AU"/>
              <a:t>Click to edit Master title style</a:t>
            </a:r>
            <a:endParaRPr lang="en-US"/>
          </a:p>
        </p:txBody>
      </p:sp>
      <p:sp>
        <p:nvSpPr>
          <p:cNvPr id="3" name="Content Placeholder 2"/>
          <p:cNvSpPr>
            <a:spLocks noGrp="1"/>
          </p:cNvSpPr>
          <p:nvPr>
            <p:ph sz="half" idx="1"/>
          </p:nvPr>
        </p:nvSpPr>
        <p:spPr>
          <a:xfrm>
            <a:off x="750887" y="1439863"/>
            <a:ext cx="4133851" cy="41148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quarter" idx="2"/>
          </p:nvPr>
        </p:nvSpPr>
        <p:spPr>
          <a:xfrm>
            <a:off x="5037138" y="1439863"/>
            <a:ext cx="4133851" cy="19812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Content Placeholder 4"/>
          <p:cNvSpPr>
            <a:spLocks noGrp="1"/>
          </p:cNvSpPr>
          <p:nvPr>
            <p:ph sz="quarter" idx="3"/>
          </p:nvPr>
        </p:nvSpPr>
        <p:spPr>
          <a:xfrm>
            <a:off x="5037138" y="3573463"/>
            <a:ext cx="4133851" cy="19812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Rectangle 3"/>
          <p:cNvSpPr>
            <a:spLocks noGrp="1" noChangeArrowheads="1"/>
          </p:cNvSpPr>
          <p:nvPr>
            <p:ph type="sldNum" sz="quarter" idx="10"/>
          </p:nvPr>
        </p:nvSpPr>
        <p:spPr>
          <a:ln/>
        </p:spPr>
        <p:txBody>
          <a:bodyPr/>
          <a:lstStyle>
            <a:lvl1pPr>
              <a:defRPr/>
            </a:lvl1pPr>
          </a:lstStyle>
          <a:p>
            <a:pPr>
              <a:defRPr/>
            </a:pPr>
            <a:fld id="{77877712-3AD6-4567-B80E-3041BE0BE0B8}" type="slidenum">
              <a:rPr lang="de-DE">
                <a:solidFill>
                  <a:srgbClr val="000000"/>
                </a:solidFill>
              </a:rPr>
              <a:pPr>
                <a:defRPr/>
              </a:pPr>
              <a:t>‹#›</a:t>
            </a:fld>
            <a:endParaRPr lang="de-DE">
              <a:solidFill>
                <a:srgbClr val="000000"/>
              </a:solidFill>
            </a:endParaRPr>
          </a:p>
        </p:txBody>
      </p:sp>
    </p:spTree>
    <p:extLst>
      <p:ext uri="{BB962C8B-B14F-4D97-AF65-F5344CB8AC3E}">
        <p14:creationId xmlns:p14="http://schemas.microsoft.com/office/powerpoint/2010/main" val="3201244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F2F673FB-A535-42BE-ABFA-9F6882AED6E0}" type="slidenum">
              <a:rPr lang="de-DE"/>
              <a:pPr/>
              <a:t>‹#›</a:t>
            </a:fld>
            <a:endParaRPr lang="de-D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60400" y="368302"/>
            <a:ext cx="8510588" cy="5186363"/>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2B465F9C-E819-429F-AB50-220A0CD3F74E}" type="slidenum">
              <a:rPr lang="de-DE">
                <a:solidFill>
                  <a:srgbClr val="000000"/>
                </a:solidFill>
              </a:rPr>
              <a:pPr>
                <a:defRPr/>
              </a:pPr>
              <a:t>‹#›</a:t>
            </a:fld>
            <a:endParaRPr lang="de-DE">
              <a:solidFill>
                <a:srgbClr val="000000"/>
              </a:solidFill>
            </a:endParaRPr>
          </a:p>
        </p:txBody>
      </p:sp>
    </p:spTree>
    <p:extLst>
      <p:ext uri="{BB962C8B-B14F-4D97-AF65-F5344CB8AC3E}">
        <p14:creationId xmlns:p14="http://schemas.microsoft.com/office/powerpoint/2010/main" val="42594779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60400" y="368300"/>
            <a:ext cx="7264400" cy="609600"/>
          </a:xfrm>
        </p:spPr>
        <p:txBody>
          <a:bodyPr/>
          <a:lstStyle/>
          <a:p>
            <a:r>
              <a:rPr lang="en-AU"/>
              <a:t>Click to edit Master title style</a:t>
            </a:r>
            <a:endParaRPr lang="en-US"/>
          </a:p>
        </p:txBody>
      </p:sp>
      <p:sp>
        <p:nvSpPr>
          <p:cNvPr id="3" name="Content Placeholder 2"/>
          <p:cNvSpPr>
            <a:spLocks noGrp="1"/>
          </p:cNvSpPr>
          <p:nvPr>
            <p:ph sz="quarter" idx="1"/>
          </p:nvPr>
        </p:nvSpPr>
        <p:spPr>
          <a:xfrm>
            <a:off x="750887" y="1439863"/>
            <a:ext cx="4133851" cy="19812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quarter" idx="2"/>
          </p:nvPr>
        </p:nvSpPr>
        <p:spPr>
          <a:xfrm>
            <a:off x="5037138" y="1439863"/>
            <a:ext cx="4133851" cy="19812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half" idx="3"/>
          </p:nvPr>
        </p:nvSpPr>
        <p:spPr>
          <a:xfrm>
            <a:off x="750888" y="3573463"/>
            <a:ext cx="8420100" cy="19812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Rectangle 3"/>
          <p:cNvSpPr>
            <a:spLocks noGrp="1" noChangeArrowheads="1"/>
          </p:cNvSpPr>
          <p:nvPr>
            <p:ph type="sldNum" sz="quarter" idx="10"/>
          </p:nvPr>
        </p:nvSpPr>
        <p:spPr>
          <a:ln/>
        </p:spPr>
        <p:txBody>
          <a:bodyPr/>
          <a:lstStyle>
            <a:lvl1pPr>
              <a:defRPr/>
            </a:lvl1pPr>
          </a:lstStyle>
          <a:p>
            <a:pPr>
              <a:defRPr/>
            </a:pPr>
            <a:fld id="{214FBBEF-7209-4EDB-B7D8-B97EF6FDAF65}" type="slidenum">
              <a:rPr lang="de-DE">
                <a:solidFill>
                  <a:srgbClr val="000000"/>
                </a:solidFill>
              </a:rPr>
              <a:pPr>
                <a:defRPr/>
              </a:pPr>
              <a:t>‹#›</a:t>
            </a:fld>
            <a:endParaRPr lang="de-DE">
              <a:solidFill>
                <a:srgbClr val="000000"/>
              </a:solidFill>
            </a:endParaRPr>
          </a:p>
        </p:txBody>
      </p:sp>
    </p:spTree>
    <p:extLst>
      <p:ext uri="{BB962C8B-B14F-4D97-AF65-F5344CB8AC3E}">
        <p14:creationId xmlns:p14="http://schemas.microsoft.com/office/powerpoint/2010/main" val="3366954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750888" y="1506538"/>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7138" y="1506538"/>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Slide Number Placeholder 4"/>
          <p:cNvSpPr>
            <a:spLocks noGrp="1"/>
          </p:cNvSpPr>
          <p:nvPr>
            <p:ph type="sldNum" sz="quarter" idx="10"/>
          </p:nvPr>
        </p:nvSpPr>
        <p:spPr/>
        <p:txBody>
          <a:bodyPr/>
          <a:lstStyle>
            <a:lvl1pPr>
              <a:defRPr/>
            </a:lvl1pPr>
          </a:lstStyle>
          <a:p>
            <a:fld id="{16CE1B63-24D4-4E58-89A5-DE12BEDC820E}" type="slidenum">
              <a:rPr lang="de-DE"/>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Slide Number Placeholder 6"/>
          <p:cNvSpPr>
            <a:spLocks noGrp="1"/>
          </p:cNvSpPr>
          <p:nvPr>
            <p:ph type="sldNum" sz="quarter" idx="10"/>
          </p:nvPr>
        </p:nvSpPr>
        <p:spPr/>
        <p:txBody>
          <a:bodyPr/>
          <a:lstStyle>
            <a:lvl1pPr>
              <a:defRPr/>
            </a:lvl1pPr>
          </a:lstStyle>
          <a:p>
            <a:fld id="{2668AD77-C3AF-4D34-BA7A-3070A63D7D0E}" type="slidenum">
              <a:rPr lang="de-DE"/>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lvl1pPr>
              <a:defRPr/>
            </a:lvl1pPr>
          </a:lstStyle>
          <a:p>
            <a:fld id="{7ED3E016-9519-4172-B481-9715D6578DE9}" type="slidenum">
              <a:rPr lang="de-DE"/>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EEA2A8B-3093-4F1B-91B1-40DCF61954CD}" type="slidenum">
              <a:rPr lang="de-DE"/>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CCF7EEEE-DA92-4E01-884E-92551B77752E}" type="slidenum">
              <a:rPr lang="de-DE"/>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7AAAF6E3-411A-4336-A186-E37D86B827B8}" type="slidenum">
              <a:rPr lang="de-DE"/>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 /><Relationship Id="rId13" Type="http://schemas.openxmlformats.org/officeDocument/2006/relationships/slideLayout" Target="../slideLayouts/slideLayout29.xml" /><Relationship Id="rId3" Type="http://schemas.openxmlformats.org/officeDocument/2006/relationships/slideLayout" Target="../slideLayouts/slideLayout19.xml" /><Relationship Id="rId7" Type="http://schemas.openxmlformats.org/officeDocument/2006/relationships/slideLayout" Target="../slideLayouts/slideLayout23.xml" /><Relationship Id="rId12" Type="http://schemas.openxmlformats.org/officeDocument/2006/relationships/slideLayout" Target="../slideLayouts/slideLayout28.xml" /><Relationship Id="rId17" Type="http://schemas.openxmlformats.org/officeDocument/2006/relationships/image" Target="../media/image2.png" /><Relationship Id="rId2" Type="http://schemas.openxmlformats.org/officeDocument/2006/relationships/slideLayout" Target="../slideLayouts/slideLayout18.xml" /><Relationship Id="rId16" Type="http://schemas.openxmlformats.org/officeDocument/2006/relationships/theme" Target="../theme/theme2.xml" /><Relationship Id="rId1" Type="http://schemas.openxmlformats.org/officeDocument/2006/relationships/slideLayout" Target="../slideLayouts/slideLayout17.xml" /><Relationship Id="rId6" Type="http://schemas.openxmlformats.org/officeDocument/2006/relationships/slideLayout" Target="../slideLayouts/slideLayout22.xml" /><Relationship Id="rId11" Type="http://schemas.openxmlformats.org/officeDocument/2006/relationships/slideLayout" Target="../slideLayouts/slideLayout27.xml" /><Relationship Id="rId5" Type="http://schemas.openxmlformats.org/officeDocument/2006/relationships/slideLayout" Target="../slideLayouts/slideLayout21.xml" /><Relationship Id="rId15" Type="http://schemas.openxmlformats.org/officeDocument/2006/relationships/slideLayout" Target="../slideLayouts/slideLayout31.xml" /><Relationship Id="rId10" Type="http://schemas.openxmlformats.org/officeDocument/2006/relationships/slideLayout" Target="../slideLayouts/slideLayout26.xml" /><Relationship Id="rId4" Type="http://schemas.openxmlformats.org/officeDocument/2006/relationships/slideLayout" Target="../slideLayouts/slideLayout20.xml" /><Relationship Id="rId9" Type="http://schemas.openxmlformats.org/officeDocument/2006/relationships/slideLayout" Target="../slideLayouts/slideLayout25.xml" /><Relationship Id="rId14" Type="http://schemas.openxmlformats.org/officeDocument/2006/relationships/slideLayout" Target="../slideLayouts/slideLayout3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bwMode="auto">
          <a:xfrm>
            <a:off x="660400" y="368300"/>
            <a:ext cx="7264400" cy="6096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a:t>Titel </a:t>
            </a:r>
          </a:p>
        </p:txBody>
      </p:sp>
      <p:sp>
        <p:nvSpPr>
          <p:cNvPr id="256003" name="Rectangle 3"/>
          <p:cNvSpPr>
            <a:spLocks noGrp="1" noChangeArrowheads="1"/>
          </p:cNvSpPr>
          <p:nvPr>
            <p:ph type="sldNum" sz="quarter" idx="4"/>
          </p:nvPr>
        </p:nvSpPr>
        <p:spPr bwMode="auto">
          <a:xfrm>
            <a:off x="8667750" y="6553200"/>
            <a:ext cx="123825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defTabSz="762000">
              <a:defRPr sz="900">
                <a:latin typeface="+mn-lt"/>
              </a:defRPr>
            </a:lvl1pPr>
          </a:lstStyle>
          <a:p>
            <a:fld id="{9F402168-F85D-4C72-A460-8476227AA2DA}" type="slidenum">
              <a:rPr lang="de-DE"/>
              <a:pPr/>
              <a:t>‹#›</a:t>
            </a:fld>
            <a:endParaRPr lang="de-DE"/>
          </a:p>
        </p:txBody>
      </p:sp>
      <p:sp>
        <p:nvSpPr>
          <p:cNvPr id="256004" name="Line 4"/>
          <p:cNvSpPr>
            <a:spLocks noChangeShapeType="1"/>
          </p:cNvSpPr>
          <p:nvPr/>
        </p:nvSpPr>
        <p:spPr bwMode="auto">
          <a:xfrm>
            <a:off x="779463" y="1049338"/>
            <a:ext cx="7512050" cy="0"/>
          </a:xfrm>
          <a:prstGeom prst="line">
            <a:avLst/>
          </a:prstGeom>
          <a:noFill/>
          <a:ln w="127000">
            <a:solidFill>
              <a:srgbClr val="000080"/>
            </a:solidFill>
            <a:round/>
            <a:headEnd type="none" w="sm" len="sm"/>
            <a:tailEnd type="none" w="sm" len="sm"/>
          </a:ln>
          <a:effectLst>
            <a:outerShdw dist="71842" dir="2700000" algn="ctr" rotWithShape="0">
              <a:schemeClr val="folHlink"/>
            </a:outerShdw>
          </a:effectLst>
        </p:spPr>
        <p:txBody>
          <a:bodyPr wrap="none" anchor="ctr"/>
          <a:lstStyle/>
          <a:p>
            <a:endParaRPr lang="en-AU"/>
          </a:p>
        </p:txBody>
      </p:sp>
      <p:sp>
        <p:nvSpPr>
          <p:cNvPr id="256007" name="Text Box 7"/>
          <p:cNvSpPr txBox="1">
            <a:spLocks noChangeArrowheads="1"/>
          </p:cNvSpPr>
          <p:nvPr/>
        </p:nvSpPr>
        <p:spPr bwMode="auto">
          <a:xfrm>
            <a:off x="0" y="6624552"/>
            <a:ext cx="2449710" cy="230832"/>
          </a:xfrm>
          <a:prstGeom prst="rect">
            <a:avLst/>
          </a:prstGeom>
          <a:noFill/>
          <a:ln w="12700">
            <a:noFill/>
            <a:miter lim="800000"/>
            <a:headEnd type="none" w="sm" len="sm"/>
            <a:tailEnd type="none" w="sm" len="sm"/>
          </a:ln>
          <a:effectLst/>
        </p:spPr>
        <p:txBody>
          <a:bodyPr wrap="none">
            <a:spAutoFit/>
          </a:bodyPr>
          <a:lstStyle/>
          <a:p>
            <a:pPr defTabSz="762000">
              <a:defRPr/>
            </a:pPr>
            <a:r>
              <a:rPr lang="en-US" sz="900" dirty="0">
                <a:solidFill>
                  <a:srgbClr val="000000"/>
                </a:solidFill>
                <a:latin typeface="Arial"/>
                <a:ea typeface="ＭＳ Ｐゴシック" pitchFamily="-106" charset="-128"/>
              </a:rPr>
              <a:t>© INB/INN320 12.2/2013 – 17 October</a:t>
            </a:r>
            <a:r>
              <a:rPr lang="en-US" sz="900" baseline="0" dirty="0">
                <a:solidFill>
                  <a:srgbClr val="000000"/>
                </a:solidFill>
                <a:latin typeface="Arial"/>
                <a:ea typeface="ＭＳ Ｐゴシック" pitchFamily="-106" charset="-128"/>
              </a:rPr>
              <a:t> </a:t>
            </a:r>
            <a:r>
              <a:rPr lang="en-US" sz="900" dirty="0">
                <a:solidFill>
                  <a:srgbClr val="000000"/>
                </a:solidFill>
                <a:latin typeface="Arial"/>
                <a:ea typeface="ＭＳ Ｐゴシック" pitchFamily="-106" charset="-128"/>
              </a:rPr>
              <a:t>2013</a:t>
            </a:r>
          </a:p>
        </p:txBody>
      </p:sp>
      <p:sp>
        <p:nvSpPr>
          <p:cNvPr id="256008" name="Line 8"/>
          <p:cNvSpPr>
            <a:spLocks noChangeShapeType="1"/>
          </p:cNvSpPr>
          <p:nvPr/>
        </p:nvSpPr>
        <p:spPr bwMode="auto">
          <a:xfrm>
            <a:off x="0" y="6629400"/>
            <a:ext cx="4265613" cy="14288"/>
          </a:xfrm>
          <a:prstGeom prst="line">
            <a:avLst/>
          </a:prstGeom>
          <a:noFill/>
          <a:ln w="12700">
            <a:solidFill>
              <a:schemeClr val="tx1"/>
            </a:solidFill>
            <a:round/>
            <a:headEnd type="none" w="sm" len="sm"/>
            <a:tailEnd type="none" w="sm" len="sm"/>
          </a:ln>
          <a:effectLst/>
        </p:spPr>
        <p:txBody>
          <a:bodyPr wrap="none" anchor="ctr"/>
          <a:lstStyle/>
          <a:p>
            <a:endParaRPr lang="en-AU"/>
          </a:p>
        </p:txBody>
      </p:sp>
      <p:sp>
        <p:nvSpPr>
          <p:cNvPr id="256009" name="Rectangle 9"/>
          <p:cNvSpPr>
            <a:spLocks noGrp="1" noChangeArrowheads="1"/>
          </p:cNvSpPr>
          <p:nvPr>
            <p:ph type="body" idx="1"/>
          </p:nvPr>
        </p:nvSpPr>
        <p:spPr bwMode="auto">
          <a:xfrm>
            <a:off x="750888" y="1506538"/>
            <a:ext cx="84201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a:t>Klicken Sie, um die Formate des Vorlagentextes zu bearbeiten</a:t>
            </a:r>
          </a:p>
          <a:p>
            <a:pPr lvl="1"/>
            <a:r>
              <a:rPr lang="de-DE"/>
              <a:t>Zweite Ebene</a:t>
            </a:r>
          </a:p>
          <a:p>
            <a:pPr lvl="2"/>
            <a:r>
              <a:rPr lang="de-DE"/>
              <a:t>Dritte Ebene</a:t>
            </a:r>
          </a:p>
          <a:p>
            <a:pPr lvl="3"/>
            <a:r>
              <a:rPr lang="de-DE"/>
              <a:t>Vierte Ebene</a:t>
            </a:r>
          </a:p>
          <a:p>
            <a:pPr lvl="4"/>
            <a:r>
              <a:rPr lang="de-DE"/>
              <a:t>Fünfte Ebene</a:t>
            </a:r>
          </a:p>
        </p:txBody>
      </p:sp>
      <p:pic>
        <p:nvPicPr>
          <p:cNvPr id="256012" name="Picture 12" descr="QUTBlue"/>
          <p:cNvPicPr>
            <a:picLocks noChangeAspect="1" noChangeArrowheads="1"/>
          </p:cNvPicPr>
          <p:nvPr userDrawn="1"/>
        </p:nvPicPr>
        <p:blipFill>
          <a:blip r:embed="rId18" cstate="print"/>
          <a:srcRect/>
          <a:stretch>
            <a:fillRect/>
          </a:stretch>
        </p:blipFill>
        <p:spPr bwMode="auto">
          <a:xfrm>
            <a:off x="8267700" y="357188"/>
            <a:ext cx="1030288" cy="950912"/>
          </a:xfrm>
          <a:prstGeom prst="rect">
            <a:avLst/>
          </a:prstGeom>
          <a:noFill/>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txStyles>
    <p:titleStyle>
      <a:lvl1pPr algn="l" defTabSz="762000" rtl="0" eaLnBrk="0" fontAlgn="base" hangingPunct="0">
        <a:spcBef>
          <a:spcPct val="0"/>
        </a:spcBef>
        <a:spcAft>
          <a:spcPct val="0"/>
        </a:spcAft>
        <a:defRPr sz="2500" b="1">
          <a:solidFill>
            <a:schemeClr val="tx2"/>
          </a:solidFill>
          <a:latin typeface="+mj-lt"/>
          <a:ea typeface="+mj-ea"/>
          <a:cs typeface="+mj-cs"/>
        </a:defRPr>
      </a:lvl1pPr>
      <a:lvl2pPr algn="l" defTabSz="762000" rtl="0" eaLnBrk="0" fontAlgn="base" hangingPunct="0">
        <a:spcBef>
          <a:spcPct val="0"/>
        </a:spcBef>
        <a:spcAft>
          <a:spcPct val="0"/>
        </a:spcAft>
        <a:defRPr sz="2500" b="1">
          <a:solidFill>
            <a:schemeClr val="tx2"/>
          </a:solidFill>
          <a:latin typeface="Arial" charset="0"/>
        </a:defRPr>
      </a:lvl2pPr>
      <a:lvl3pPr algn="l" defTabSz="762000" rtl="0" eaLnBrk="0" fontAlgn="base" hangingPunct="0">
        <a:spcBef>
          <a:spcPct val="0"/>
        </a:spcBef>
        <a:spcAft>
          <a:spcPct val="0"/>
        </a:spcAft>
        <a:defRPr sz="2500" b="1">
          <a:solidFill>
            <a:schemeClr val="tx2"/>
          </a:solidFill>
          <a:latin typeface="Arial" charset="0"/>
        </a:defRPr>
      </a:lvl3pPr>
      <a:lvl4pPr algn="l" defTabSz="762000" rtl="0" eaLnBrk="0" fontAlgn="base" hangingPunct="0">
        <a:spcBef>
          <a:spcPct val="0"/>
        </a:spcBef>
        <a:spcAft>
          <a:spcPct val="0"/>
        </a:spcAft>
        <a:defRPr sz="2500" b="1">
          <a:solidFill>
            <a:schemeClr val="tx2"/>
          </a:solidFill>
          <a:latin typeface="Arial" charset="0"/>
        </a:defRPr>
      </a:lvl4pPr>
      <a:lvl5pPr algn="l" defTabSz="762000" rtl="0" eaLnBrk="0" fontAlgn="base" hangingPunct="0">
        <a:spcBef>
          <a:spcPct val="0"/>
        </a:spcBef>
        <a:spcAft>
          <a:spcPct val="0"/>
        </a:spcAft>
        <a:defRPr sz="2500" b="1">
          <a:solidFill>
            <a:schemeClr val="tx2"/>
          </a:solidFill>
          <a:latin typeface="Arial" charset="0"/>
        </a:defRPr>
      </a:lvl5pPr>
      <a:lvl6pPr marL="457200" algn="l" defTabSz="762000" rtl="0" eaLnBrk="0" fontAlgn="base" hangingPunct="0">
        <a:spcBef>
          <a:spcPct val="0"/>
        </a:spcBef>
        <a:spcAft>
          <a:spcPct val="0"/>
        </a:spcAft>
        <a:defRPr sz="2500" b="1">
          <a:solidFill>
            <a:schemeClr val="tx2"/>
          </a:solidFill>
          <a:latin typeface="Arial" charset="0"/>
        </a:defRPr>
      </a:lvl6pPr>
      <a:lvl7pPr marL="914400" algn="l" defTabSz="762000" rtl="0" eaLnBrk="0" fontAlgn="base" hangingPunct="0">
        <a:spcBef>
          <a:spcPct val="0"/>
        </a:spcBef>
        <a:spcAft>
          <a:spcPct val="0"/>
        </a:spcAft>
        <a:defRPr sz="2500" b="1">
          <a:solidFill>
            <a:schemeClr val="tx2"/>
          </a:solidFill>
          <a:latin typeface="Arial" charset="0"/>
        </a:defRPr>
      </a:lvl7pPr>
      <a:lvl8pPr marL="1371600" algn="l" defTabSz="762000" rtl="0" eaLnBrk="0" fontAlgn="base" hangingPunct="0">
        <a:spcBef>
          <a:spcPct val="0"/>
        </a:spcBef>
        <a:spcAft>
          <a:spcPct val="0"/>
        </a:spcAft>
        <a:defRPr sz="2500" b="1">
          <a:solidFill>
            <a:schemeClr val="tx2"/>
          </a:solidFill>
          <a:latin typeface="Arial" charset="0"/>
        </a:defRPr>
      </a:lvl8pPr>
      <a:lvl9pPr marL="1828800" algn="l" defTabSz="762000" rtl="0" eaLnBrk="0" fontAlgn="base" hangingPunct="0">
        <a:spcBef>
          <a:spcPct val="0"/>
        </a:spcBef>
        <a:spcAft>
          <a:spcPct val="0"/>
        </a:spcAft>
        <a:defRPr sz="2500" b="1">
          <a:solidFill>
            <a:schemeClr val="tx2"/>
          </a:solidFill>
          <a:latin typeface="Arial" charset="0"/>
        </a:defRPr>
      </a:lvl9pPr>
    </p:titleStyle>
    <p:bodyStyle>
      <a:lvl1pPr marL="342900" indent="-342900" algn="l" defTabSz="762000"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000">
          <a:solidFill>
            <a:schemeClr val="tx1"/>
          </a:solidFill>
          <a:latin typeface="+mn-lt"/>
        </a:defRPr>
      </a:lvl2pPr>
      <a:lvl3pPr marL="1143000" indent="-228600" algn="l" defTabSz="762000" rtl="0" eaLnBrk="0" fontAlgn="base" hangingPunct="0">
        <a:spcBef>
          <a:spcPct val="20000"/>
        </a:spcBef>
        <a:spcAft>
          <a:spcPct val="0"/>
        </a:spcAft>
        <a:buChar char="•"/>
        <a:defRPr>
          <a:solidFill>
            <a:schemeClr val="tx1"/>
          </a:solidFill>
          <a:latin typeface="+mn-lt"/>
        </a:defRPr>
      </a:lvl3pPr>
      <a:lvl4pPr marL="1562100" indent="-228600" algn="l" defTabSz="762000" rtl="0" eaLnBrk="0" fontAlgn="base" hangingPunct="0">
        <a:spcBef>
          <a:spcPct val="20000"/>
        </a:spcBef>
        <a:spcAft>
          <a:spcPct val="0"/>
        </a:spcAft>
        <a:buChar char="–"/>
        <a:defRPr sz="1600">
          <a:solidFill>
            <a:schemeClr val="tx1"/>
          </a:solidFill>
          <a:latin typeface="+mn-lt"/>
        </a:defRPr>
      </a:lvl4pPr>
      <a:lvl5pPr marL="1981200" indent="-228600" algn="l" defTabSz="762000" rtl="0" eaLnBrk="0" fontAlgn="base" hangingPunct="0">
        <a:spcBef>
          <a:spcPct val="20000"/>
        </a:spcBef>
        <a:spcAft>
          <a:spcPct val="0"/>
        </a:spcAft>
        <a:buChar char="•"/>
        <a:defRPr sz="1600">
          <a:solidFill>
            <a:schemeClr val="tx1"/>
          </a:solidFill>
          <a:latin typeface="+mn-lt"/>
        </a:defRPr>
      </a:lvl5pPr>
      <a:lvl6pPr marL="2438400" indent="-228600" algn="l" defTabSz="762000" rtl="0" eaLnBrk="0" fontAlgn="base" hangingPunct="0">
        <a:spcBef>
          <a:spcPct val="20000"/>
        </a:spcBef>
        <a:spcAft>
          <a:spcPct val="0"/>
        </a:spcAft>
        <a:buChar char="•"/>
        <a:defRPr sz="1600">
          <a:solidFill>
            <a:schemeClr val="tx1"/>
          </a:solidFill>
          <a:latin typeface="+mn-lt"/>
        </a:defRPr>
      </a:lvl6pPr>
      <a:lvl7pPr marL="2895600" indent="-228600" algn="l" defTabSz="762000" rtl="0" eaLnBrk="0" fontAlgn="base" hangingPunct="0">
        <a:spcBef>
          <a:spcPct val="20000"/>
        </a:spcBef>
        <a:spcAft>
          <a:spcPct val="0"/>
        </a:spcAft>
        <a:buChar char="•"/>
        <a:defRPr sz="1600">
          <a:solidFill>
            <a:schemeClr val="tx1"/>
          </a:solidFill>
          <a:latin typeface="+mn-lt"/>
        </a:defRPr>
      </a:lvl7pPr>
      <a:lvl8pPr marL="3352800" indent="-228600" algn="l" defTabSz="762000" rtl="0" eaLnBrk="0" fontAlgn="base" hangingPunct="0">
        <a:spcBef>
          <a:spcPct val="20000"/>
        </a:spcBef>
        <a:spcAft>
          <a:spcPct val="0"/>
        </a:spcAft>
        <a:buChar char="•"/>
        <a:defRPr sz="1600">
          <a:solidFill>
            <a:schemeClr val="tx1"/>
          </a:solidFill>
          <a:latin typeface="+mn-lt"/>
        </a:defRPr>
      </a:lvl8pPr>
      <a:lvl9pPr marL="3810000" indent="-228600" algn="l" defTabSz="762000"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660400" y="368300"/>
            <a:ext cx="7264400" cy="60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de-DE"/>
              <a:t>Titel </a:t>
            </a:r>
          </a:p>
        </p:txBody>
      </p:sp>
      <p:sp>
        <p:nvSpPr>
          <p:cNvPr id="256003" name="Rectangle 3"/>
          <p:cNvSpPr>
            <a:spLocks noGrp="1" noChangeArrowheads="1"/>
          </p:cNvSpPr>
          <p:nvPr>
            <p:ph type="sldNum" sz="quarter" idx="4"/>
          </p:nvPr>
        </p:nvSpPr>
        <p:spPr bwMode="auto">
          <a:xfrm>
            <a:off x="8667750" y="6397625"/>
            <a:ext cx="1238250" cy="5270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a:latin typeface="Arial" charset="0"/>
                <a:ea typeface="ＭＳ Ｐゴシック" pitchFamily="-106" charset="-128"/>
                <a:cs typeface="+mn-cs"/>
              </a:defRPr>
            </a:lvl1pPr>
          </a:lstStyle>
          <a:p>
            <a:pPr>
              <a:defRPr/>
            </a:pPr>
            <a:fld id="{7ACBF332-EE70-4DB5-893A-278E318FAC9E}" type="slidenum">
              <a:rPr lang="de-DE">
                <a:solidFill>
                  <a:srgbClr val="000000"/>
                </a:solidFill>
              </a:rPr>
              <a:pPr>
                <a:defRPr/>
              </a:pPr>
              <a:t>‹#›</a:t>
            </a:fld>
            <a:endParaRPr lang="de-DE">
              <a:solidFill>
                <a:srgbClr val="000000"/>
              </a:solidFill>
            </a:endParaRPr>
          </a:p>
        </p:txBody>
      </p:sp>
      <p:sp>
        <p:nvSpPr>
          <p:cNvPr id="256004" name="Line 4"/>
          <p:cNvSpPr>
            <a:spLocks noChangeShapeType="1"/>
          </p:cNvSpPr>
          <p:nvPr/>
        </p:nvSpPr>
        <p:spPr bwMode="auto">
          <a:xfrm>
            <a:off x="779463" y="1049338"/>
            <a:ext cx="7512050" cy="0"/>
          </a:xfrm>
          <a:prstGeom prst="line">
            <a:avLst/>
          </a:prstGeom>
          <a:noFill/>
          <a:ln w="127000">
            <a:solidFill>
              <a:srgbClr val="000080"/>
            </a:solidFill>
            <a:round/>
            <a:headEnd type="none" w="sm" len="sm"/>
            <a:tailEnd type="none" w="sm" len="sm"/>
          </a:ln>
          <a:effectLst>
            <a:outerShdw blurRad="63500" dist="71842" dir="2700000" algn="ctr" rotWithShape="0">
              <a:schemeClr val="folHlink">
                <a:alpha val="74998"/>
              </a:schemeClr>
            </a:outerShdw>
          </a:effectLst>
        </p:spPr>
        <p:txBody>
          <a:bodyPr wrap="none" anchor="ctr"/>
          <a:lstStyle/>
          <a:p>
            <a:pPr>
              <a:defRPr/>
            </a:pPr>
            <a:endParaRPr lang="en-US" sz="2400">
              <a:solidFill>
                <a:srgbClr val="000000"/>
              </a:solidFill>
              <a:latin typeface="Times New Roman" pitchFamily="-106" charset="0"/>
              <a:ea typeface="ＭＳ Ｐゴシック"/>
            </a:endParaRPr>
          </a:p>
        </p:txBody>
      </p:sp>
      <p:pic>
        <p:nvPicPr>
          <p:cNvPr id="30725" name="Picture 5" descr="QUTBlue"/>
          <p:cNvPicPr>
            <a:picLocks noChangeAspect="1" noChangeArrowheads="1"/>
          </p:cNvPicPr>
          <p:nvPr/>
        </p:nvPicPr>
        <p:blipFill>
          <a:blip r:embed="rId17"/>
          <a:srcRect/>
          <a:stretch>
            <a:fillRect/>
          </a:stretch>
        </p:blipFill>
        <p:spPr bwMode="auto">
          <a:xfrm>
            <a:off x="8267700" y="357188"/>
            <a:ext cx="1030288" cy="950912"/>
          </a:xfrm>
          <a:prstGeom prst="rect">
            <a:avLst/>
          </a:prstGeom>
          <a:noFill/>
          <a:ln w="9525">
            <a:noFill/>
            <a:miter lim="800000"/>
            <a:headEnd/>
            <a:tailEnd/>
          </a:ln>
        </p:spPr>
      </p:pic>
      <p:sp>
        <p:nvSpPr>
          <p:cNvPr id="256007" name="Text Box 7"/>
          <p:cNvSpPr txBox="1">
            <a:spLocks noChangeArrowheads="1"/>
          </p:cNvSpPr>
          <p:nvPr/>
        </p:nvSpPr>
        <p:spPr bwMode="auto">
          <a:xfrm>
            <a:off x="0" y="6629400"/>
            <a:ext cx="2603598" cy="230832"/>
          </a:xfrm>
          <a:prstGeom prst="rect">
            <a:avLst/>
          </a:prstGeom>
          <a:noFill/>
          <a:ln w="12700">
            <a:noFill/>
            <a:miter lim="800000"/>
            <a:headEnd type="none" w="sm" len="sm"/>
            <a:tailEnd type="none" w="sm" len="sm"/>
          </a:ln>
          <a:effectLst/>
        </p:spPr>
        <p:txBody>
          <a:bodyPr wrap="none">
            <a:spAutoFit/>
          </a:bodyPr>
          <a:lstStyle/>
          <a:p>
            <a:pPr defTabSz="762000">
              <a:defRPr/>
            </a:pPr>
            <a:r>
              <a:rPr lang="en-US" sz="900" dirty="0">
                <a:solidFill>
                  <a:srgbClr val="000000"/>
                </a:solidFill>
                <a:latin typeface="Arial"/>
                <a:ea typeface="ＭＳ Ｐゴシック" pitchFamily="-106" charset="-128"/>
              </a:rPr>
              <a:t>© INB/INN320 10.2/2013 – 26 September 2013</a:t>
            </a:r>
          </a:p>
        </p:txBody>
      </p:sp>
      <p:sp>
        <p:nvSpPr>
          <p:cNvPr id="256008" name="Line 8"/>
          <p:cNvSpPr>
            <a:spLocks noChangeShapeType="1"/>
          </p:cNvSpPr>
          <p:nvPr/>
        </p:nvSpPr>
        <p:spPr bwMode="auto">
          <a:xfrm>
            <a:off x="0" y="6629400"/>
            <a:ext cx="3219450" cy="0"/>
          </a:xfrm>
          <a:prstGeom prst="line">
            <a:avLst/>
          </a:prstGeom>
          <a:noFill/>
          <a:ln w="12700">
            <a:solidFill>
              <a:schemeClr val="tx1"/>
            </a:solidFill>
            <a:round/>
            <a:headEnd type="none" w="sm" len="sm"/>
            <a:tailEnd type="none" w="sm" len="sm"/>
          </a:ln>
          <a:effectLst/>
        </p:spPr>
        <p:txBody>
          <a:bodyPr wrap="none" anchor="ctr"/>
          <a:lstStyle/>
          <a:p>
            <a:pPr>
              <a:defRPr/>
            </a:pPr>
            <a:endParaRPr lang="en-US" sz="2400">
              <a:solidFill>
                <a:srgbClr val="000000"/>
              </a:solidFill>
              <a:latin typeface="Times New Roman" pitchFamily="-106" charset="0"/>
              <a:ea typeface="ＭＳ Ｐゴシック"/>
            </a:endParaRPr>
          </a:p>
        </p:txBody>
      </p:sp>
      <p:sp>
        <p:nvSpPr>
          <p:cNvPr id="30729" name="Rectangle 9"/>
          <p:cNvSpPr>
            <a:spLocks noGrp="1" noChangeArrowheads="1"/>
          </p:cNvSpPr>
          <p:nvPr>
            <p:ph type="body" idx="1"/>
          </p:nvPr>
        </p:nvSpPr>
        <p:spPr bwMode="auto">
          <a:xfrm>
            <a:off x="750888" y="1439863"/>
            <a:ext cx="84201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de-DE" dirty="0"/>
              <a:t>Klicken Sie, um die Formate des Vorlagentextes zu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6196280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Lst>
  <p:hf hdr="0" ftr="0" dt="0"/>
  <p:txStyles>
    <p:titleStyle>
      <a:lvl1pPr algn="l" defTabSz="762000" rtl="0" eaLnBrk="0" fontAlgn="base" hangingPunct="0">
        <a:spcBef>
          <a:spcPct val="0"/>
        </a:spcBef>
        <a:spcAft>
          <a:spcPct val="0"/>
        </a:spcAft>
        <a:defRPr sz="2500" b="1">
          <a:solidFill>
            <a:schemeClr val="tx2"/>
          </a:solidFill>
          <a:latin typeface="+mj-lt"/>
          <a:ea typeface="ＭＳ Ｐゴシック" pitchFamily="-106" charset="-128"/>
          <a:cs typeface="ＭＳ Ｐゴシック" pitchFamily="-106" charset="-128"/>
        </a:defRPr>
      </a:lvl1pPr>
      <a:lvl2pPr algn="l" defTabSz="762000" rtl="0" eaLnBrk="0" fontAlgn="base" hangingPunct="0">
        <a:spcBef>
          <a:spcPct val="0"/>
        </a:spcBef>
        <a:spcAft>
          <a:spcPct val="0"/>
        </a:spcAft>
        <a:defRPr sz="2500" b="1">
          <a:solidFill>
            <a:schemeClr val="tx2"/>
          </a:solidFill>
          <a:latin typeface="Arial" pitchFamily="-106" charset="0"/>
          <a:ea typeface="ＭＳ Ｐゴシック" pitchFamily="-106" charset="-128"/>
          <a:cs typeface="ＭＳ Ｐゴシック" pitchFamily="-106" charset="-128"/>
        </a:defRPr>
      </a:lvl2pPr>
      <a:lvl3pPr algn="l" defTabSz="762000" rtl="0" eaLnBrk="0" fontAlgn="base" hangingPunct="0">
        <a:spcBef>
          <a:spcPct val="0"/>
        </a:spcBef>
        <a:spcAft>
          <a:spcPct val="0"/>
        </a:spcAft>
        <a:defRPr sz="2500" b="1">
          <a:solidFill>
            <a:schemeClr val="tx2"/>
          </a:solidFill>
          <a:latin typeface="Arial" pitchFamily="-106" charset="0"/>
          <a:ea typeface="ＭＳ Ｐゴシック" pitchFamily="-106" charset="-128"/>
          <a:cs typeface="ＭＳ Ｐゴシック" pitchFamily="-106" charset="-128"/>
        </a:defRPr>
      </a:lvl3pPr>
      <a:lvl4pPr algn="l" defTabSz="762000" rtl="0" eaLnBrk="0" fontAlgn="base" hangingPunct="0">
        <a:spcBef>
          <a:spcPct val="0"/>
        </a:spcBef>
        <a:spcAft>
          <a:spcPct val="0"/>
        </a:spcAft>
        <a:defRPr sz="2500" b="1">
          <a:solidFill>
            <a:schemeClr val="tx2"/>
          </a:solidFill>
          <a:latin typeface="Arial" pitchFamily="-106" charset="0"/>
          <a:ea typeface="ＭＳ Ｐゴシック" pitchFamily="-106" charset="-128"/>
          <a:cs typeface="ＭＳ Ｐゴシック" pitchFamily="-106" charset="-128"/>
        </a:defRPr>
      </a:lvl4pPr>
      <a:lvl5pPr algn="l" defTabSz="762000" rtl="0" eaLnBrk="0" fontAlgn="base" hangingPunct="0">
        <a:spcBef>
          <a:spcPct val="0"/>
        </a:spcBef>
        <a:spcAft>
          <a:spcPct val="0"/>
        </a:spcAft>
        <a:defRPr sz="2500" b="1">
          <a:solidFill>
            <a:schemeClr val="tx2"/>
          </a:solidFill>
          <a:latin typeface="Arial" pitchFamily="-106" charset="0"/>
          <a:ea typeface="ＭＳ Ｐゴシック" pitchFamily="-106" charset="-128"/>
          <a:cs typeface="ＭＳ Ｐゴシック" pitchFamily="-106" charset="-128"/>
        </a:defRPr>
      </a:lvl5pPr>
      <a:lvl6pPr marL="457200" algn="l" defTabSz="762000" rtl="0" eaLnBrk="0" fontAlgn="base" hangingPunct="0">
        <a:spcBef>
          <a:spcPct val="0"/>
        </a:spcBef>
        <a:spcAft>
          <a:spcPct val="0"/>
        </a:spcAft>
        <a:defRPr sz="2500" b="1">
          <a:solidFill>
            <a:schemeClr val="tx2"/>
          </a:solidFill>
          <a:latin typeface="Arial" pitchFamily="-106" charset="0"/>
        </a:defRPr>
      </a:lvl6pPr>
      <a:lvl7pPr marL="914400" algn="l" defTabSz="762000" rtl="0" eaLnBrk="0" fontAlgn="base" hangingPunct="0">
        <a:spcBef>
          <a:spcPct val="0"/>
        </a:spcBef>
        <a:spcAft>
          <a:spcPct val="0"/>
        </a:spcAft>
        <a:defRPr sz="2500" b="1">
          <a:solidFill>
            <a:schemeClr val="tx2"/>
          </a:solidFill>
          <a:latin typeface="Arial" pitchFamily="-106" charset="0"/>
        </a:defRPr>
      </a:lvl7pPr>
      <a:lvl8pPr marL="1371600" algn="l" defTabSz="762000" rtl="0" eaLnBrk="0" fontAlgn="base" hangingPunct="0">
        <a:spcBef>
          <a:spcPct val="0"/>
        </a:spcBef>
        <a:spcAft>
          <a:spcPct val="0"/>
        </a:spcAft>
        <a:defRPr sz="2500" b="1">
          <a:solidFill>
            <a:schemeClr val="tx2"/>
          </a:solidFill>
          <a:latin typeface="Arial" pitchFamily="-106" charset="0"/>
        </a:defRPr>
      </a:lvl8pPr>
      <a:lvl9pPr marL="1828800" algn="l" defTabSz="762000" rtl="0" eaLnBrk="0" fontAlgn="base" hangingPunct="0">
        <a:spcBef>
          <a:spcPct val="0"/>
        </a:spcBef>
        <a:spcAft>
          <a:spcPct val="0"/>
        </a:spcAft>
        <a:defRPr sz="2500" b="1">
          <a:solidFill>
            <a:schemeClr val="tx2"/>
          </a:solidFill>
          <a:latin typeface="Arial" pitchFamily="-106" charset="0"/>
        </a:defRPr>
      </a:lvl9pPr>
    </p:titleStyle>
    <p:bodyStyle>
      <a:lvl1pPr marL="342900" indent="-342900" algn="l" defTabSz="762000" rtl="0" eaLnBrk="0" fontAlgn="base" hangingPunct="0">
        <a:spcBef>
          <a:spcPct val="20000"/>
        </a:spcBef>
        <a:spcAft>
          <a:spcPct val="0"/>
        </a:spcAft>
        <a:buChar char="•"/>
        <a:defRPr sz="2400">
          <a:solidFill>
            <a:schemeClr val="tx1"/>
          </a:solidFill>
          <a:latin typeface="+mn-lt"/>
          <a:ea typeface="ＭＳ Ｐゴシック" pitchFamily="-106" charset="-128"/>
          <a:cs typeface="ＭＳ Ｐゴシック" pitchFamily="-106" charset="-128"/>
        </a:defRPr>
      </a:lvl1pPr>
      <a:lvl2pPr marL="742950" indent="-285750" algn="l" defTabSz="762000" rtl="0" eaLnBrk="0" fontAlgn="base" hangingPunct="0">
        <a:spcBef>
          <a:spcPct val="20000"/>
        </a:spcBef>
        <a:spcAft>
          <a:spcPct val="0"/>
        </a:spcAft>
        <a:buChar char="–"/>
        <a:defRPr sz="2000">
          <a:solidFill>
            <a:schemeClr val="tx1"/>
          </a:solidFill>
          <a:latin typeface="+mn-lt"/>
          <a:ea typeface="ＭＳ Ｐゴシック" pitchFamily="-106" charset="-128"/>
          <a:cs typeface="ＭＳ Ｐゴシック"/>
        </a:defRPr>
      </a:lvl2pPr>
      <a:lvl3pPr marL="1143000" indent="-228600" algn="l" defTabSz="762000" rtl="0" eaLnBrk="0" fontAlgn="base" hangingPunct="0">
        <a:spcBef>
          <a:spcPct val="20000"/>
        </a:spcBef>
        <a:spcAft>
          <a:spcPct val="0"/>
        </a:spcAft>
        <a:buChar char="•"/>
        <a:defRPr sz="2400">
          <a:solidFill>
            <a:schemeClr val="tx1"/>
          </a:solidFill>
          <a:latin typeface="+mn-lt"/>
          <a:ea typeface="ＭＳ Ｐゴシック" pitchFamily="-106" charset="-128"/>
          <a:cs typeface="ＭＳ Ｐゴシック"/>
        </a:defRPr>
      </a:lvl3pPr>
      <a:lvl4pPr marL="1562100" indent="-228600" algn="l" defTabSz="762000" rtl="0" eaLnBrk="0" fontAlgn="base" hangingPunct="0">
        <a:spcBef>
          <a:spcPct val="20000"/>
        </a:spcBef>
        <a:spcAft>
          <a:spcPct val="0"/>
        </a:spcAft>
        <a:buChar char="–"/>
        <a:defRPr sz="1600">
          <a:solidFill>
            <a:schemeClr val="tx1"/>
          </a:solidFill>
          <a:latin typeface="+mn-lt"/>
          <a:ea typeface="ＭＳ Ｐゴシック" pitchFamily="-106" charset="-128"/>
          <a:cs typeface="ＭＳ Ｐゴシック"/>
        </a:defRPr>
      </a:lvl4pPr>
      <a:lvl5pPr marL="1981200" indent="-228600" algn="l" defTabSz="762000" rtl="0" eaLnBrk="0" fontAlgn="base" hangingPunct="0">
        <a:spcBef>
          <a:spcPct val="20000"/>
        </a:spcBef>
        <a:spcAft>
          <a:spcPct val="0"/>
        </a:spcAft>
        <a:buChar char="•"/>
        <a:defRPr sz="1600">
          <a:solidFill>
            <a:schemeClr val="tx1"/>
          </a:solidFill>
          <a:latin typeface="+mn-lt"/>
          <a:ea typeface="ＭＳ Ｐゴシック" pitchFamily="-106" charset="-128"/>
          <a:cs typeface="ＭＳ Ｐゴシック"/>
        </a:defRPr>
      </a:lvl5pPr>
      <a:lvl6pPr marL="2438400" indent="-228600" algn="l" defTabSz="762000" rtl="0" eaLnBrk="0" fontAlgn="base" hangingPunct="0">
        <a:spcBef>
          <a:spcPct val="20000"/>
        </a:spcBef>
        <a:spcAft>
          <a:spcPct val="0"/>
        </a:spcAft>
        <a:buChar char="•"/>
        <a:defRPr sz="1600">
          <a:solidFill>
            <a:schemeClr val="tx1"/>
          </a:solidFill>
          <a:latin typeface="+mn-lt"/>
          <a:ea typeface="ＭＳ Ｐゴシック" pitchFamily="-106" charset="-128"/>
        </a:defRPr>
      </a:lvl6pPr>
      <a:lvl7pPr marL="2895600" indent="-228600" algn="l" defTabSz="762000" rtl="0" eaLnBrk="0" fontAlgn="base" hangingPunct="0">
        <a:spcBef>
          <a:spcPct val="20000"/>
        </a:spcBef>
        <a:spcAft>
          <a:spcPct val="0"/>
        </a:spcAft>
        <a:buChar char="•"/>
        <a:defRPr sz="1600">
          <a:solidFill>
            <a:schemeClr val="tx1"/>
          </a:solidFill>
          <a:latin typeface="+mn-lt"/>
          <a:ea typeface="ＭＳ Ｐゴシック" pitchFamily="-106" charset="-128"/>
        </a:defRPr>
      </a:lvl7pPr>
      <a:lvl8pPr marL="3352800" indent="-228600" algn="l" defTabSz="762000" rtl="0" eaLnBrk="0" fontAlgn="base" hangingPunct="0">
        <a:spcBef>
          <a:spcPct val="20000"/>
        </a:spcBef>
        <a:spcAft>
          <a:spcPct val="0"/>
        </a:spcAft>
        <a:buChar char="•"/>
        <a:defRPr sz="1600">
          <a:solidFill>
            <a:schemeClr val="tx1"/>
          </a:solidFill>
          <a:latin typeface="+mn-lt"/>
          <a:ea typeface="ＭＳ Ｐゴシック" pitchFamily="-106" charset="-128"/>
        </a:defRPr>
      </a:lvl8pPr>
      <a:lvl9pPr marL="3810000" indent="-228600" algn="l" defTabSz="762000" rtl="0" eaLnBrk="0" fontAlgn="base" hangingPunct="0">
        <a:spcBef>
          <a:spcPct val="20000"/>
        </a:spcBef>
        <a:spcAft>
          <a:spcPct val="0"/>
        </a:spcAft>
        <a:buChar char="•"/>
        <a:defRPr sz="1600">
          <a:solidFill>
            <a:schemeClr val="tx1"/>
          </a:solidFill>
          <a:latin typeface="+mn-lt"/>
          <a:ea typeface="ＭＳ Ｐゴシック" pitchFamily="-10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notesSlide" Target="../notesSlides/notesSlide10.xml" /><Relationship Id="rId1" Type="http://schemas.openxmlformats.org/officeDocument/2006/relationships/slideLayout" Target="../slideLayouts/slideLayout2.xml" /><Relationship Id="rId4" Type="http://schemas.openxmlformats.org/officeDocument/2006/relationships/image" Target="../media/image29.jpeg"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30.jpeg" /><Relationship Id="rId2" Type="http://schemas.openxmlformats.org/officeDocument/2006/relationships/notesSlide" Target="../notesSlides/notesSlide13.xml" /><Relationship Id="rId1" Type="http://schemas.openxmlformats.org/officeDocument/2006/relationships/slideLayout" Target="../slideLayouts/slideLayout2.xml" /><Relationship Id="rId5" Type="http://schemas.openxmlformats.org/officeDocument/2006/relationships/image" Target="../media/image31.png" /><Relationship Id="rId4" Type="http://schemas.openxmlformats.org/officeDocument/2006/relationships/image" Target="../media/image18.jpeg"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33.jpeg" /><Relationship Id="rId1" Type="http://schemas.openxmlformats.org/officeDocument/2006/relationships/slideLayout" Target="../slideLayouts/slideLayout2.xml" /><Relationship Id="rId4" Type="http://schemas.openxmlformats.org/officeDocument/2006/relationships/image" Target="../media/image34.jpe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37.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39.png" /><Relationship Id="rId2" Type="http://schemas.openxmlformats.org/officeDocument/2006/relationships/image" Target="../media/image38.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43.png" /><Relationship Id="rId2" Type="http://schemas.openxmlformats.org/officeDocument/2006/relationships/image" Target="../media/image42.png" /><Relationship Id="rId1" Type="http://schemas.openxmlformats.org/officeDocument/2006/relationships/slideLayout" Target="../slideLayouts/slideLayout2.xml" /><Relationship Id="rId4" Type="http://schemas.openxmlformats.org/officeDocument/2006/relationships/image" Target="../media/image44.png" /></Relationships>
</file>

<file path=ppt/slides/_rels/slide29.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8" Type="http://schemas.openxmlformats.org/officeDocument/2006/relationships/image" Target="../media/image8.emf" /><Relationship Id="rId13" Type="http://schemas.openxmlformats.org/officeDocument/2006/relationships/oleObject" Target="../embeddings/oleObject6.bin" /><Relationship Id="rId18" Type="http://schemas.openxmlformats.org/officeDocument/2006/relationships/image" Target="../media/image14.jpeg" /><Relationship Id="rId3" Type="http://schemas.openxmlformats.org/officeDocument/2006/relationships/oleObject" Target="../embeddings/oleObject1.bin" /><Relationship Id="rId21" Type="http://schemas.openxmlformats.org/officeDocument/2006/relationships/image" Target="../media/image17.png" /><Relationship Id="rId7" Type="http://schemas.openxmlformats.org/officeDocument/2006/relationships/oleObject" Target="../embeddings/oleObject3.bin" /><Relationship Id="rId12" Type="http://schemas.openxmlformats.org/officeDocument/2006/relationships/image" Target="../media/image10.emf" /><Relationship Id="rId17" Type="http://schemas.openxmlformats.org/officeDocument/2006/relationships/image" Target="../media/image13.jpeg" /><Relationship Id="rId2" Type="http://schemas.openxmlformats.org/officeDocument/2006/relationships/notesSlide" Target="../notesSlides/notesSlide3.xml" /><Relationship Id="rId16" Type="http://schemas.openxmlformats.org/officeDocument/2006/relationships/image" Target="../media/image12.emf" /><Relationship Id="rId20" Type="http://schemas.openxmlformats.org/officeDocument/2006/relationships/image" Target="../media/image16.jpeg" /><Relationship Id="rId1" Type="http://schemas.openxmlformats.org/officeDocument/2006/relationships/slideLayout" Target="../slideLayouts/slideLayout2.xml" /><Relationship Id="rId6" Type="http://schemas.openxmlformats.org/officeDocument/2006/relationships/image" Target="../media/image7.emf" /><Relationship Id="rId11" Type="http://schemas.openxmlformats.org/officeDocument/2006/relationships/oleObject" Target="../embeddings/oleObject5.bin" /><Relationship Id="rId5" Type="http://schemas.openxmlformats.org/officeDocument/2006/relationships/oleObject" Target="../embeddings/oleObject2.bin" /><Relationship Id="rId15" Type="http://schemas.openxmlformats.org/officeDocument/2006/relationships/oleObject" Target="../embeddings/oleObject7.bin" /><Relationship Id="rId10" Type="http://schemas.openxmlformats.org/officeDocument/2006/relationships/image" Target="../media/image9.emf" /><Relationship Id="rId19" Type="http://schemas.openxmlformats.org/officeDocument/2006/relationships/image" Target="../media/image15.jpeg" /><Relationship Id="rId4" Type="http://schemas.openxmlformats.org/officeDocument/2006/relationships/image" Target="../media/image6.emf" /><Relationship Id="rId9" Type="http://schemas.openxmlformats.org/officeDocument/2006/relationships/oleObject" Target="../embeddings/oleObject4.bin" /><Relationship Id="rId14" Type="http://schemas.openxmlformats.org/officeDocument/2006/relationships/image" Target="../media/image11.emf" /><Relationship Id="rId22" Type="http://schemas.openxmlformats.org/officeDocument/2006/relationships/image" Target="../media/image18.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18.xml" /><Relationship Id="rId1" Type="http://schemas.openxmlformats.org/officeDocument/2006/relationships/slideLayout" Target="../slideLayouts/slideLayout2.xml" /><Relationship Id="rId4" Type="http://schemas.openxmlformats.org/officeDocument/2006/relationships/image" Target="../media/image20.png" /></Relationships>
</file>

<file path=ppt/slides/_rels/slide32.xml.rels><?xml version="1.0" encoding="UTF-8" standalone="yes"?>
<Relationships xmlns="http://schemas.openxmlformats.org/package/2006/relationships"><Relationship Id="rId3" Type="http://schemas.openxmlformats.org/officeDocument/2006/relationships/image" Target="../media/image46.png" /><Relationship Id="rId2" Type="http://schemas.openxmlformats.org/officeDocument/2006/relationships/image" Target="../media/image45.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47.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48.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49.jpeg" /><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3" Type="http://schemas.openxmlformats.org/officeDocument/2006/relationships/image" Target="../media/image50.jpeg" /><Relationship Id="rId2" Type="http://schemas.openxmlformats.org/officeDocument/2006/relationships/notesSlide" Target="../notesSlides/notesSlide21.xml" /><Relationship Id="rId1" Type="http://schemas.openxmlformats.org/officeDocument/2006/relationships/slideLayout" Target="../slideLayouts/slideLayout18.xml" /><Relationship Id="rId4" Type="http://schemas.openxmlformats.org/officeDocument/2006/relationships/image" Target="../media/image51.png"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20.png" /></Relationships>
</file>

<file path=ppt/slides/_rels/slide6.xml.rels><?xml version="1.0" encoding="UTF-8" standalone="yes"?>
<Relationships xmlns="http://schemas.openxmlformats.org/package/2006/relationships"><Relationship Id="rId3" Type="http://schemas.openxmlformats.org/officeDocument/2006/relationships/image" Target="../media/image21.png" /><Relationship Id="rId7" Type="http://schemas.openxmlformats.org/officeDocument/2006/relationships/image" Target="../media/image25.jpeg" /><Relationship Id="rId2" Type="http://schemas.openxmlformats.org/officeDocument/2006/relationships/notesSlide" Target="../notesSlides/notesSlide6.xml" /><Relationship Id="rId1" Type="http://schemas.openxmlformats.org/officeDocument/2006/relationships/slideLayout" Target="../slideLayouts/slideLayout2.xml" /><Relationship Id="rId6" Type="http://schemas.openxmlformats.org/officeDocument/2006/relationships/image" Target="../media/image24.png" /><Relationship Id="rId5" Type="http://schemas.openxmlformats.org/officeDocument/2006/relationships/image" Target="../media/image23.png" /><Relationship Id="rId4" Type="http://schemas.openxmlformats.org/officeDocument/2006/relationships/image" Target="../media/image22.png" /></Relationships>
</file>

<file path=ppt/slides/_rels/slide7.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25.jpeg" /></Relationships>
</file>

<file path=ppt/slides/_rels/slide8.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25.jpe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descr="Blue tissue paper"/>
          <p:cNvSpPr>
            <a:spLocks noGrp="1" noChangeArrowheads="1"/>
          </p:cNvSpPr>
          <p:nvPr>
            <p:ph type="ctrTitle"/>
          </p:nvPr>
        </p:nvSpPr>
        <p:spPr>
          <a:xfrm>
            <a:off x="1320800" y="2286000"/>
            <a:ext cx="7264400" cy="1219200"/>
          </a:xfrm>
          <a:blipFill dpi="0" rotWithShape="0">
            <a:blip r:embed="rId3" cstate="print"/>
            <a:srcRect/>
            <a:tile tx="0" ty="0" sx="100000" sy="100000" flip="none" algn="tl"/>
          </a:blipFill>
          <a:ln/>
        </p:spPr>
        <p:txBody>
          <a:bodyPr/>
          <a:lstStyle/>
          <a:p>
            <a:pPr algn="ctr">
              <a:spcAft>
                <a:spcPct val="25000"/>
              </a:spcAft>
            </a:pPr>
            <a:r>
              <a:rPr lang="en-AU" sz="2800" dirty="0"/>
              <a:t>Business Process Modelling</a:t>
            </a:r>
            <a:br>
              <a:rPr lang="en-AU" sz="2800" dirty="0"/>
            </a:br>
            <a:r>
              <a:rPr lang="en-AU" sz="2800" dirty="0"/>
              <a:t>- 12.2/2013 -</a:t>
            </a:r>
            <a:endParaRPr lang="de-DE" sz="2800" dirty="0"/>
          </a:p>
        </p:txBody>
      </p:sp>
      <p:sp>
        <p:nvSpPr>
          <p:cNvPr id="258051" name="Rectangle 3"/>
          <p:cNvSpPr>
            <a:spLocks noGrp="1" noChangeArrowheads="1"/>
          </p:cNvSpPr>
          <p:nvPr>
            <p:ph type="subTitle" idx="1"/>
          </p:nvPr>
        </p:nvSpPr>
        <p:spPr>
          <a:xfrm>
            <a:off x="1303338" y="3703003"/>
            <a:ext cx="7181850" cy="1117600"/>
          </a:xfrm>
          <a:noFill/>
          <a:ln/>
        </p:spPr>
        <p:txBody>
          <a:bodyPr/>
          <a:lstStyle/>
          <a:p>
            <a:r>
              <a:rPr lang="de-DE" dirty="0"/>
              <a:t>Marcello La Rosa</a:t>
            </a:r>
          </a:p>
          <a:p>
            <a:endParaRPr lang="de-DE" dirty="0"/>
          </a:p>
          <a:p>
            <a:endParaRPr lang="de-DE" dirty="0"/>
          </a:p>
          <a:p>
            <a:r>
              <a:rPr lang="de-DE" dirty="0"/>
              <a:t>Queensland University of Technology</a:t>
            </a:r>
            <a:endParaRPr lang="de-DE" sz="2800" i="1" dirty="0">
              <a:solidFill>
                <a:schemeClr val="tx2"/>
              </a:solidFill>
              <a:latin typeface="Arial Narrow" pitchFamily="34" charset="0"/>
            </a:endParaRPr>
          </a:p>
        </p:txBody>
      </p:sp>
      <p:sp>
        <p:nvSpPr>
          <p:cNvPr id="258053" name="Rectangle 5"/>
          <p:cNvSpPr>
            <a:spLocks noChangeArrowheads="1"/>
          </p:cNvSpPr>
          <p:nvPr/>
        </p:nvSpPr>
        <p:spPr bwMode="auto">
          <a:xfrm>
            <a:off x="1327150" y="6146800"/>
            <a:ext cx="7181850" cy="514350"/>
          </a:xfrm>
          <a:prstGeom prst="rect">
            <a:avLst/>
          </a:prstGeom>
          <a:noFill/>
          <a:ln w="9525">
            <a:noFill/>
            <a:miter lim="800000"/>
            <a:headEnd/>
            <a:tailEnd/>
          </a:ln>
          <a:effectLst/>
        </p:spPr>
        <p:txBody>
          <a:bodyPr lIns="92075" tIns="46038" rIns="92075" bIns="46038"/>
          <a:lstStyle/>
          <a:p>
            <a:pPr algn="ctr" defTabSz="762000">
              <a:lnSpc>
                <a:spcPct val="90000"/>
              </a:lnSpc>
              <a:spcBef>
                <a:spcPct val="20000"/>
              </a:spcBef>
            </a:pPr>
            <a:r>
              <a:rPr lang="en-AU" sz="2000" i="1" dirty="0">
                <a:latin typeface="Arial" charset="0"/>
              </a:rPr>
              <a:t>Brisbane, 17 October 2013</a:t>
            </a:r>
            <a:endParaRPr lang="de-DE" i="1" dirty="0">
              <a:solidFill>
                <a:schemeClr val="tx2"/>
              </a:solidFill>
              <a:latin typeface="Arial Narrow"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sz="3200" dirty="0"/>
              <a:t>Process Discovery Methods</a:t>
            </a:r>
          </a:p>
        </p:txBody>
      </p:sp>
      <p:sp>
        <p:nvSpPr>
          <p:cNvPr id="3" name="Inhaltsplatzhalter 2"/>
          <p:cNvSpPr>
            <a:spLocks noGrp="1"/>
          </p:cNvSpPr>
          <p:nvPr>
            <p:ph idx="1"/>
          </p:nvPr>
        </p:nvSpPr>
        <p:spPr/>
        <p:txBody>
          <a:bodyPr/>
          <a:lstStyle/>
          <a:p>
            <a:pPr>
              <a:buNone/>
            </a:pPr>
            <a:r>
              <a:rPr lang="en-GB" dirty="0"/>
              <a:t>Evidence-based</a:t>
            </a:r>
          </a:p>
          <a:p>
            <a:pPr lvl="1"/>
            <a:r>
              <a:rPr lang="en-GB" dirty="0"/>
              <a:t>Document analysis</a:t>
            </a:r>
          </a:p>
          <a:p>
            <a:pPr lvl="1"/>
            <a:r>
              <a:rPr lang="en-GB" dirty="0"/>
              <a:t>Observation</a:t>
            </a:r>
          </a:p>
          <a:p>
            <a:pPr lvl="1"/>
            <a:r>
              <a:rPr lang="en-GB" dirty="0"/>
              <a:t>Automatic process discovery</a:t>
            </a:r>
          </a:p>
          <a:p>
            <a:pPr>
              <a:buNone/>
            </a:pPr>
            <a:endParaRPr lang="en-GB" dirty="0"/>
          </a:p>
          <a:p>
            <a:pPr>
              <a:buNone/>
            </a:pPr>
            <a:r>
              <a:rPr lang="en-GB" dirty="0"/>
              <a:t>Interview-based</a:t>
            </a:r>
          </a:p>
          <a:p>
            <a:pPr>
              <a:buNone/>
            </a:pPr>
            <a:endParaRPr lang="en-GB" dirty="0"/>
          </a:p>
          <a:p>
            <a:pPr>
              <a:buNone/>
            </a:pPr>
            <a:r>
              <a:rPr lang="en-GB" dirty="0"/>
              <a:t>Workshop-based</a:t>
            </a:r>
          </a:p>
        </p:txBody>
      </p:sp>
      <p:sp>
        <p:nvSpPr>
          <p:cNvPr id="4" name="Slide Number Placeholder 3"/>
          <p:cNvSpPr>
            <a:spLocks noGrp="1"/>
          </p:cNvSpPr>
          <p:nvPr>
            <p:ph type="sldNum" sz="quarter" idx="4294967295"/>
          </p:nvPr>
        </p:nvSpPr>
        <p:spPr>
          <a:xfrm>
            <a:off x="7099300" y="6356351"/>
            <a:ext cx="2311400" cy="365125"/>
          </a:xfrm>
          <a:prstGeom prst="rect">
            <a:avLst/>
          </a:prstGeom>
        </p:spPr>
        <p:txBody>
          <a:bodyPr/>
          <a:lstStyle/>
          <a:p>
            <a:fld id="{F1F17651-DCF7-4026-A6EB-DAB33CFFD4D2}" type="slidenum">
              <a:rPr lang="en-GB" smtClean="0"/>
              <a:pPr/>
              <a:t>10</a:t>
            </a:fld>
            <a:endParaRPr lang="en-GB"/>
          </a:p>
        </p:txBody>
      </p:sp>
      <p:pic>
        <p:nvPicPr>
          <p:cNvPr id="11" name="Picture 10"/>
          <p:cNvPicPr>
            <a:picLocks noChangeAspect="1"/>
          </p:cNvPicPr>
          <p:nvPr/>
        </p:nvPicPr>
        <p:blipFill>
          <a:blip r:embed="rId3"/>
          <a:stretch>
            <a:fillRect/>
          </a:stretch>
        </p:blipFill>
        <p:spPr>
          <a:xfrm>
            <a:off x="6629302" y="1586289"/>
            <a:ext cx="2628900" cy="1743075"/>
          </a:xfrm>
          <a:prstGeom prst="rect">
            <a:avLst/>
          </a:prstGeom>
          <a:ln>
            <a:noFill/>
          </a:ln>
          <a:effectLst>
            <a:outerShdw blurRad="190500" algn="tl" rotWithShape="0">
              <a:srgbClr val="000000">
                <a:alpha val="70000"/>
              </a:srgbClr>
            </a:outerShdw>
          </a:effectLst>
        </p:spPr>
      </p:pic>
      <p:pic>
        <p:nvPicPr>
          <p:cNvPr id="1030" name="Picture 6" descr="https://encrypted-tbn1.gstatic.com/images?q=tbn:ANd9GcTR6ajyv3NqpBLQnlYH_H549B70XddRTTHE80dXOx1FL9Y8lF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5221" y="3886197"/>
            <a:ext cx="2628900" cy="17430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70988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Document Analysis</a:t>
            </a:r>
          </a:p>
        </p:txBody>
      </p:sp>
      <p:sp>
        <p:nvSpPr>
          <p:cNvPr id="3" name="Inhaltsplatzhalter 2"/>
          <p:cNvSpPr>
            <a:spLocks noGrp="1"/>
          </p:cNvSpPr>
          <p:nvPr>
            <p:ph idx="1"/>
          </p:nvPr>
        </p:nvSpPr>
        <p:spPr>
          <a:xfrm>
            <a:off x="539827" y="1506537"/>
            <a:ext cx="9188067" cy="4849813"/>
          </a:xfrm>
        </p:spPr>
        <p:txBody>
          <a:bodyPr>
            <a:normAutofit lnSpcReduction="10000"/>
          </a:bodyPr>
          <a:lstStyle/>
          <a:p>
            <a:pPr marL="0" indent="0">
              <a:buNone/>
            </a:pPr>
            <a:r>
              <a:rPr lang="en-GB" dirty="0"/>
              <a:t>Documents point to existing roles, activities and business objects:</a:t>
            </a:r>
          </a:p>
          <a:p>
            <a:pPr lvl="1"/>
            <a:r>
              <a:rPr lang="en-GB" dirty="0"/>
              <a:t>Process descriptions (ideal scenario)</a:t>
            </a:r>
          </a:p>
          <a:p>
            <a:pPr lvl="1"/>
            <a:r>
              <a:rPr lang="en-GB" dirty="0"/>
              <a:t>Internal policies</a:t>
            </a:r>
          </a:p>
          <a:p>
            <a:pPr lvl="1"/>
            <a:r>
              <a:rPr lang="en-GB" dirty="0"/>
              <a:t>Organization charts</a:t>
            </a:r>
          </a:p>
          <a:p>
            <a:pPr lvl="1"/>
            <a:r>
              <a:rPr lang="en-GB" dirty="0"/>
              <a:t>Employment plans</a:t>
            </a:r>
          </a:p>
          <a:p>
            <a:pPr lvl="1"/>
            <a:r>
              <a:rPr lang="en-GB" dirty="0"/>
              <a:t>Quality certificate reports</a:t>
            </a:r>
          </a:p>
          <a:p>
            <a:pPr lvl="1"/>
            <a:r>
              <a:rPr lang="en-GB" dirty="0"/>
              <a:t>Glossaries and handbooks</a:t>
            </a:r>
          </a:p>
          <a:p>
            <a:pPr lvl="1"/>
            <a:r>
              <a:rPr lang="en-GB" dirty="0"/>
              <a:t>Forms</a:t>
            </a:r>
          </a:p>
          <a:p>
            <a:pPr lvl="1"/>
            <a:r>
              <a:rPr lang="en-GB" dirty="0"/>
              <a:t>Work instructions</a:t>
            </a:r>
          </a:p>
          <a:p>
            <a:pPr marL="0" indent="0">
              <a:buNone/>
            </a:pPr>
            <a:endParaRPr lang="en-GB" dirty="0"/>
          </a:p>
          <a:p>
            <a:r>
              <a:rPr lang="en-GB" dirty="0"/>
              <a:t>May not be process-oriented and trustworthy. </a:t>
            </a:r>
          </a:p>
          <a:p>
            <a:r>
              <a:rPr lang="en-GB" dirty="0"/>
              <a:t>Could be used to gather information before approaching domain experts.</a:t>
            </a:r>
          </a:p>
          <a:p>
            <a:pPr lvl="1"/>
            <a:endParaRPr lang="en-GB" dirty="0"/>
          </a:p>
        </p:txBody>
      </p:sp>
      <p:sp>
        <p:nvSpPr>
          <p:cNvPr id="4" name="Slide Number Placeholder 3"/>
          <p:cNvSpPr>
            <a:spLocks noGrp="1"/>
          </p:cNvSpPr>
          <p:nvPr>
            <p:ph type="sldNum" sz="quarter" idx="4294967295"/>
          </p:nvPr>
        </p:nvSpPr>
        <p:spPr>
          <a:xfrm>
            <a:off x="7099300" y="6356351"/>
            <a:ext cx="2311400" cy="365125"/>
          </a:xfrm>
          <a:prstGeom prst="rect">
            <a:avLst/>
          </a:prstGeom>
        </p:spPr>
        <p:txBody>
          <a:bodyPr/>
          <a:lstStyle/>
          <a:p>
            <a:fld id="{F1F17651-DCF7-4026-A6EB-DAB33CFFD4D2}" type="slidenum">
              <a:rPr lang="en-GB" smtClean="0"/>
              <a:pPr/>
              <a:t>11</a:t>
            </a:fld>
            <a:endParaRPr lang="en-GB"/>
          </a:p>
        </p:txBody>
      </p:sp>
    </p:spTree>
    <p:extLst>
      <p:ext uri="{BB962C8B-B14F-4D97-AF65-F5344CB8AC3E}">
        <p14:creationId xmlns:p14="http://schemas.microsoft.com/office/powerpoint/2010/main" val="217814892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Observation</a:t>
            </a:r>
          </a:p>
        </p:txBody>
      </p:sp>
      <p:sp>
        <p:nvSpPr>
          <p:cNvPr id="3" name="Inhaltsplatzhalter 2"/>
          <p:cNvSpPr>
            <a:spLocks noGrp="1"/>
          </p:cNvSpPr>
          <p:nvPr>
            <p:ph idx="1"/>
          </p:nvPr>
        </p:nvSpPr>
        <p:spPr/>
        <p:txBody>
          <a:bodyPr/>
          <a:lstStyle/>
          <a:p>
            <a:r>
              <a:rPr lang="en-GB" dirty="0"/>
              <a:t>Follow directly the processing of individual cases:</a:t>
            </a:r>
          </a:p>
          <a:p>
            <a:pPr lvl="1"/>
            <a:r>
              <a:rPr lang="en-GB" dirty="0"/>
              <a:t>Active role: play a specific role, e.g. customer</a:t>
            </a:r>
          </a:p>
          <a:p>
            <a:pPr lvl="1"/>
            <a:r>
              <a:rPr lang="en-GB" dirty="0"/>
              <a:t>Passive role: observe participants and their environment</a:t>
            </a:r>
          </a:p>
          <a:p>
            <a:pPr lvl="1"/>
            <a:endParaRPr lang="en-GB" dirty="0"/>
          </a:p>
          <a:p>
            <a:r>
              <a:rPr lang="en-GB" dirty="0"/>
              <a:t>Trace business objects in the course of their lifecycle</a:t>
            </a:r>
          </a:p>
          <a:p>
            <a:endParaRPr lang="en-GB" dirty="0"/>
          </a:p>
          <a:p>
            <a:endParaRPr lang="en-GB" dirty="0"/>
          </a:p>
          <a:p>
            <a:r>
              <a:rPr lang="en-GB" dirty="0"/>
              <a:t>Active role: no big picture</a:t>
            </a:r>
          </a:p>
          <a:p>
            <a:r>
              <a:rPr lang="en-GB" dirty="0"/>
              <a:t>Passive role: participants’ bias</a:t>
            </a:r>
          </a:p>
        </p:txBody>
      </p:sp>
      <p:sp>
        <p:nvSpPr>
          <p:cNvPr id="4" name="Slide Number Placeholder 3"/>
          <p:cNvSpPr>
            <a:spLocks noGrp="1"/>
          </p:cNvSpPr>
          <p:nvPr>
            <p:ph type="sldNum" sz="quarter" idx="4294967295"/>
          </p:nvPr>
        </p:nvSpPr>
        <p:spPr>
          <a:xfrm>
            <a:off x="7099300" y="6356351"/>
            <a:ext cx="2311400" cy="365125"/>
          </a:xfrm>
          <a:prstGeom prst="rect">
            <a:avLst/>
          </a:prstGeom>
        </p:spPr>
        <p:txBody>
          <a:bodyPr/>
          <a:lstStyle/>
          <a:p>
            <a:fld id="{F1F17651-DCF7-4026-A6EB-DAB33CFFD4D2}" type="slidenum">
              <a:rPr lang="en-GB" smtClean="0"/>
              <a:pPr/>
              <a:t>12</a:t>
            </a:fld>
            <a:endParaRPr lang="en-GB"/>
          </a:p>
        </p:txBody>
      </p:sp>
    </p:spTree>
    <p:extLst>
      <p:ext uri="{BB962C8B-B14F-4D97-AF65-F5344CB8AC3E}">
        <p14:creationId xmlns:p14="http://schemas.microsoft.com/office/powerpoint/2010/main" val="252055098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Automated discovery via Process Mining</a:t>
            </a:r>
          </a:p>
        </p:txBody>
      </p:sp>
      <p:sp>
        <p:nvSpPr>
          <p:cNvPr id="4" name="Slide Number Placeholder 3"/>
          <p:cNvSpPr>
            <a:spLocks noGrp="1"/>
          </p:cNvSpPr>
          <p:nvPr>
            <p:ph type="sldNum" sz="quarter" idx="4294967295"/>
          </p:nvPr>
        </p:nvSpPr>
        <p:spPr>
          <a:xfrm>
            <a:off x="7099300" y="6356351"/>
            <a:ext cx="2311400" cy="365125"/>
          </a:xfrm>
          <a:prstGeom prst="rect">
            <a:avLst/>
          </a:prstGeom>
        </p:spPr>
        <p:txBody>
          <a:bodyPr/>
          <a:lstStyle/>
          <a:p>
            <a:fld id="{F1F17651-DCF7-4026-A6EB-DAB33CFFD4D2}" type="slidenum">
              <a:rPr lang="en-US" smtClean="0"/>
              <a:pPr/>
              <a:t>13</a:t>
            </a:fld>
            <a:endParaRPr lang="en-US" dirty="0"/>
          </a:p>
        </p:txBody>
      </p:sp>
      <p:cxnSp>
        <p:nvCxnSpPr>
          <p:cNvPr id="5" name="Straight Arrow Connector 4"/>
          <p:cNvCxnSpPr/>
          <p:nvPr/>
        </p:nvCxnSpPr>
        <p:spPr bwMode="auto">
          <a:xfrm>
            <a:off x="5053111" y="3752751"/>
            <a:ext cx="1044293" cy="403485"/>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6529190" y="5837211"/>
            <a:ext cx="813043" cy="369332"/>
          </a:xfrm>
          <a:prstGeom prst="rect">
            <a:avLst/>
          </a:prstGeom>
          <a:noFill/>
        </p:spPr>
        <p:txBody>
          <a:bodyPr wrap="none" rtlCol="0">
            <a:spAutoFit/>
          </a:bodyPr>
          <a:lstStyle/>
          <a:p>
            <a:r>
              <a:rPr lang="en-US" sz="1800" b="0" dirty="0">
                <a:solidFill>
                  <a:srgbClr val="000000"/>
                </a:solidFill>
                <a:latin typeface="+mj-lt"/>
              </a:rPr>
              <a:t>model</a:t>
            </a:r>
            <a:endParaRPr lang="de-DE" sz="1800" b="0" dirty="0">
              <a:solidFill>
                <a:srgbClr val="000000"/>
              </a:solidFill>
              <a:latin typeface="+mj-lt"/>
            </a:endParaRPr>
          </a:p>
        </p:txBody>
      </p:sp>
      <p:cxnSp>
        <p:nvCxnSpPr>
          <p:cNvPr id="7" name="Straight Arrow Connector 6"/>
          <p:cNvCxnSpPr/>
          <p:nvPr/>
        </p:nvCxnSpPr>
        <p:spPr bwMode="auto">
          <a:xfrm flipV="1">
            <a:off x="7000816" y="4388041"/>
            <a:ext cx="0" cy="913950"/>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 name="Straight Arrow Connector 7"/>
          <p:cNvCxnSpPr>
            <a:endCxn id="10" idx="1"/>
          </p:cNvCxnSpPr>
          <p:nvPr/>
        </p:nvCxnSpPr>
        <p:spPr bwMode="auto">
          <a:xfrm>
            <a:off x="7717620" y="4156236"/>
            <a:ext cx="450060" cy="0"/>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8167680" y="3886200"/>
            <a:ext cx="900120" cy="540072"/>
          </a:xfrm>
          <a:prstGeom prst="rect">
            <a:avLst/>
          </a:prstGeom>
          <a:noFill/>
        </p:spPr>
        <p:txBody>
          <a:bodyPr wrap="square" lIns="0" tIns="0" rIns="0" bIns="0" rtlCol="0" anchor="ctr">
            <a:noAutofit/>
          </a:bodyPr>
          <a:lstStyle/>
          <a:p>
            <a:pPr algn="ctr"/>
            <a:r>
              <a:rPr lang="de-DE" sz="3200" dirty="0">
                <a:solidFill>
                  <a:srgbClr val="336600"/>
                </a:solidFill>
                <a:latin typeface="+mj-lt"/>
                <a:sym typeface="Wingdings"/>
              </a:rPr>
              <a:t></a:t>
            </a:r>
            <a:r>
              <a:rPr lang="de-DE" sz="3200" b="0" dirty="0">
                <a:solidFill>
                  <a:srgbClr val="000000"/>
                </a:solidFill>
                <a:latin typeface="+mj-lt"/>
                <a:sym typeface="Wingdings"/>
              </a:rPr>
              <a:t>/</a:t>
            </a:r>
            <a:r>
              <a:rPr lang="de-DE" sz="3200" dirty="0">
                <a:solidFill>
                  <a:srgbClr val="C00000"/>
                </a:solidFill>
                <a:latin typeface="+mj-lt"/>
                <a:sym typeface="Wingdings"/>
              </a:rPr>
              <a:t></a:t>
            </a:r>
            <a:endParaRPr lang="de-DE" sz="3200" dirty="0">
              <a:solidFill>
                <a:srgbClr val="C00000"/>
              </a:solidFill>
              <a:latin typeface="+mj-lt"/>
            </a:endParaRPr>
          </a:p>
        </p:txBody>
      </p:sp>
      <p:sp>
        <p:nvSpPr>
          <p:cNvPr id="18" name="TextBox 17"/>
          <p:cNvSpPr txBox="1"/>
          <p:nvPr/>
        </p:nvSpPr>
        <p:spPr>
          <a:xfrm>
            <a:off x="3965834" y="4203375"/>
            <a:ext cx="1120820" cy="369332"/>
          </a:xfrm>
          <a:prstGeom prst="rect">
            <a:avLst/>
          </a:prstGeom>
          <a:noFill/>
        </p:spPr>
        <p:txBody>
          <a:bodyPr wrap="none" rtlCol="0">
            <a:spAutoFit/>
          </a:bodyPr>
          <a:lstStyle/>
          <a:p>
            <a:r>
              <a:rPr lang="en-US" sz="1800" b="0" dirty="0">
                <a:solidFill>
                  <a:srgbClr val="000000"/>
                </a:solidFill>
                <a:latin typeface="+mj-lt"/>
              </a:rPr>
              <a:t>event log</a:t>
            </a:r>
            <a:endParaRPr lang="de-DE" sz="1800" b="0" dirty="0">
              <a:solidFill>
                <a:srgbClr val="000000"/>
              </a:solidFill>
              <a:latin typeface="+mj-lt"/>
            </a:endParaRPr>
          </a:p>
        </p:txBody>
      </p:sp>
      <p:sp>
        <p:nvSpPr>
          <p:cNvPr id="19" name="TextBox 18"/>
          <p:cNvSpPr txBox="1"/>
          <p:nvPr/>
        </p:nvSpPr>
        <p:spPr>
          <a:xfrm>
            <a:off x="462836" y="1796592"/>
            <a:ext cx="1518364" cy="369332"/>
          </a:xfrm>
          <a:prstGeom prst="rect">
            <a:avLst/>
          </a:prstGeom>
          <a:noFill/>
        </p:spPr>
        <p:txBody>
          <a:bodyPr wrap="none" rtlCol="0">
            <a:spAutoFit/>
          </a:bodyPr>
          <a:lstStyle/>
          <a:p>
            <a:r>
              <a:rPr lang="en-US" sz="1800" b="0" dirty="0">
                <a:solidFill>
                  <a:srgbClr val="000000"/>
                </a:solidFill>
                <a:latin typeface="+mj-lt"/>
              </a:rPr>
              <a:t>event stream</a:t>
            </a:r>
            <a:endParaRPr lang="de-DE" sz="1800" b="0" dirty="0">
              <a:solidFill>
                <a:srgbClr val="000000"/>
              </a:solidFill>
              <a:latin typeface="+mj-lt"/>
            </a:endParaRPr>
          </a:p>
        </p:txBody>
      </p:sp>
      <p:sp>
        <p:nvSpPr>
          <p:cNvPr id="20" name="Flowchart: Magnetic Disk 19"/>
          <p:cNvSpPr/>
          <p:nvPr/>
        </p:nvSpPr>
        <p:spPr bwMode="auto">
          <a:xfrm>
            <a:off x="701484" y="4509144"/>
            <a:ext cx="1080144" cy="1170156"/>
          </a:xfrm>
          <a:prstGeom prst="flowChartMagneticDisk">
            <a:avLst/>
          </a:prstGeom>
          <a:solidFill>
            <a:schemeClr val="accent2">
              <a:lumMod val="60000"/>
              <a:lumOff val="40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a:ln>
                <a:noFill/>
              </a:ln>
              <a:solidFill>
                <a:schemeClr val="tx1"/>
              </a:solidFill>
              <a:effectLst/>
              <a:latin typeface="+mj-lt"/>
            </a:endParaRPr>
          </a:p>
        </p:txBody>
      </p:sp>
      <p:sp>
        <p:nvSpPr>
          <p:cNvPr id="21" name="TextBox 20"/>
          <p:cNvSpPr txBox="1"/>
          <p:nvPr/>
        </p:nvSpPr>
        <p:spPr>
          <a:xfrm>
            <a:off x="1006325" y="5679300"/>
            <a:ext cx="505267" cy="369332"/>
          </a:xfrm>
          <a:prstGeom prst="rect">
            <a:avLst/>
          </a:prstGeom>
          <a:noFill/>
        </p:spPr>
        <p:txBody>
          <a:bodyPr wrap="none" rtlCol="0">
            <a:spAutoFit/>
          </a:bodyPr>
          <a:lstStyle/>
          <a:p>
            <a:r>
              <a:rPr lang="en-US" sz="1800" b="0" dirty="0">
                <a:solidFill>
                  <a:srgbClr val="000000"/>
                </a:solidFill>
                <a:latin typeface="+mj-lt"/>
              </a:rPr>
              <a:t>DB</a:t>
            </a:r>
            <a:endParaRPr lang="de-DE" sz="1800" b="0" dirty="0">
              <a:solidFill>
                <a:srgbClr val="000000"/>
              </a:solidFill>
              <a:latin typeface="+mj-lt"/>
            </a:endParaRPr>
          </a:p>
        </p:txBody>
      </p:sp>
      <p:cxnSp>
        <p:nvCxnSpPr>
          <p:cNvPr id="23" name="Straight Arrow Connector 68"/>
          <p:cNvCxnSpPr/>
          <p:nvPr/>
        </p:nvCxnSpPr>
        <p:spPr bwMode="auto">
          <a:xfrm rot="16200000" flipH="1">
            <a:off x="2265443" y="2045065"/>
            <a:ext cx="697593" cy="2835378"/>
          </a:xfrm>
          <a:prstGeom prst="curvedConnector2">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Straight Arrow Connector 71"/>
          <p:cNvCxnSpPr>
            <a:stCxn id="20" idx="1"/>
          </p:cNvCxnSpPr>
          <p:nvPr/>
        </p:nvCxnSpPr>
        <p:spPr bwMode="auto">
          <a:xfrm rot="5400000" flipH="1" flipV="1">
            <a:off x="2287946" y="2765162"/>
            <a:ext cx="697593" cy="2790372"/>
          </a:xfrm>
          <a:prstGeom prst="curvedConnector2">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1511592" y="3638131"/>
            <a:ext cx="877163" cy="369332"/>
          </a:xfrm>
          <a:prstGeom prst="rect">
            <a:avLst/>
          </a:prstGeom>
          <a:noFill/>
        </p:spPr>
        <p:txBody>
          <a:bodyPr wrap="none" rtlCol="0">
            <a:spAutoFit/>
          </a:bodyPr>
          <a:lstStyle/>
          <a:p>
            <a:r>
              <a:rPr lang="en-US" sz="1800" b="0" dirty="0">
                <a:solidFill>
                  <a:srgbClr val="000000"/>
                </a:solidFill>
                <a:latin typeface="+mj-lt"/>
              </a:rPr>
              <a:t>extract</a:t>
            </a:r>
            <a:endParaRPr lang="de-DE" sz="1800" b="0" dirty="0">
              <a:solidFill>
                <a:srgbClr val="000000"/>
              </a:solidFill>
              <a:latin typeface="+mj-lt"/>
            </a:endParaRPr>
          </a:p>
        </p:txBody>
      </p:sp>
      <p:cxnSp>
        <p:nvCxnSpPr>
          <p:cNvPr id="29" name="Straight Arrow Connector 28"/>
          <p:cNvCxnSpPr/>
          <p:nvPr/>
        </p:nvCxnSpPr>
        <p:spPr bwMode="auto">
          <a:xfrm flipV="1">
            <a:off x="5053111" y="2635425"/>
            <a:ext cx="1083504" cy="1117326"/>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bwMode="auto">
          <a:xfrm>
            <a:off x="6907512" y="2365389"/>
            <a:ext cx="566184" cy="0"/>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8085466" y="2601477"/>
            <a:ext cx="813043" cy="369332"/>
          </a:xfrm>
          <a:prstGeom prst="rect">
            <a:avLst/>
          </a:prstGeom>
          <a:noFill/>
        </p:spPr>
        <p:txBody>
          <a:bodyPr wrap="none" rtlCol="0">
            <a:spAutoFit/>
          </a:bodyPr>
          <a:lstStyle/>
          <a:p>
            <a:r>
              <a:rPr lang="en-US" sz="1800" b="0" dirty="0">
                <a:solidFill>
                  <a:srgbClr val="000000"/>
                </a:solidFill>
                <a:latin typeface="+mj-lt"/>
              </a:rPr>
              <a:t>model</a:t>
            </a:r>
            <a:endParaRPr lang="de-DE" sz="1800" b="0" dirty="0">
              <a:solidFill>
                <a:srgbClr val="000000"/>
              </a:solidFill>
              <a:latin typeface="+mj-lt"/>
            </a:endParaRPr>
          </a:p>
        </p:txBody>
      </p:sp>
      <p:pic>
        <p:nvPicPr>
          <p:cNvPr id="1034" name="Picture 10" descr="http://www.ibm.com/developerworks/websphere/techjournal/0809_hopkins/images/Fig018_HighlightedEvent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014" y="2143841"/>
            <a:ext cx="1745083" cy="88474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72" name="Picture 42" descr="\\psf\Home\Desktop\pics\ch10_fina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5810" y="5441461"/>
            <a:ext cx="1837423" cy="464266"/>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2" descr="\\psf\Home\Desktop\pics\ch10_fina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73277" y="2102802"/>
            <a:ext cx="1837423" cy="464266"/>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descr="documents.png"/>
          <p:cNvPicPr>
            <a:picLocks noChangeAspect="1"/>
          </p:cNvPicPr>
          <p:nvPr/>
        </p:nvPicPr>
        <p:blipFill>
          <a:blip r:embed="rId5" cstate="print"/>
          <a:stretch>
            <a:fillRect/>
          </a:stretch>
        </p:blipFill>
        <p:spPr>
          <a:xfrm>
            <a:off x="4150087" y="3484346"/>
            <a:ext cx="784866" cy="695693"/>
          </a:xfrm>
          <a:prstGeom prst="rect">
            <a:avLst/>
          </a:prstGeom>
        </p:spPr>
      </p:pic>
      <p:sp>
        <p:nvSpPr>
          <p:cNvPr id="79" name="Rectangle 78"/>
          <p:cNvSpPr/>
          <p:nvPr/>
        </p:nvSpPr>
        <p:spPr bwMode="auto">
          <a:xfrm>
            <a:off x="5344632" y="2158804"/>
            <a:ext cx="1656184" cy="471842"/>
          </a:xfrm>
          <a:prstGeom prst="rect">
            <a:avLst/>
          </a:prstGeom>
          <a:solidFill>
            <a:srgbClr val="E7ECED"/>
          </a:solidFill>
          <a:ln w="25400" cap="flat" cmpd="sng" algn="ctr">
            <a:solidFill>
              <a:srgbClr val="E7ECED">
                <a:lumMod val="5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srgbClr val="000000"/>
                </a:solidFill>
                <a:effectLst/>
                <a:uLnTx/>
                <a:uFillTx/>
                <a:latin typeface="+mj-lt"/>
                <a:ea typeface="MS PGothic" pitchFamily="34" charset="-128"/>
              </a:rPr>
              <a:t>Discovery</a:t>
            </a:r>
          </a:p>
        </p:txBody>
      </p:sp>
      <p:sp>
        <p:nvSpPr>
          <p:cNvPr id="80" name="Rectangle 79"/>
          <p:cNvSpPr/>
          <p:nvPr/>
        </p:nvSpPr>
        <p:spPr bwMode="auto">
          <a:xfrm>
            <a:off x="6109000" y="3916199"/>
            <a:ext cx="1724233" cy="471842"/>
          </a:xfrm>
          <a:prstGeom prst="rect">
            <a:avLst/>
          </a:prstGeom>
          <a:solidFill>
            <a:srgbClr val="E7ECED"/>
          </a:solidFill>
          <a:ln w="25400" cap="flat" cmpd="sng" algn="ctr">
            <a:solidFill>
              <a:srgbClr val="E7ECED">
                <a:lumMod val="5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dirty="0">
                <a:ln>
                  <a:noFill/>
                </a:ln>
                <a:solidFill>
                  <a:srgbClr val="000000"/>
                </a:solidFill>
                <a:effectLst/>
                <a:uLnTx/>
                <a:uFillTx/>
                <a:latin typeface="+mj-lt"/>
                <a:ea typeface="MS PGothic" pitchFamily="34" charset="-128"/>
              </a:rPr>
              <a:t>Conformance</a:t>
            </a:r>
          </a:p>
        </p:txBody>
      </p:sp>
    </p:spTree>
    <p:extLst>
      <p:ext uri="{BB962C8B-B14F-4D97-AF65-F5344CB8AC3E}">
        <p14:creationId xmlns:p14="http://schemas.microsoft.com/office/powerpoint/2010/main" val="32713509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1034"/>
                                        </p:tgtEl>
                                        <p:attrNameLst>
                                          <p:attrName>style.visibility</p:attrName>
                                        </p:attrNameLst>
                                      </p:cBhvr>
                                      <p:to>
                                        <p:strVal val="visible"/>
                                      </p:to>
                                    </p:set>
                                    <p:animEffect transition="in" filter="fade">
                                      <p:cBhvr>
                                        <p:cTn id="10" dur="500"/>
                                        <p:tgtEl>
                                          <p:spTgt spid="10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par>
                                <p:cTn id="22" presetID="22" presetClass="entr" presetSubtype="8"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500"/>
                                        <p:tgtEl>
                                          <p:spTgt spid="24"/>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fade">
                                      <p:cBhvr>
                                        <p:cTn id="31" dur="500"/>
                                        <p:tgtEl>
                                          <p:spTgt spid="7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down)">
                                      <p:cBhvr>
                                        <p:cTn id="39" dur="500"/>
                                        <p:tgtEl>
                                          <p:spTgt spid="29"/>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fade">
                                      <p:cBhvr>
                                        <p:cTn id="43" dur="500"/>
                                        <p:tgtEl>
                                          <p:spTgt spid="79"/>
                                        </p:tgtEl>
                                      </p:cBhvr>
                                    </p:animEffect>
                                  </p:childTnLst>
                                </p:cTn>
                              </p:par>
                            </p:childTnLst>
                          </p:cTn>
                        </p:par>
                        <p:par>
                          <p:cTn id="44" fill="hold">
                            <p:stCondLst>
                              <p:cond delay="1000"/>
                            </p:stCondLst>
                            <p:childTnLst>
                              <p:par>
                                <p:cTn id="45" presetID="22" presetClass="entr" presetSubtype="8" fill="hold"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500"/>
                                        <p:tgtEl>
                                          <p:spTgt spid="36"/>
                                        </p:tgtEl>
                                      </p:cBhvr>
                                    </p:animEffect>
                                  </p:childTnLst>
                                </p:cTn>
                              </p:par>
                              <p:par>
                                <p:cTn id="48" presetID="22" presetClass="entr" presetSubtype="8" fill="hold" nodeType="withEffect">
                                  <p:stCondLst>
                                    <p:cond delay="0"/>
                                  </p:stCondLst>
                                  <p:childTnLst>
                                    <p:set>
                                      <p:cBhvr>
                                        <p:cTn id="49" dur="1" fill="hold">
                                          <p:stCondLst>
                                            <p:cond delay="0"/>
                                          </p:stCondLst>
                                        </p:cTn>
                                        <p:tgtEl>
                                          <p:spTgt spid="73"/>
                                        </p:tgtEl>
                                        <p:attrNameLst>
                                          <p:attrName>style.visibility</p:attrName>
                                        </p:attrNameLst>
                                      </p:cBhvr>
                                      <p:to>
                                        <p:strVal val="visible"/>
                                      </p:to>
                                    </p:set>
                                    <p:animEffect transition="in" filter="wipe(left)">
                                      <p:cBhvr>
                                        <p:cTn id="50" dur="500"/>
                                        <p:tgtEl>
                                          <p:spTgt spid="7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wipe(left)">
                                      <p:cBhvr>
                                        <p:cTn id="53" dur="500"/>
                                        <p:tgtEl>
                                          <p:spTgt spid="3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wipe(down)">
                                      <p:cBhvr>
                                        <p:cTn id="58" dur="500"/>
                                        <p:tgtEl>
                                          <p:spTgt spid="72"/>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wipe(down)">
                                      <p:cBhvr>
                                        <p:cTn id="61" dur="500"/>
                                        <p:tgtEl>
                                          <p:spTgt spid="6"/>
                                        </p:tgtEl>
                                      </p:cBhvr>
                                    </p:animEffect>
                                  </p:childTnLst>
                                </p:cTn>
                              </p:par>
                              <p:par>
                                <p:cTn id="62" presetID="22" presetClass="entr" presetSubtype="4" fill="hold" nodeType="with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down)">
                                      <p:cBhvr>
                                        <p:cTn id="64" dur="500"/>
                                        <p:tgtEl>
                                          <p:spTgt spid="7"/>
                                        </p:tgtEl>
                                      </p:cBhvr>
                                    </p:animEffect>
                                  </p:childTnLst>
                                </p:cTn>
                              </p:par>
                              <p:par>
                                <p:cTn id="65" presetID="22" presetClass="entr" presetSubtype="8" fill="hold" nodeType="with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wipe(left)">
                                      <p:cBhvr>
                                        <p:cTn id="67" dur="500"/>
                                        <p:tgtEl>
                                          <p:spTgt spid="5"/>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80"/>
                                        </p:tgtEl>
                                        <p:attrNameLst>
                                          <p:attrName>style.visibility</p:attrName>
                                        </p:attrNameLst>
                                      </p:cBhvr>
                                      <p:to>
                                        <p:strVal val="visible"/>
                                      </p:to>
                                    </p:set>
                                    <p:animEffect transition="in" filter="fade">
                                      <p:cBhvr>
                                        <p:cTn id="71" dur="500"/>
                                        <p:tgtEl>
                                          <p:spTgt spid="8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wipe(left)">
                                      <p:cBhvr>
                                        <p:cTn id="76" dur="500"/>
                                        <p:tgtEl>
                                          <p:spTgt spid="8"/>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left)">
                                      <p:cBhvr>
                                        <p:cTn id="7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8" grpId="0"/>
      <p:bldP spid="19" grpId="0"/>
      <p:bldP spid="20" grpId="0" animBg="1"/>
      <p:bldP spid="21" grpId="0"/>
      <p:bldP spid="25" grpId="0"/>
      <p:bldP spid="37" grpId="0"/>
      <p:bldP spid="79" grpId="0" animBg="1"/>
      <p:bldP spid="8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Interviews</a:t>
            </a:r>
          </a:p>
        </p:txBody>
      </p:sp>
      <p:sp>
        <p:nvSpPr>
          <p:cNvPr id="4" name="Textfeld 3"/>
          <p:cNvSpPr txBox="1"/>
          <p:nvPr/>
        </p:nvSpPr>
        <p:spPr>
          <a:xfrm>
            <a:off x="3888261" y="1567811"/>
            <a:ext cx="2106234" cy="400110"/>
          </a:xfrm>
          <a:prstGeom prst="rect">
            <a:avLst/>
          </a:prstGeom>
          <a:solidFill>
            <a:srgbClr val="E7ECED"/>
          </a:solidFill>
          <a:ln w="25400" cap="flat" cmpd="sng" algn="ctr">
            <a:solidFill>
              <a:srgbClr val="E7ECED">
                <a:lumMod val="5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de-DE"/>
            </a:defPPr>
            <a:lvl1pPr marL="0" marR="0" lvl="0" indent="0" algn="ctr" defTabSz="914400" eaLnBrk="1" fontAlgn="auto" latinLnBrk="0" hangingPunct="1">
              <a:lnSpc>
                <a:spcPct val="100000"/>
              </a:lnSpc>
              <a:spcBef>
                <a:spcPts val="0"/>
              </a:spcBef>
              <a:spcAft>
                <a:spcPts val="0"/>
              </a:spcAft>
              <a:buClrTx/>
              <a:buSzTx/>
              <a:buFontTx/>
              <a:buNone/>
              <a:tabLst/>
              <a:defRPr kumimoji="0" sz="2000" b="0" i="0" u="none" strike="noStrike" kern="0" cap="none" spc="0" normalizeH="0" baseline="0">
                <a:ln>
                  <a:noFill/>
                </a:ln>
                <a:solidFill>
                  <a:srgbClr val="000000"/>
                </a:solidFill>
                <a:effectLst/>
                <a:uLnTx/>
                <a:uFillTx/>
                <a:latin typeface="+mj-lt"/>
                <a:ea typeface="MS PGothic" pitchFamily="34" charset="-128"/>
              </a:defRPr>
            </a:lvl1pPr>
          </a:lstStyle>
          <a:p>
            <a:r>
              <a:rPr lang="en-GB" dirty="0"/>
              <a:t>Interview</a:t>
            </a:r>
          </a:p>
        </p:txBody>
      </p:sp>
      <p:sp>
        <p:nvSpPr>
          <p:cNvPr id="5" name="Textfeld 4"/>
          <p:cNvSpPr txBox="1"/>
          <p:nvPr/>
        </p:nvSpPr>
        <p:spPr>
          <a:xfrm>
            <a:off x="6384538" y="2719939"/>
            <a:ext cx="2106234" cy="400110"/>
          </a:xfrm>
          <a:prstGeom prst="rect">
            <a:avLst/>
          </a:prstGeom>
          <a:solidFill>
            <a:srgbClr val="E7ECED"/>
          </a:solidFill>
          <a:ln w="25400" cap="flat" cmpd="sng" algn="ctr">
            <a:solidFill>
              <a:srgbClr val="E7ECED">
                <a:lumMod val="5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de-DE"/>
            </a:defPPr>
            <a:lvl1pPr marL="0" marR="0" lvl="0" indent="0" algn="ctr" defTabSz="914400" eaLnBrk="1" fontAlgn="auto" latinLnBrk="0" hangingPunct="1">
              <a:lnSpc>
                <a:spcPct val="100000"/>
              </a:lnSpc>
              <a:spcBef>
                <a:spcPts val="0"/>
              </a:spcBef>
              <a:spcAft>
                <a:spcPts val="0"/>
              </a:spcAft>
              <a:buClrTx/>
              <a:buSzTx/>
              <a:buFontTx/>
              <a:buNone/>
              <a:tabLst/>
              <a:defRPr kumimoji="0" sz="2000" b="0" i="0" u="none" strike="noStrike" kern="0" cap="none" spc="0" normalizeH="0" baseline="0">
                <a:ln>
                  <a:noFill/>
                </a:ln>
                <a:solidFill>
                  <a:srgbClr val="000000"/>
                </a:solidFill>
                <a:effectLst/>
                <a:uLnTx/>
                <a:uFillTx/>
                <a:latin typeface="+mj-lt"/>
                <a:ea typeface="MS PGothic" pitchFamily="34" charset="-128"/>
              </a:defRPr>
            </a:lvl1pPr>
          </a:lstStyle>
          <a:p>
            <a:r>
              <a:rPr lang="en-GB" dirty="0"/>
              <a:t>Modelling</a:t>
            </a:r>
          </a:p>
        </p:txBody>
      </p:sp>
      <p:sp>
        <p:nvSpPr>
          <p:cNvPr id="6" name="Textfeld 5"/>
          <p:cNvSpPr txBox="1"/>
          <p:nvPr/>
        </p:nvSpPr>
        <p:spPr>
          <a:xfrm>
            <a:off x="1391984" y="2719939"/>
            <a:ext cx="2106234" cy="400110"/>
          </a:xfrm>
          <a:prstGeom prst="rect">
            <a:avLst/>
          </a:prstGeom>
          <a:solidFill>
            <a:srgbClr val="E7ECED"/>
          </a:solidFill>
          <a:ln w="25400" cap="flat" cmpd="sng" algn="ctr">
            <a:solidFill>
              <a:srgbClr val="E7ECED">
                <a:lumMod val="5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de-DE"/>
            </a:defPPr>
            <a:lvl1pPr marL="0" marR="0" lvl="0" indent="0" algn="ctr" defTabSz="914400" eaLnBrk="1" fontAlgn="auto" latinLnBrk="0" hangingPunct="1">
              <a:lnSpc>
                <a:spcPct val="100000"/>
              </a:lnSpc>
              <a:spcBef>
                <a:spcPts val="0"/>
              </a:spcBef>
              <a:spcAft>
                <a:spcPts val="0"/>
              </a:spcAft>
              <a:buClrTx/>
              <a:buSzTx/>
              <a:buFontTx/>
              <a:buNone/>
              <a:tabLst/>
              <a:defRPr kumimoji="0" sz="2000" b="0" i="0" u="none" strike="noStrike" kern="0" cap="none" spc="0" normalizeH="0" baseline="0">
                <a:ln>
                  <a:noFill/>
                </a:ln>
                <a:solidFill>
                  <a:srgbClr val="000000"/>
                </a:solidFill>
                <a:effectLst/>
                <a:uLnTx/>
                <a:uFillTx/>
                <a:latin typeface="+mj-lt"/>
                <a:ea typeface="MS PGothic" pitchFamily="34" charset="-128"/>
              </a:defRPr>
            </a:lvl1pPr>
          </a:lstStyle>
          <a:p>
            <a:r>
              <a:rPr lang="en-GB"/>
              <a:t>Validation</a:t>
            </a:r>
          </a:p>
        </p:txBody>
      </p:sp>
      <p:sp>
        <p:nvSpPr>
          <p:cNvPr id="7" name="Textfeld 6"/>
          <p:cNvSpPr txBox="1"/>
          <p:nvPr/>
        </p:nvSpPr>
        <p:spPr>
          <a:xfrm>
            <a:off x="3889067" y="3862775"/>
            <a:ext cx="2106234" cy="400110"/>
          </a:xfrm>
          <a:prstGeom prst="rect">
            <a:avLst/>
          </a:prstGeom>
          <a:solidFill>
            <a:srgbClr val="E7ECED"/>
          </a:solidFill>
          <a:ln w="25400" cap="flat" cmpd="sng" algn="ctr">
            <a:solidFill>
              <a:srgbClr val="E7ECED">
                <a:lumMod val="5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de-DE"/>
            </a:defPPr>
            <a:lvl1pPr marL="0" marR="0" lvl="0" indent="0" algn="ctr" defTabSz="914400" eaLnBrk="1" fontAlgn="auto" latinLnBrk="0" hangingPunct="1">
              <a:lnSpc>
                <a:spcPct val="100000"/>
              </a:lnSpc>
              <a:spcBef>
                <a:spcPts val="0"/>
              </a:spcBef>
              <a:spcAft>
                <a:spcPts val="0"/>
              </a:spcAft>
              <a:buClrTx/>
              <a:buSzTx/>
              <a:buFontTx/>
              <a:buNone/>
              <a:tabLst/>
              <a:defRPr kumimoji="0" sz="2000" b="0" i="0" u="none" strike="noStrike" kern="0" cap="none" spc="0" normalizeH="0" baseline="0">
                <a:ln>
                  <a:noFill/>
                </a:ln>
                <a:solidFill>
                  <a:srgbClr val="000000"/>
                </a:solidFill>
                <a:effectLst/>
                <a:uLnTx/>
                <a:uFillTx/>
                <a:latin typeface="+mj-lt"/>
                <a:ea typeface="MS PGothic" pitchFamily="34" charset="-128"/>
              </a:defRPr>
            </a:lvl1pPr>
          </a:lstStyle>
          <a:p>
            <a:r>
              <a:rPr lang="en-GB" dirty="0"/>
              <a:t>Verification</a:t>
            </a:r>
          </a:p>
        </p:txBody>
      </p:sp>
      <p:sp>
        <p:nvSpPr>
          <p:cNvPr id="8" name="Rechteckiger Pfeil 7"/>
          <p:cNvSpPr/>
          <p:nvPr/>
        </p:nvSpPr>
        <p:spPr>
          <a:xfrm rot="5400000">
            <a:off x="6626573" y="1440127"/>
            <a:ext cx="864096" cy="130412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mj-lt"/>
            </a:endParaRPr>
          </a:p>
        </p:txBody>
      </p:sp>
      <p:sp>
        <p:nvSpPr>
          <p:cNvPr id="9" name="Rechteckiger Pfeil 8"/>
          <p:cNvSpPr/>
          <p:nvPr/>
        </p:nvSpPr>
        <p:spPr>
          <a:xfrm rot="10800000">
            <a:off x="6513769" y="3316326"/>
            <a:ext cx="1118908" cy="9157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mj-lt"/>
            </a:endParaRPr>
          </a:p>
        </p:txBody>
      </p:sp>
      <p:sp>
        <p:nvSpPr>
          <p:cNvPr id="10" name="Rechteckiger Pfeil 9"/>
          <p:cNvSpPr/>
          <p:nvPr/>
        </p:nvSpPr>
        <p:spPr>
          <a:xfrm rot="16200000">
            <a:off x="2470096" y="3174319"/>
            <a:ext cx="864096" cy="11481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mj-lt"/>
            </a:endParaRPr>
          </a:p>
        </p:txBody>
      </p:sp>
      <p:sp>
        <p:nvSpPr>
          <p:cNvPr id="11" name="Rechteckiger Pfeil 10"/>
          <p:cNvSpPr/>
          <p:nvPr/>
        </p:nvSpPr>
        <p:spPr>
          <a:xfrm>
            <a:off x="2445101" y="1559030"/>
            <a:ext cx="1053117" cy="1016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mj-lt"/>
            </a:endParaRPr>
          </a:p>
        </p:txBody>
      </p:sp>
      <p:sp>
        <p:nvSpPr>
          <p:cNvPr id="15" name="Slide Number Placeholder 3"/>
          <p:cNvSpPr>
            <a:spLocks noGrp="1"/>
          </p:cNvSpPr>
          <p:nvPr>
            <p:ph type="sldNum" sz="quarter" idx="4294967295"/>
          </p:nvPr>
        </p:nvSpPr>
        <p:spPr>
          <a:xfrm>
            <a:off x="7099300" y="6356351"/>
            <a:ext cx="2311400" cy="365125"/>
          </a:xfrm>
          <a:prstGeom prst="rect">
            <a:avLst/>
          </a:prstGeom>
        </p:spPr>
        <p:txBody>
          <a:bodyPr/>
          <a:lstStyle/>
          <a:p>
            <a:fld id="{F1F17651-DCF7-4026-A6EB-DAB33CFFD4D2}" type="slidenum">
              <a:rPr lang="en-GB" smtClean="0"/>
              <a:pPr/>
              <a:t>14</a:t>
            </a:fld>
            <a:endParaRPr lang="en-GB"/>
          </a:p>
        </p:txBody>
      </p:sp>
      <p:sp>
        <p:nvSpPr>
          <p:cNvPr id="14" name="Inhaltsplatzhalter 2"/>
          <p:cNvSpPr>
            <a:spLocks noGrp="1"/>
          </p:cNvSpPr>
          <p:nvPr>
            <p:ph idx="1"/>
          </p:nvPr>
        </p:nvSpPr>
        <p:spPr>
          <a:xfrm>
            <a:off x="495300" y="4855082"/>
            <a:ext cx="8915400" cy="1721988"/>
          </a:xfrm>
        </p:spPr>
        <p:txBody>
          <a:bodyPr>
            <a:normAutofit fontScale="92500" lnSpcReduction="20000"/>
          </a:bodyPr>
          <a:lstStyle/>
          <a:p>
            <a:r>
              <a:rPr lang="de-AT" dirty="0"/>
              <a:t>Forward vs. backward</a:t>
            </a:r>
          </a:p>
          <a:p>
            <a:r>
              <a:rPr lang="de-AT" dirty="0"/>
              <a:t>Structured vs. unstructured</a:t>
            </a:r>
          </a:p>
          <a:p>
            <a:r>
              <a:rPr lang="de-AT" dirty="0"/>
              <a:t>Assumption: analyst and stakeholder share terminology</a:t>
            </a:r>
          </a:p>
          <a:p>
            <a:r>
              <a:rPr lang="de-AT" dirty="0"/>
              <a:t>Pitfall: exceptional behavior neglected </a:t>
            </a:r>
            <a:br>
              <a:rPr lang="de-AT" dirty="0"/>
            </a:br>
            <a:r>
              <a:rPr lang="de-AT" dirty="0"/>
              <a:t>&gt; use questions that aim to identify such behavior</a:t>
            </a:r>
          </a:p>
          <a:p>
            <a:endParaRPr lang="de-AT" dirty="0"/>
          </a:p>
          <a:p>
            <a:endParaRPr lang="de-AT" dirty="0"/>
          </a:p>
        </p:txBody>
      </p:sp>
    </p:spTree>
    <p:extLst>
      <p:ext uri="{BB962C8B-B14F-4D97-AF65-F5344CB8AC3E}">
        <p14:creationId xmlns:p14="http://schemas.microsoft.com/office/powerpoint/2010/main" val="19179004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4">
                                            <p:txEl>
                                              <p:pRg st="0" end="0"/>
                                            </p:txEl>
                                          </p:spTgt>
                                        </p:tgtEl>
                                        <p:attrNameLst>
                                          <p:attrName>style.visibility</p:attrName>
                                        </p:attrNameLst>
                                      </p:cBhvr>
                                      <p:to>
                                        <p:strVal val="visible"/>
                                      </p:to>
                                    </p:set>
                                    <p:animEffect transition="in" filter="wipe(up)">
                                      <p:cBhvr>
                                        <p:cTn id="44" dur="500"/>
                                        <p:tgtEl>
                                          <p:spTgt spid="14">
                                            <p:txEl>
                                              <p:pRg st="0" end="0"/>
                                            </p:txEl>
                                          </p:spTgt>
                                        </p:tgtEl>
                                      </p:cBhvr>
                                    </p:animEffect>
                                  </p:childTnLst>
                                </p:cTn>
                              </p:par>
                              <p:par>
                                <p:cTn id="45" presetID="22" presetClass="entr" presetSubtype="1" fill="hold" nodeType="withEffect">
                                  <p:stCondLst>
                                    <p:cond delay="0"/>
                                  </p:stCondLst>
                                  <p:childTnLst>
                                    <p:set>
                                      <p:cBhvr>
                                        <p:cTn id="46" dur="1" fill="hold">
                                          <p:stCondLst>
                                            <p:cond delay="0"/>
                                          </p:stCondLst>
                                        </p:cTn>
                                        <p:tgtEl>
                                          <p:spTgt spid="14">
                                            <p:txEl>
                                              <p:pRg st="1" end="1"/>
                                            </p:txEl>
                                          </p:spTgt>
                                        </p:tgtEl>
                                        <p:attrNameLst>
                                          <p:attrName>style.visibility</p:attrName>
                                        </p:attrNameLst>
                                      </p:cBhvr>
                                      <p:to>
                                        <p:strVal val="visible"/>
                                      </p:to>
                                    </p:set>
                                    <p:animEffect transition="in" filter="wipe(up)">
                                      <p:cBhvr>
                                        <p:cTn id="47" dur="500"/>
                                        <p:tgtEl>
                                          <p:spTgt spid="14">
                                            <p:txEl>
                                              <p:pRg st="1" end="1"/>
                                            </p:txEl>
                                          </p:spTgt>
                                        </p:tgtEl>
                                      </p:cBhvr>
                                    </p:animEffect>
                                  </p:childTnLst>
                                </p:cTn>
                              </p:par>
                              <p:par>
                                <p:cTn id="48" presetID="22" presetClass="entr" presetSubtype="1" fill="hold" nodeType="withEffect">
                                  <p:stCondLst>
                                    <p:cond delay="0"/>
                                  </p:stCondLst>
                                  <p:childTnLst>
                                    <p:set>
                                      <p:cBhvr>
                                        <p:cTn id="49" dur="1" fill="hold">
                                          <p:stCondLst>
                                            <p:cond delay="0"/>
                                          </p:stCondLst>
                                        </p:cTn>
                                        <p:tgtEl>
                                          <p:spTgt spid="14">
                                            <p:txEl>
                                              <p:pRg st="2" end="2"/>
                                            </p:txEl>
                                          </p:spTgt>
                                        </p:tgtEl>
                                        <p:attrNameLst>
                                          <p:attrName>style.visibility</p:attrName>
                                        </p:attrNameLst>
                                      </p:cBhvr>
                                      <p:to>
                                        <p:strVal val="visible"/>
                                      </p:to>
                                    </p:set>
                                    <p:animEffect transition="in" filter="wipe(up)">
                                      <p:cBhvr>
                                        <p:cTn id="50" dur="500"/>
                                        <p:tgtEl>
                                          <p:spTgt spid="14">
                                            <p:txEl>
                                              <p:pRg st="2" end="2"/>
                                            </p:txEl>
                                          </p:spTgt>
                                        </p:tgtEl>
                                      </p:cBhvr>
                                    </p:animEffect>
                                  </p:childTnLst>
                                </p:cTn>
                              </p:par>
                              <p:par>
                                <p:cTn id="51" presetID="22" presetClass="entr" presetSubtype="1" fill="hold" nodeType="withEffect">
                                  <p:stCondLst>
                                    <p:cond delay="0"/>
                                  </p:stCondLst>
                                  <p:childTnLst>
                                    <p:set>
                                      <p:cBhvr>
                                        <p:cTn id="52" dur="1" fill="hold">
                                          <p:stCondLst>
                                            <p:cond delay="0"/>
                                          </p:stCondLst>
                                        </p:cTn>
                                        <p:tgtEl>
                                          <p:spTgt spid="14">
                                            <p:txEl>
                                              <p:pRg st="3" end="3"/>
                                            </p:txEl>
                                          </p:spTgt>
                                        </p:tgtEl>
                                        <p:attrNameLst>
                                          <p:attrName>style.visibility</p:attrName>
                                        </p:attrNameLst>
                                      </p:cBhvr>
                                      <p:to>
                                        <p:strVal val="visible"/>
                                      </p:to>
                                    </p:set>
                                    <p:animEffect transition="in" filter="wipe(up)">
                                      <p:cBhvr>
                                        <p:cTn id="53"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Workshops</a:t>
            </a:r>
          </a:p>
        </p:txBody>
      </p:sp>
      <p:sp>
        <p:nvSpPr>
          <p:cNvPr id="3" name="Inhaltsplatzhalter 2"/>
          <p:cNvSpPr>
            <a:spLocks noGrp="1"/>
          </p:cNvSpPr>
          <p:nvPr>
            <p:ph idx="1"/>
          </p:nvPr>
        </p:nvSpPr>
        <p:spPr>
          <a:xfrm>
            <a:off x="319493" y="1506538"/>
            <a:ext cx="9463488" cy="4114800"/>
          </a:xfrm>
        </p:spPr>
        <p:txBody>
          <a:bodyPr>
            <a:noAutofit/>
          </a:bodyPr>
          <a:lstStyle/>
          <a:p>
            <a:r>
              <a:rPr lang="de-AT" dirty="0"/>
              <a:t>Gather all key stakeholders together</a:t>
            </a:r>
          </a:p>
          <a:p>
            <a:r>
              <a:rPr lang="de-AT" dirty="0"/>
              <a:t>Participants interact to create shared understanding</a:t>
            </a:r>
          </a:p>
          <a:p>
            <a:r>
              <a:rPr lang="de-AT" dirty="0"/>
              <a:t>Typically one process analyst (facilitator), multiple domain experts, process owner may also attend</a:t>
            </a:r>
          </a:p>
          <a:p>
            <a:r>
              <a:rPr lang="de-AT" dirty="0"/>
              <a:t>May be software-supported, a model is directly created during the workshop (typically a separate role – tool operator)</a:t>
            </a:r>
          </a:p>
          <a:p>
            <a:r>
              <a:rPr lang="de-AT" dirty="0"/>
              <a:t>Model is used as reference point for discussions</a:t>
            </a:r>
          </a:p>
          <a:p>
            <a:r>
              <a:rPr lang="de-AT" dirty="0"/>
              <a:t>Alternative: brown-paper workshops</a:t>
            </a:r>
          </a:p>
          <a:p>
            <a:r>
              <a:rPr lang="de-AT" dirty="0"/>
              <a:t>Usually 3 to 5 half-day sessions</a:t>
            </a:r>
          </a:p>
          <a:p>
            <a:pPr marL="0" indent="0">
              <a:buNone/>
            </a:pPr>
            <a:endParaRPr lang="de-AT" dirty="0"/>
          </a:p>
          <a:p>
            <a:pPr marL="0" indent="0">
              <a:buNone/>
            </a:pPr>
            <a:endParaRPr lang="de-AT" dirty="0"/>
          </a:p>
          <a:p>
            <a:pPr marL="0" indent="0">
              <a:buNone/>
            </a:pPr>
            <a:endParaRPr lang="de-AT" dirty="0"/>
          </a:p>
          <a:p>
            <a:pPr marL="0" indent="0">
              <a:buNone/>
            </a:pPr>
            <a:endParaRPr lang="de-AT" dirty="0"/>
          </a:p>
          <a:p>
            <a:pPr marL="0" indent="0">
              <a:buNone/>
            </a:pPr>
            <a:r>
              <a:rPr lang="de-AT" dirty="0"/>
              <a:t> </a:t>
            </a:r>
          </a:p>
          <a:p>
            <a:pPr marL="0" indent="0">
              <a:buNone/>
            </a:pPr>
            <a:endParaRPr lang="de-AT" dirty="0"/>
          </a:p>
          <a:p>
            <a:pPr marL="0" indent="0">
              <a:buNone/>
            </a:pPr>
            <a:endParaRPr lang="de-AT" dirty="0"/>
          </a:p>
          <a:p>
            <a:endParaRPr lang="de-AT" dirty="0"/>
          </a:p>
          <a:p>
            <a:endParaRPr lang="de-AT" dirty="0"/>
          </a:p>
          <a:p>
            <a:pPr lvl="1"/>
            <a:endParaRPr lang="de-AT" dirty="0"/>
          </a:p>
          <a:p>
            <a:endParaRPr lang="de-AT"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5791" y="4626769"/>
            <a:ext cx="2863151" cy="198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395629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Any</a:t>
            </a:r>
            <a:r>
              <a:rPr lang="de-AT" dirty="0"/>
              <a:t> </a:t>
            </a:r>
            <a:r>
              <a:rPr lang="de-AT" dirty="0" err="1"/>
              <a:t>Difference</a:t>
            </a:r>
            <a:r>
              <a:rPr lang="de-AT" dirty="0"/>
              <a:t> in Discovery?</a:t>
            </a:r>
          </a:p>
        </p:txBody>
      </p:sp>
      <p:sp>
        <p:nvSpPr>
          <p:cNvPr id="3" name="Inhaltsplatzhalter 2"/>
          <p:cNvSpPr>
            <a:spLocks noGrp="1"/>
          </p:cNvSpPr>
          <p:nvPr>
            <p:ph idx="1"/>
          </p:nvPr>
        </p:nvSpPr>
        <p:spPr>
          <a:xfrm>
            <a:off x="329773" y="1916833"/>
            <a:ext cx="4969956" cy="4500563"/>
          </a:xfrm>
        </p:spPr>
        <p:txBody>
          <a:bodyPr/>
          <a:lstStyle/>
          <a:p>
            <a:pPr marL="0" indent="0">
              <a:buNone/>
            </a:pPr>
            <a:r>
              <a:rPr lang="en-US" sz="2000" dirty="0"/>
              <a:t>Consider the following two companies: </a:t>
            </a:r>
          </a:p>
          <a:p>
            <a:pPr>
              <a:buFont typeface="Arial" pitchFamily="34" charset="0"/>
              <a:buChar char="•"/>
            </a:pPr>
            <a:r>
              <a:rPr lang="en-US" sz="2000" dirty="0"/>
              <a:t>Company A is young, founded three years ago, and has grown rapidly to a current toll of one hundred employees.</a:t>
            </a:r>
          </a:p>
          <a:p>
            <a:pPr>
              <a:buFont typeface="Arial" pitchFamily="34" charset="0"/>
              <a:buChar char="•"/>
            </a:pPr>
            <a:r>
              <a:rPr lang="en-US" sz="2000" dirty="0"/>
              <a:t>Company B is owned by the state and operates in a domain with extensive health and security regulations.</a:t>
            </a:r>
          </a:p>
          <a:p>
            <a:pPr marL="0" indent="0">
              <a:buNone/>
            </a:pPr>
            <a:endParaRPr lang="en-US" sz="2000" dirty="0"/>
          </a:p>
          <a:p>
            <a:pPr marL="0" indent="0">
              <a:buNone/>
            </a:pPr>
            <a:r>
              <a:rPr lang="en-US" sz="2000" dirty="0"/>
              <a:t>How might these different characteristics influence a workshop-based discovery approach?</a:t>
            </a:r>
            <a:endParaRPr lang="de-AT" sz="2000" dirty="0"/>
          </a:p>
        </p:txBody>
      </p:sp>
      <p:pic>
        <p:nvPicPr>
          <p:cNvPr id="18434" name="Picture 2" descr="http://www.technobuffalo.com/wp-content/uploads/2012/08/San-Francisco-tech-hostel.jpe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27000"/>
                    </a14:imgEffect>
                  </a14:imgLayer>
                </a14:imgProps>
              </a:ext>
              <a:ext uri="{28A0092B-C50C-407E-A947-70E740481C1C}">
                <a14:useLocalDpi xmlns:a14="http://schemas.microsoft.com/office/drawing/2010/main" val="0"/>
              </a:ext>
            </a:extLst>
          </a:blip>
          <a:srcRect/>
          <a:stretch>
            <a:fillRect/>
          </a:stretch>
        </p:blipFill>
        <p:spPr bwMode="auto">
          <a:xfrm>
            <a:off x="5461044" y="1916833"/>
            <a:ext cx="3839333" cy="1864690"/>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http://www.mz-web.de/ks/images/mdsBild/1300343013476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0417" y="4005065"/>
            <a:ext cx="3831642" cy="2210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715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Discovery </a:t>
            </a:r>
            <a:r>
              <a:rPr lang="de-AT" dirty="0" err="1"/>
              <a:t>and</a:t>
            </a:r>
            <a:r>
              <a:rPr lang="de-AT" dirty="0"/>
              <a:t> Culture</a:t>
            </a:r>
          </a:p>
        </p:txBody>
      </p:sp>
      <p:sp>
        <p:nvSpPr>
          <p:cNvPr id="3" name="Inhaltsplatzhalter 2"/>
          <p:cNvSpPr>
            <a:spLocks noGrp="1"/>
          </p:cNvSpPr>
          <p:nvPr>
            <p:ph idx="1"/>
          </p:nvPr>
        </p:nvSpPr>
        <p:spPr/>
        <p:txBody>
          <a:bodyPr/>
          <a:lstStyle/>
          <a:p>
            <a:pPr marL="0" indent="0">
              <a:buNone/>
            </a:pPr>
            <a:r>
              <a:rPr lang="en-US" sz="2000" dirty="0"/>
              <a:t>Before starting with process discovery, it is important to understand the </a:t>
            </a:r>
            <a:r>
              <a:rPr lang="en-US" sz="2000" b="1" dirty="0"/>
              <a:t>culture</a:t>
            </a:r>
            <a:r>
              <a:rPr lang="en-US" sz="2000" dirty="0"/>
              <a:t> and the sentiment of an organization. </a:t>
            </a:r>
          </a:p>
          <a:p>
            <a:r>
              <a:rPr lang="en-US" sz="2000" dirty="0"/>
              <a:t>There are companies that preach and practice an </a:t>
            </a:r>
            <a:r>
              <a:rPr lang="en-US" sz="2000" u="sng" dirty="0"/>
              <a:t>open culture</a:t>
            </a:r>
            <a:r>
              <a:rPr lang="en-US" sz="2000" dirty="0"/>
              <a:t> in which all employees are encouraged to utter their ideas and their criticism. Such organizations can benefit a lot from workshops as participants are likely to present their ideas freely. </a:t>
            </a:r>
          </a:p>
          <a:p>
            <a:r>
              <a:rPr lang="en-US" sz="2000" dirty="0"/>
              <a:t>In </a:t>
            </a:r>
            <a:r>
              <a:rPr lang="en-US" sz="2000" u="sng" dirty="0"/>
              <a:t>strictly hierarchical organizations</a:t>
            </a:r>
            <a:r>
              <a:rPr lang="en-US" sz="2000" dirty="0"/>
              <a:t>, it is necessary to take special care that every participant gets an equal share of parole in a workshop and that ideas and critique are not held back.</a:t>
            </a:r>
          </a:p>
          <a:p>
            <a:pPr marL="0" indent="0">
              <a:buNone/>
            </a:pPr>
            <a:r>
              <a:rPr lang="en-US" sz="2000" dirty="0"/>
              <a:t>It might be the case that the young dynamic company has a more open culture than the company with extensive health and security regulations. This has to be taken into account when organizing a workshop.</a:t>
            </a:r>
            <a:endParaRPr lang="de-AT" sz="2000" dirty="0"/>
          </a:p>
        </p:txBody>
      </p:sp>
    </p:spTree>
    <p:extLst>
      <p:ext uri="{BB962C8B-B14F-4D97-AF65-F5344CB8AC3E}">
        <p14:creationId xmlns:p14="http://schemas.microsoft.com/office/powerpoint/2010/main" val="2783717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Strengths and Weaknesses</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590958199"/>
              </p:ext>
            </p:extLst>
          </p:nvPr>
        </p:nvGraphicFramePr>
        <p:xfrm>
          <a:off x="1194807" y="1348636"/>
          <a:ext cx="7733501" cy="5203046"/>
        </p:xfrm>
        <a:graphic>
          <a:graphicData uri="http://schemas.openxmlformats.org/drawingml/2006/table">
            <a:tbl>
              <a:tblPr firstRow="1" bandRow="1">
                <a:tableStyleId>{073A0DAA-6AF3-43AB-8588-CEC1D06C72B9}</a:tableStyleId>
              </a:tblPr>
              <a:tblGrid>
                <a:gridCol w="2540484">
                  <a:extLst>
                    <a:ext uri="{9D8B030D-6E8A-4147-A177-3AD203B41FA5}">
                      <a16:colId xmlns:a16="http://schemas.microsoft.com/office/drawing/2014/main" val="20000"/>
                    </a:ext>
                  </a:extLst>
                </a:gridCol>
                <a:gridCol w="2540484">
                  <a:extLst>
                    <a:ext uri="{9D8B030D-6E8A-4147-A177-3AD203B41FA5}">
                      <a16:colId xmlns:a16="http://schemas.microsoft.com/office/drawing/2014/main" val="20001"/>
                    </a:ext>
                  </a:extLst>
                </a:gridCol>
                <a:gridCol w="2652533">
                  <a:extLst>
                    <a:ext uri="{9D8B030D-6E8A-4147-A177-3AD203B41FA5}">
                      <a16:colId xmlns:a16="http://schemas.microsoft.com/office/drawing/2014/main" val="20002"/>
                    </a:ext>
                  </a:extLst>
                </a:gridCol>
              </a:tblGrid>
              <a:tr h="308374">
                <a:tc>
                  <a:txBody>
                    <a:bodyPr/>
                    <a:lstStyle/>
                    <a:p>
                      <a:r>
                        <a:rPr lang="en-GB" sz="2000" noProof="0" dirty="0"/>
                        <a:t>Technique</a:t>
                      </a:r>
                      <a:endParaRPr lang="en-GB" sz="2000" noProof="0" dirty="0">
                        <a:solidFill>
                          <a:schemeClr val="tx1">
                            <a:lumMod val="65000"/>
                            <a:lumOff val="35000"/>
                          </a:schemeClr>
                        </a:solidFill>
                      </a:endParaRPr>
                    </a:p>
                  </a:txBody>
                  <a:tcPr marL="103784" marR="103784"/>
                </a:tc>
                <a:tc>
                  <a:txBody>
                    <a:bodyPr/>
                    <a:lstStyle/>
                    <a:p>
                      <a:r>
                        <a:rPr lang="en-GB" sz="2000" noProof="0"/>
                        <a:t>Strength</a:t>
                      </a:r>
                      <a:endParaRPr lang="en-GB" sz="2000" noProof="0">
                        <a:solidFill>
                          <a:schemeClr val="tx1">
                            <a:lumMod val="65000"/>
                            <a:lumOff val="35000"/>
                          </a:schemeClr>
                        </a:solidFill>
                      </a:endParaRPr>
                    </a:p>
                  </a:txBody>
                  <a:tcPr marL="103784" marR="103784"/>
                </a:tc>
                <a:tc>
                  <a:txBody>
                    <a:bodyPr/>
                    <a:lstStyle/>
                    <a:p>
                      <a:r>
                        <a:rPr lang="en-GB" sz="2000" noProof="0" dirty="0"/>
                        <a:t>Weakness</a:t>
                      </a:r>
                      <a:endParaRPr lang="en-GB" sz="2000" noProof="0" dirty="0">
                        <a:solidFill>
                          <a:schemeClr val="tx1">
                            <a:lumMod val="65000"/>
                            <a:lumOff val="35000"/>
                          </a:schemeClr>
                        </a:solidFill>
                      </a:endParaRPr>
                    </a:p>
                  </a:txBody>
                  <a:tcPr marL="103784" marR="103784"/>
                </a:tc>
                <a:extLst>
                  <a:ext uri="{0D108BD9-81ED-4DB2-BD59-A6C34878D82A}">
                    <a16:rowId xmlns:a16="http://schemas.microsoft.com/office/drawing/2014/main" val="10000"/>
                  </a:ext>
                </a:extLst>
              </a:tr>
              <a:tr h="1020007">
                <a:tc>
                  <a:txBody>
                    <a:bodyPr/>
                    <a:lstStyle/>
                    <a:p>
                      <a:r>
                        <a:rPr lang="en-GB" sz="1600" noProof="0"/>
                        <a:t>Document Analysis</a:t>
                      </a:r>
                      <a:endParaRPr lang="en-GB" sz="1600" noProof="0">
                        <a:solidFill>
                          <a:schemeClr val="tx1">
                            <a:lumMod val="65000"/>
                            <a:lumOff val="35000"/>
                          </a:schemeClr>
                        </a:solidFill>
                      </a:endParaRPr>
                    </a:p>
                  </a:txBody>
                  <a:tcPr marL="103784" marR="103784"/>
                </a:tc>
                <a:tc>
                  <a:txBody>
                    <a:bodyPr/>
                    <a:lstStyle/>
                    <a:p>
                      <a:pPr marL="285750" indent="-285750">
                        <a:buFont typeface="Arial" pitchFamily="34" charset="0"/>
                        <a:buChar char="•"/>
                      </a:pPr>
                      <a:r>
                        <a:rPr lang="en-GB" sz="1600" noProof="0" dirty="0"/>
                        <a:t>Structured</a:t>
                      </a:r>
                      <a:r>
                        <a:rPr lang="en-GB" sz="1600" baseline="0" noProof="0" dirty="0"/>
                        <a:t> information</a:t>
                      </a:r>
                    </a:p>
                    <a:p>
                      <a:pPr marL="285750" indent="-285750">
                        <a:buFont typeface="Arial" pitchFamily="34" charset="0"/>
                        <a:buChar char="•"/>
                      </a:pPr>
                      <a:r>
                        <a:rPr lang="en-GB" sz="1600" baseline="0" noProof="0" dirty="0"/>
                        <a:t>Independent from availability of stakeholders</a:t>
                      </a:r>
                      <a:endParaRPr lang="en-GB" sz="1600" noProof="0" dirty="0">
                        <a:solidFill>
                          <a:schemeClr val="tx1">
                            <a:lumMod val="65000"/>
                            <a:lumOff val="35000"/>
                          </a:schemeClr>
                        </a:solidFill>
                      </a:endParaRPr>
                    </a:p>
                  </a:txBody>
                  <a:tcPr marL="103784" marR="103784"/>
                </a:tc>
                <a:tc>
                  <a:txBody>
                    <a:bodyPr/>
                    <a:lstStyle/>
                    <a:p>
                      <a:pPr marL="285750" indent="-285750">
                        <a:buFont typeface="Arial" pitchFamily="34" charset="0"/>
                        <a:buChar char="•"/>
                      </a:pPr>
                      <a:r>
                        <a:rPr lang="en-GB" sz="1600" noProof="0" dirty="0"/>
                        <a:t>Outdated material</a:t>
                      </a:r>
                    </a:p>
                    <a:p>
                      <a:pPr marL="285750" indent="-285750">
                        <a:buFont typeface="Arial" pitchFamily="34" charset="0"/>
                        <a:buChar char="•"/>
                      </a:pPr>
                      <a:r>
                        <a:rPr lang="en-GB" sz="1600" noProof="0" dirty="0"/>
                        <a:t>Wrong level of abstraction</a:t>
                      </a:r>
                      <a:endParaRPr lang="en-GB" sz="1600" noProof="0" dirty="0">
                        <a:solidFill>
                          <a:schemeClr val="tx1">
                            <a:lumMod val="65000"/>
                            <a:lumOff val="35000"/>
                          </a:schemeClr>
                        </a:solidFill>
                      </a:endParaRPr>
                    </a:p>
                  </a:txBody>
                  <a:tcPr marL="103784" marR="103784"/>
                </a:tc>
                <a:extLst>
                  <a:ext uri="{0D108BD9-81ED-4DB2-BD59-A6C34878D82A}">
                    <a16:rowId xmlns:a16="http://schemas.microsoft.com/office/drawing/2014/main" val="10001"/>
                  </a:ext>
                </a:extLst>
              </a:tr>
              <a:tr h="830239">
                <a:tc>
                  <a:txBody>
                    <a:bodyPr/>
                    <a:lstStyle/>
                    <a:p>
                      <a:r>
                        <a:rPr lang="en-GB" sz="1600" noProof="0"/>
                        <a:t>Observation</a:t>
                      </a:r>
                      <a:endParaRPr lang="en-GB" sz="1600" noProof="0">
                        <a:solidFill>
                          <a:schemeClr val="tx1">
                            <a:lumMod val="65000"/>
                            <a:lumOff val="35000"/>
                          </a:schemeClr>
                        </a:solidFill>
                      </a:endParaRPr>
                    </a:p>
                  </a:txBody>
                  <a:tcPr marL="103784" marR="103784"/>
                </a:tc>
                <a:tc>
                  <a:txBody>
                    <a:bodyPr/>
                    <a:lstStyle/>
                    <a:p>
                      <a:pPr marL="285750" indent="-285750">
                        <a:buFont typeface="Arial" pitchFamily="34" charset="0"/>
                        <a:buChar char="•"/>
                      </a:pPr>
                      <a:r>
                        <a:rPr lang="en-GB" sz="1600" noProof="0"/>
                        <a:t>Context-rich insight into process</a:t>
                      </a:r>
                      <a:endParaRPr lang="en-GB" sz="1600" noProof="0">
                        <a:solidFill>
                          <a:schemeClr val="tx1">
                            <a:lumMod val="65000"/>
                            <a:lumOff val="35000"/>
                          </a:schemeClr>
                        </a:solidFill>
                      </a:endParaRPr>
                    </a:p>
                  </a:txBody>
                  <a:tcPr marL="103784" marR="103784"/>
                </a:tc>
                <a:tc>
                  <a:txBody>
                    <a:bodyPr/>
                    <a:lstStyle/>
                    <a:p>
                      <a:pPr marL="285750" indent="-285750">
                        <a:buFont typeface="Arial" pitchFamily="34" charset="0"/>
                        <a:buChar char="•"/>
                      </a:pPr>
                      <a:r>
                        <a:rPr lang="en-GB" sz="1600" noProof="0"/>
                        <a:t>Potentially intrusive</a:t>
                      </a:r>
                    </a:p>
                    <a:p>
                      <a:pPr marL="285750" indent="-285750">
                        <a:buFont typeface="Arial" pitchFamily="34" charset="0"/>
                        <a:buChar char="•"/>
                      </a:pPr>
                      <a:r>
                        <a:rPr lang="en-GB" sz="1600" noProof="0"/>
                        <a:t>Stakeholders</a:t>
                      </a:r>
                      <a:r>
                        <a:rPr lang="en-GB" sz="1600" baseline="0" noProof="0"/>
                        <a:t> likely to behave differently</a:t>
                      </a:r>
                    </a:p>
                    <a:p>
                      <a:pPr marL="285750" indent="-285750">
                        <a:buFont typeface="Arial" pitchFamily="34" charset="0"/>
                        <a:buChar char="•"/>
                      </a:pPr>
                      <a:r>
                        <a:rPr lang="en-GB" sz="1600" baseline="0" noProof="0"/>
                        <a:t>Only few cases</a:t>
                      </a:r>
                      <a:endParaRPr lang="en-GB" sz="1600" noProof="0">
                        <a:solidFill>
                          <a:schemeClr val="tx1">
                            <a:lumMod val="65000"/>
                            <a:lumOff val="35000"/>
                          </a:schemeClr>
                        </a:solidFill>
                      </a:endParaRPr>
                    </a:p>
                  </a:txBody>
                  <a:tcPr marL="103784" marR="103784"/>
                </a:tc>
                <a:extLst>
                  <a:ext uri="{0D108BD9-81ED-4DB2-BD59-A6C34878D82A}">
                    <a16:rowId xmlns:a16="http://schemas.microsoft.com/office/drawing/2014/main" val="10002"/>
                  </a:ext>
                </a:extLst>
              </a:tr>
              <a:tr h="640470">
                <a:tc>
                  <a:txBody>
                    <a:bodyPr/>
                    <a:lstStyle/>
                    <a:p>
                      <a:r>
                        <a:rPr lang="en-GB" sz="1600" noProof="0" dirty="0"/>
                        <a:t>Automatic</a:t>
                      </a:r>
                      <a:r>
                        <a:rPr lang="en-GB" sz="1600" baseline="0" noProof="0" dirty="0"/>
                        <a:t> Discovery</a:t>
                      </a:r>
                      <a:endParaRPr lang="en-GB" sz="1600" noProof="0" dirty="0">
                        <a:solidFill>
                          <a:schemeClr val="tx1">
                            <a:lumMod val="65000"/>
                            <a:lumOff val="35000"/>
                          </a:schemeClr>
                        </a:solidFill>
                      </a:endParaRPr>
                    </a:p>
                  </a:txBody>
                  <a:tcPr marL="103784" marR="103784"/>
                </a:tc>
                <a:tc>
                  <a:txBody>
                    <a:bodyPr/>
                    <a:lstStyle/>
                    <a:p>
                      <a:pPr marL="285750" indent="-285750">
                        <a:buFont typeface="Arial" pitchFamily="34" charset="0"/>
                        <a:buChar char="•"/>
                      </a:pPr>
                      <a:r>
                        <a:rPr lang="en-GB" sz="1600" noProof="0"/>
                        <a:t>Extensive set of cases</a:t>
                      </a:r>
                    </a:p>
                    <a:p>
                      <a:pPr marL="285750" indent="-285750">
                        <a:buFont typeface="Arial" pitchFamily="34" charset="0"/>
                        <a:buChar char="•"/>
                      </a:pPr>
                      <a:r>
                        <a:rPr lang="en-GB" sz="1600" noProof="0"/>
                        <a:t>Objective data</a:t>
                      </a:r>
                      <a:endParaRPr lang="en-GB" sz="1600" noProof="0">
                        <a:solidFill>
                          <a:schemeClr val="tx1">
                            <a:lumMod val="65000"/>
                            <a:lumOff val="35000"/>
                          </a:schemeClr>
                        </a:solidFill>
                      </a:endParaRPr>
                    </a:p>
                  </a:txBody>
                  <a:tcPr marL="103784" marR="103784"/>
                </a:tc>
                <a:tc>
                  <a:txBody>
                    <a:bodyPr/>
                    <a:lstStyle/>
                    <a:p>
                      <a:pPr marL="285750" indent="-285750">
                        <a:buFont typeface="Arial" pitchFamily="34" charset="0"/>
                        <a:buChar char="•"/>
                      </a:pPr>
                      <a:r>
                        <a:rPr lang="en-GB" sz="1600" noProof="0"/>
                        <a:t>Potential issue with data quality</a:t>
                      </a:r>
                      <a:endParaRPr lang="en-GB" sz="1600" noProof="0">
                        <a:solidFill>
                          <a:schemeClr val="tx1">
                            <a:lumMod val="65000"/>
                            <a:lumOff val="35000"/>
                          </a:schemeClr>
                        </a:solidFill>
                      </a:endParaRPr>
                    </a:p>
                  </a:txBody>
                  <a:tcPr marL="103784" marR="103784"/>
                </a:tc>
                <a:extLst>
                  <a:ext uri="{0D108BD9-81ED-4DB2-BD59-A6C34878D82A}">
                    <a16:rowId xmlns:a16="http://schemas.microsoft.com/office/drawing/2014/main" val="10003"/>
                  </a:ext>
                </a:extLst>
              </a:tr>
              <a:tr h="1209776">
                <a:tc>
                  <a:txBody>
                    <a:bodyPr/>
                    <a:lstStyle/>
                    <a:p>
                      <a:r>
                        <a:rPr lang="en-GB" sz="1600" noProof="0"/>
                        <a:t>Interview</a:t>
                      </a:r>
                      <a:endParaRPr lang="en-GB" sz="1600" noProof="0">
                        <a:solidFill>
                          <a:schemeClr val="tx1">
                            <a:lumMod val="65000"/>
                            <a:lumOff val="35000"/>
                          </a:schemeClr>
                        </a:solidFill>
                      </a:endParaRPr>
                    </a:p>
                  </a:txBody>
                  <a:tcPr marL="103784" marR="103784"/>
                </a:tc>
                <a:tc>
                  <a:txBody>
                    <a:bodyPr/>
                    <a:lstStyle/>
                    <a:p>
                      <a:pPr marL="285750" indent="-285750">
                        <a:buFont typeface="Arial" pitchFamily="34" charset="0"/>
                        <a:buChar char="•"/>
                      </a:pPr>
                      <a:r>
                        <a:rPr lang="en-GB" sz="1600" noProof="0"/>
                        <a:t>Detailed inquiry into process</a:t>
                      </a:r>
                      <a:endParaRPr lang="en-GB" sz="1600" noProof="0">
                        <a:solidFill>
                          <a:schemeClr val="tx1">
                            <a:lumMod val="65000"/>
                            <a:lumOff val="35000"/>
                          </a:schemeClr>
                        </a:solidFill>
                      </a:endParaRPr>
                    </a:p>
                  </a:txBody>
                  <a:tcPr marL="103784" marR="103784"/>
                </a:tc>
                <a:tc>
                  <a:txBody>
                    <a:bodyPr/>
                    <a:lstStyle/>
                    <a:p>
                      <a:pPr marL="285750" indent="-285750">
                        <a:buFont typeface="Arial" pitchFamily="34" charset="0"/>
                        <a:buChar char="•"/>
                      </a:pPr>
                      <a:r>
                        <a:rPr lang="en-GB" sz="1600" noProof="0" dirty="0"/>
                        <a:t>Requires sparse time of process stakeholders</a:t>
                      </a:r>
                    </a:p>
                    <a:p>
                      <a:pPr marL="285750" indent="-285750">
                        <a:buFont typeface="Arial" pitchFamily="34" charset="0"/>
                        <a:buChar char="•"/>
                      </a:pPr>
                      <a:r>
                        <a:rPr lang="en-GB" sz="1600" noProof="0" dirty="0"/>
                        <a:t>Several iterations required before</a:t>
                      </a:r>
                      <a:r>
                        <a:rPr lang="en-GB" sz="1600" baseline="0" noProof="0" dirty="0"/>
                        <a:t> sign-off</a:t>
                      </a:r>
                      <a:endParaRPr lang="en-GB" sz="1600" noProof="0" dirty="0">
                        <a:solidFill>
                          <a:schemeClr val="tx1">
                            <a:lumMod val="65000"/>
                            <a:lumOff val="35000"/>
                          </a:schemeClr>
                        </a:solidFill>
                      </a:endParaRPr>
                    </a:p>
                  </a:txBody>
                  <a:tcPr marL="103784" marR="103784"/>
                </a:tc>
                <a:extLst>
                  <a:ext uri="{0D108BD9-81ED-4DB2-BD59-A6C34878D82A}">
                    <a16:rowId xmlns:a16="http://schemas.microsoft.com/office/drawing/2014/main" val="10004"/>
                  </a:ext>
                </a:extLst>
              </a:tr>
              <a:tr h="640470">
                <a:tc>
                  <a:txBody>
                    <a:bodyPr/>
                    <a:lstStyle/>
                    <a:p>
                      <a:r>
                        <a:rPr lang="en-GB" sz="1600" noProof="0"/>
                        <a:t>Workshop</a:t>
                      </a:r>
                      <a:endParaRPr lang="en-GB" sz="1600" noProof="0">
                        <a:solidFill>
                          <a:schemeClr val="tx1">
                            <a:lumMod val="65000"/>
                            <a:lumOff val="35000"/>
                          </a:schemeClr>
                        </a:solidFill>
                      </a:endParaRPr>
                    </a:p>
                  </a:txBody>
                  <a:tcPr marL="103784" marR="103784"/>
                </a:tc>
                <a:tc>
                  <a:txBody>
                    <a:bodyPr/>
                    <a:lstStyle/>
                    <a:p>
                      <a:pPr marL="285750" indent="-285750">
                        <a:buFont typeface="Arial" pitchFamily="34" charset="0"/>
                        <a:buChar char="•"/>
                      </a:pPr>
                      <a:r>
                        <a:rPr lang="en-GB" sz="1600" noProof="0"/>
                        <a:t>Direct resolution</a:t>
                      </a:r>
                      <a:r>
                        <a:rPr lang="en-GB" sz="1600" baseline="0" noProof="0"/>
                        <a:t> of conflicting views</a:t>
                      </a:r>
                      <a:endParaRPr lang="en-GB" sz="1600" noProof="0">
                        <a:solidFill>
                          <a:schemeClr val="tx1">
                            <a:lumMod val="65000"/>
                            <a:lumOff val="35000"/>
                          </a:schemeClr>
                        </a:solidFill>
                      </a:endParaRPr>
                    </a:p>
                  </a:txBody>
                  <a:tcPr marL="103784" marR="103784"/>
                </a:tc>
                <a:tc>
                  <a:txBody>
                    <a:bodyPr/>
                    <a:lstStyle/>
                    <a:p>
                      <a:pPr marL="285750" indent="-285750">
                        <a:buFont typeface="Arial" pitchFamily="34" charset="0"/>
                        <a:buChar char="•"/>
                      </a:pPr>
                      <a:r>
                        <a:rPr lang="en-GB" sz="1600" noProof="0" dirty="0"/>
                        <a:t>Requires </a:t>
                      </a:r>
                      <a:r>
                        <a:rPr lang="en-GB" sz="1600" baseline="0" noProof="0" dirty="0"/>
                        <a:t>a</a:t>
                      </a:r>
                      <a:r>
                        <a:rPr lang="en-GB" sz="1600" noProof="0" dirty="0"/>
                        <a:t>vailability</a:t>
                      </a:r>
                      <a:r>
                        <a:rPr lang="en-GB" sz="1600" baseline="0" noProof="0" dirty="0"/>
                        <a:t> of several stakeholders at the same time</a:t>
                      </a:r>
                      <a:endParaRPr lang="en-GB" sz="1600" noProof="0" dirty="0">
                        <a:solidFill>
                          <a:schemeClr val="tx1">
                            <a:lumMod val="65000"/>
                            <a:lumOff val="35000"/>
                          </a:schemeClr>
                        </a:solidFill>
                      </a:endParaRPr>
                    </a:p>
                  </a:txBody>
                  <a:tcPr marL="103784" marR="103784"/>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3024883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Effort</a:t>
            </a:r>
            <a:r>
              <a:rPr lang="de-AT" dirty="0"/>
              <a:t> </a:t>
            </a:r>
            <a:r>
              <a:rPr lang="de-AT" dirty="0" err="1"/>
              <a:t>of</a:t>
            </a:r>
            <a:r>
              <a:rPr lang="de-AT" dirty="0"/>
              <a:t> </a:t>
            </a:r>
            <a:r>
              <a:rPr lang="de-AT" dirty="0" err="1"/>
              <a:t>Process</a:t>
            </a:r>
            <a:r>
              <a:rPr lang="de-AT" dirty="0"/>
              <a:t> Discovery</a:t>
            </a:r>
          </a:p>
        </p:txBody>
      </p:sp>
      <p:sp>
        <p:nvSpPr>
          <p:cNvPr id="3" name="Inhaltsplatzhalter 2"/>
          <p:cNvSpPr>
            <a:spLocks noGrp="1"/>
          </p:cNvSpPr>
          <p:nvPr>
            <p:ph idx="1"/>
          </p:nvPr>
        </p:nvSpPr>
        <p:spPr/>
        <p:txBody>
          <a:bodyPr/>
          <a:lstStyle/>
          <a:p>
            <a:pPr>
              <a:buNone/>
            </a:pPr>
            <a:r>
              <a:rPr lang="en-US" dirty="0"/>
              <a:t>	Consider the order-to-cash process of your favorite online book retailer has ten major activities that are conducted by different persons. </a:t>
            </a:r>
          </a:p>
          <a:p>
            <a:pPr>
              <a:buNone/>
            </a:pPr>
            <a:endParaRPr lang="en-US" dirty="0"/>
          </a:p>
          <a:p>
            <a:pPr>
              <a:buNone/>
            </a:pPr>
            <a:r>
              <a:rPr lang="en-US" dirty="0"/>
              <a:t>	How much time do you approximately need for creating a process model that is validated and approved by the process owner? Make appropriate assumptions.</a:t>
            </a:r>
            <a:endParaRPr lang="de-AT" dirty="0"/>
          </a:p>
        </p:txBody>
      </p:sp>
      <p:pic>
        <p:nvPicPr>
          <p:cNvPr id="4" name="Picture 3"/>
          <p:cNvPicPr>
            <a:picLocks noChangeAspect="1"/>
          </p:cNvPicPr>
          <p:nvPr/>
        </p:nvPicPr>
        <p:blipFill>
          <a:blip r:embed="rId2"/>
          <a:stretch>
            <a:fillRect/>
          </a:stretch>
        </p:blipFill>
        <p:spPr>
          <a:xfrm>
            <a:off x="7253478" y="4635500"/>
            <a:ext cx="2324100" cy="1971675"/>
          </a:xfrm>
          <a:prstGeom prst="rect">
            <a:avLst/>
          </a:prstGeom>
        </p:spPr>
      </p:pic>
    </p:spTree>
    <p:extLst>
      <p:ext uri="{BB962C8B-B14F-4D97-AF65-F5344CB8AC3E}">
        <p14:creationId xmlns:p14="http://schemas.microsoft.com/office/powerpoint/2010/main" val="171752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solidFill>
                  <a:schemeClr val="tx1"/>
                </a:solidFill>
                <a:ea typeface="ＭＳ Ｐゴシック" pitchFamily="34" charset="-128"/>
              </a:rPr>
              <a:t>Quick Repeat from Week 11</a:t>
            </a:r>
          </a:p>
        </p:txBody>
      </p:sp>
      <p:sp>
        <p:nvSpPr>
          <p:cNvPr id="17411" name="Content Placeholder 2"/>
          <p:cNvSpPr>
            <a:spLocks noGrp="1"/>
          </p:cNvSpPr>
          <p:nvPr>
            <p:ph idx="1"/>
          </p:nvPr>
        </p:nvSpPr>
        <p:spPr>
          <a:xfrm>
            <a:off x="849927" y="1554163"/>
            <a:ext cx="8306637" cy="4114800"/>
          </a:xfrm>
        </p:spPr>
        <p:txBody>
          <a:bodyPr/>
          <a:lstStyle/>
          <a:p>
            <a:r>
              <a:rPr lang="en-US" dirty="0">
                <a:ea typeface="ＭＳ Ｐゴシック" pitchFamily="34" charset="-128"/>
              </a:rPr>
              <a:t>What is process identification?</a:t>
            </a:r>
          </a:p>
          <a:p>
            <a:endParaRPr lang="en-US" dirty="0">
              <a:ea typeface="ＭＳ Ｐゴシック" pitchFamily="34" charset="-128"/>
            </a:endParaRPr>
          </a:p>
          <a:p>
            <a:r>
              <a:rPr lang="en-US" dirty="0">
                <a:ea typeface="ＭＳ Ｐゴシック" pitchFamily="34" charset="-128"/>
              </a:rPr>
              <a:t>Why is it important to conduct process identification properly?</a:t>
            </a:r>
          </a:p>
          <a:p>
            <a:endParaRPr lang="en-US" dirty="0">
              <a:ea typeface="ＭＳ Ｐゴシック" pitchFamily="34" charset="-128"/>
            </a:endParaRPr>
          </a:p>
          <a:p>
            <a:r>
              <a:rPr lang="en-US" dirty="0">
                <a:ea typeface="ＭＳ Ｐゴシック" pitchFamily="34" charset="-128"/>
              </a:rPr>
              <a:t>What is a process architecture?</a:t>
            </a:r>
          </a:p>
          <a:p>
            <a:endParaRPr lang="en-US" dirty="0">
              <a:ea typeface="ＭＳ Ｐゴシック" pitchFamily="34" charset="-128"/>
            </a:endParaRPr>
          </a:p>
          <a:p>
            <a:r>
              <a:rPr lang="en-US" dirty="0">
                <a:ea typeface="ＭＳ Ｐゴシック" pitchFamily="34" charset="-128"/>
              </a:rPr>
              <a:t>What are the typical artifacts of a process hierarchy?</a:t>
            </a:r>
          </a:p>
          <a:p>
            <a:endParaRPr lang="en-US" dirty="0">
              <a:ea typeface="ＭＳ Ｐゴシック" pitchFamily="34" charset="-128"/>
            </a:endParaRPr>
          </a:p>
          <a:p>
            <a:endParaRPr lang="en-US" dirty="0">
              <a:ea typeface="ＭＳ Ｐゴシック" pitchFamily="34" charset="-128"/>
            </a:endParaRPr>
          </a:p>
          <a:p>
            <a:endParaRPr lang="en-US" dirty="0">
              <a:ea typeface="ＭＳ Ｐゴシック" pitchFamily="34" charset="-128"/>
            </a:endParaRPr>
          </a:p>
          <a:p>
            <a:endParaRPr lang="en-US" dirty="0">
              <a:ea typeface="ＭＳ Ｐゴシック" pitchFamily="34" charset="-128"/>
            </a:endParaRPr>
          </a:p>
          <a:p>
            <a:endParaRPr lang="en-US" dirty="0">
              <a:ea typeface="ＭＳ Ｐゴシック" pitchFamily="34" charset="-128"/>
            </a:endParaRPr>
          </a:p>
        </p:txBody>
      </p:sp>
      <p:pic>
        <p:nvPicPr>
          <p:cNvPr id="17412" name="Picture 4" descr="aaaaaaaaaaaaaaaaaaaaaaaaaawhy"/>
          <p:cNvPicPr>
            <a:picLocks noChangeAspect="1" noChangeArrowheads="1"/>
          </p:cNvPicPr>
          <p:nvPr/>
        </p:nvPicPr>
        <p:blipFill>
          <a:blip r:embed="rId3"/>
          <a:srcRect/>
          <a:stretch>
            <a:fillRect/>
          </a:stretch>
        </p:blipFill>
        <p:spPr bwMode="auto">
          <a:xfrm>
            <a:off x="7113240" y="5157193"/>
            <a:ext cx="2211266" cy="1616075"/>
          </a:xfrm>
          <a:prstGeom prst="rect">
            <a:avLst/>
          </a:prstGeom>
          <a:noFill/>
          <a:ln w="9525">
            <a:noFill/>
            <a:miter lim="800000"/>
            <a:headEnd/>
            <a:tailEnd/>
          </a:ln>
        </p:spPr>
      </p:pic>
    </p:spTree>
    <p:extLst>
      <p:ext uri="{BB962C8B-B14F-4D97-AF65-F5344CB8AC3E}">
        <p14:creationId xmlns:p14="http://schemas.microsoft.com/office/powerpoint/2010/main" val="1803321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Process</a:t>
            </a:r>
            <a:r>
              <a:rPr lang="de-AT" dirty="0"/>
              <a:t> Discovery </a:t>
            </a:r>
            <a:r>
              <a:rPr lang="de-AT" dirty="0" err="1"/>
              <a:t>Effort</a:t>
            </a:r>
            <a:endParaRPr lang="de-AT" dirty="0"/>
          </a:p>
        </p:txBody>
      </p:sp>
      <p:sp>
        <p:nvSpPr>
          <p:cNvPr id="3" name="Inhaltsplatzhalter 2"/>
          <p:cNvSpPr>
            <a:spLocks noGrp="1"/>
          </p:cNvSpPr>
          <p:nvPr>
            <p:ph idx="1"/>
          </p:nvPr>
        </p:nvSpPr>
        <p:spPr>
          <a:xfrm>
            <a:off x="500460" y="1366416"/>
            <a:ext cx="8358188" cy="4500563"/>
          </a:xfrm>
        </p:spPr>
        <p:txBody>
          <a:bodyPr/>
          <a:lstStyle/>
          <a:p>
            <a:pPr>
              <a:buNone/>
            </a:pPr>
            <a:r>
              <a:rPr lang="en-US" sz="2000" dirty="0"/>
              <a:t>	This process contains ten major activities that are executed by different persons. We can assume that there will be a kickoff meeting with the process owner and some important domain experts on day one. 1 day might be required to study the available documentation. An interview with one domain expert can take 2-3 hours, so we would be able to meet two persons per day, and document the interview results at nighttime (yes, at nighttime). Let us assume that we meet some persons only once while we seek feedback from important domain experts in 2 additional interviews. Then, there would be a final approval from the process owner. This adds up to 1 day for the kickoff, 1 for studying the documentation, 5 days for the first iteration interviews, and further 5 days if we assume that we meet 5 experts 3 times. Then, we need 1 day for preparing the meeting for final approval with the process owner, which would be on the following day. If there are no delays and scheduling problems, this yields 2 + 5 + 5 + 2 = 14 days of work as a minimum.</a:t>
            </a:r>
            <a:endParaRPr lang="de-AT" sz="2000" dirty="0"/>
          </a:p>
        </p:txBody>
      </p:sp>
    </p:spTree>
    <p:extLst>
      <p:ext uri="{BB962C8B-B14F-4D97-AF65-F5344CB8AC3E}">
        <p14:creationId xmlns:p14="http://schemas.microsoft.com/office/powerpoint/2010/main" val="2918952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Organizing</a:t>
            </a:r>
            <a:r>
              <a:rPr lang="de-AT" dirty="0"/>
              <a:t> </a:t>
            </a:r>
            <a:r>
              <a:rPr lang="de-AT" dirty="0" err="1"/>
              <a:t>the</a:t>
            </a:r>
            <a:r>
              <a:rPr lang="de-AT" dirty="0"/>
              <a:t> </a:t>
            </a:r>
            <a:r>
              <a:rPr lang="de-AT" dirty="0" err="1"/>
              <a:t>Gathered</a:t>
            </a:r>
            <a:r>
              <a:rPr lang="de-AT" dirty="0"/>
              <a:t> Material</a:t>
            </a:r>
          </a:p>
        </p:txBody>
      </p:sp>
      <p:sp>
        <p:nvSpPr>
          <p:cNvPr id="3" name="Inhaltsplatzhalter 2"/>
          <p:cNvSpPr>
            <a:spLocks noGrp="1"/>
          </p:cNvSpPr>
          <p:nvPr>
            <p:ph idx="1"/>
          </p:nvPr>
        </p:nvSpPr>
        <p:spPr/>
        <p:txBody>
          <a:bodyPr/>
          <a:lstStyle/>
          <a:p>
            <a:pPr marL="457200" indent="-457200">
              <a:buFont typeface="+mj-lt"/>
              <a:buAutoNum type="arabicPeriod"/>
            </a:pPr>
            <a:r>
              <a:rPr lang="en-US" dirty="0"/>
              <a:t>Identify the process boundaries</a:t>
            </a:r>
          </a:p>
          <a:p>
            <a:pPr marL="457200" indent="-457200">
              <a:buFont typeface="+mj-lt"/>
              <a:buAutoNum type="arabicPeriod"/>
            </a:pPr>
            <a:r>
              <a:rPr lang="en-US" dirty="0"/>
              <a:t>Identify activities and events</a:t>
            </a:r>
          </a:p>
          <a:p>
            <a:pPr marL="457200" indent="-457200">
              <a:buFont typeface="+mj-lt"/>
              <a:buAutoNum type="arabicPeriod"/>
            </a:pPr>
            <a:r>
              <a:rPr lang="en-US" dirty="0"/>
              <a:t>Identify resources and their handovers</a:t>
            </a:r>
          </a:p>
          <a:p>
            <a:pPr marL="457200" indent="-457200">
              <a:buFont typeface="+mj-lt"/>
              <a:buAutoNum type="arabicPeriod"/>
            </a:pPr>
            <a:r>
              <a:rPr lang="en-US" dirty="0"/>
              <a:t>Identify the control flow</a:t>
            </a:r>
          </a:p>
          <a:p>
            <a:pPr marL="457200" indent="-457200">
              <a:buFont typeface="+mj-lt"/>
              <a:buAutoNum type="arabicPeriod"/>
            </a:pPr>
            <a:r>
              <a:rPr lang="en-US" dirty="0"/>
              <a:t>Identify additional elements</a:t>
            </a:r>
            <a:endParaRPr lang="de-AT" dirty="0"/>
          </a:p>
        </p:txBody>
      </p:sp>
    </p:spTree>
    <p:extLst>
      <p:ext uri="{BB962C8B-B14F-4D97-AF65-F5344CB8AC3E}">
        <p14:creationId xmlns:p14="http://schemas.microsoft.com/office/powerpoint/2010/main" val="4170954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Process</a:t>
            </a:r>
            <a:r>
              <a:rPr lang="de-AT" dirty="0"/>
              <a:t> </a:t>
            </a:r>
            <a:r>
              <a:rPr lang="de-AT" dirty="0" err="1"/>
              <a:t>Boundaries</a:t>
            </a:r>
            <a:endParaRPr lang="de-AT" dirty="0"/>
          </a:p>
        </p:txBody>
      </p:sp>
      <p:sp>
        <p:nvSpPr>
          <p:cNvPr id="3" name="Inhaltsplatzhalter 2"/>
          <p:cNvSpPr>
            <a:spLocks noGrp="1"/>
          </p:cNvSpPr>
          <p:nvPr>
            <p:ph idx="1"/>
          </p:nvPr>
        </p:nvSpPr>
        <p:spPr/>
        <p:txBody>
          <a:bodyPr/>
          <a:lstStyle/>
          <a:p>
            <a:pPr>
              <a:buFont typeface="Arial" pitchFamily="34" charset="0"/>
              <a:buChar char="•"/>
            </a:pPr>
            <a:r>
              <a:rPr lang="de-AT" dirty="0" err="1"/>
              <a:t>Under</a:t>
            </a:r>
            <a:r>
              <a:rPr lang="de-AT" dirty="0"/>
              <a:t> </a:t>
            </a:r>
            <a:r>
              <a:rPr lang="de-AT" dirty="0" err="1"/>
              <a:t>which</a:t>
            </a:r>
            <a:r>
              <a:rPr lang="de-AT" dirty="0"/>
              <a:t> </a:t>
            </a:r>
            <a:r>
              <a:rPr lang="de-AT" dirty="0" err="1"/>
              <a:t>condition</a:t>
            </a:r>
            <a:r>
              <a:rPr lang="de-AT" dirty="0"/>
              <a:t> </a:t>
            </a:r>
            <a:r>
              <a:rPr lang="de-AT" dirty="0" err="1"/>
              <a:t>does</a:t>
            </a:r>
            <a:r>
              <a:rPr lang="de-AT" dirty="0"/>
              <a:t> </a:t>
            </a:r>
            <a:r>
              <a:rPr lang="de-AT" dirty="0" err="1"/>
              <a:t>the</a:t>
            </a:r>
            <a:r>
              <a:rPr lang="de-AT" dirty="0"/>
              <a:t> </a:t>
            </a:r>
            <a:r>
              <a:rPr lang="de-AT" dirty="0" err="1"/>
              <a:t>process</a:t>
            </a:r>
            <a:r>
              <a:rPr lang="de-AT" dirty="0"/>
              <a:t> </a:t>
            </a:r>
            <a:r>
              <a:rPr lang="de-AT" dirty="0" err="1"/>
              <a:t>start</a:t>
            </a:r>
            <a:r>
              <a:rPr lang="de-AT" dirty="0"/>
              <a:t>?</a:t>
            </a:r>
          </a:p>
          <a:p>
            <a:pPr>
              <a:buFont typeface="Arial" pitchFamily="34" charset="0"/>
              <a:buChar char="•"/>
            </a:pPr>
            <a:r>
              <a:rPr lang="de-AT" dirty="0" err="1"/>
              <a:t>With</a:t>
            </a:r>
            <a:r>
              <a:rPr lang="de-AT" dirty="0"/>
              <a:t> </a:t>
            </a:r>
            <a:r>
              <a:rPr lang="de-AT" dirty="0" err="1"/>
              <a:t>which</a:t>
            </a:r>
            <a:r>
              <a:rPr lang="de-AT" dirty="0"/>
              <a:t> </a:t>
            </a:r>
            <a:r>
              <a:rPr lang="de-AT" dirty="0" err="1"/>
              <a:t>result</a:t>
            </a:r>
            <a:r>
              <a:rPr lang="de-AT" dirty="0"/>
              <a:t> </a:t>
            </a:r>
            <a:r>
              <a:rPr lang="de-AT" dirty="0" err="1"/>
              <a:t>does</a:t>
            </a:r>
            <a:r>
              <a:rPr lang="de-AT" dirty="0"/>
              <a:t> </a:t>
            </a:r>
            <a:r>
              <a:rPr lang="de-AT" dirty="0" err="1"/>
              <a:t>it</a:t>
            </a:r>
            <a:r>
              <a:rPr lang="de-AT" dirty="0"/>
              <a:t> end?</a:t>
            </a:r>
          </a:p>
          <a:p>
            <a:pPr>
              <a:buFont typeface="Arial" pitchFamily="34" charset="0"/>
              <a:buChar char="•"/>
            </a:pPr>
            <a:r>
              <a:rPr lang="de-AT" dirty="0"/>
              <a:t>Which perspective do we assume?</a:t>
            </a:r>
          </a:p>
          <a:p>
            <a:pPr>
              <a:buFont typeface="Arial" pitchFamily="34" charset="0"/>
              <a:buChar char="•"/>
            </a:pPr>
            <a:r>
              <a:rPr lang="de-AT" dirty="0"/>
              <a:t>What data are required as input and output to the process?</a:t>
            </a:r>
          </a:p>
        </p:txBody>
      </p:sp>
    </p:spTree>
    <p:extLst>
      <p:ext uri="{BB962C8B-B14F-4D97-AF65-F5344CB8AC3E}">
        <p14:creationId xmlns:p14="http://schemas.microsoft.com/office/powerpoint/2010/main" val="4117329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Identify</a:t>
            </a:r>
            <a:r>
              <a:rPr lang="de-AT" dirty="0"/>
              <a:t> </a:t>
            </a:r>
            <a:r>
              <a:rPr lang="de-AT" dirty="0" err="1"/>
              <a:t>Activities</a:t>
            </a:r>
            <a:r>
              <a:rPr lang="de-AT" dirty="0"/>
              <a:t> </a:t>
            </a:r>
            <a:r>
              <a:rPr lang="de-AT" dirty="0" err="1"/>
              <a:t>and</a:t>
            </a:r>
            <a:r>
              <a:rPr lang="de-AT" dirty="0"/>
              <a:t> Events</a:t>
            </a: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338389"/>
            <a:ext cx="9789537" cy="1985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387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Identify</a:t>
            </a:r>
            <a:r>
              <a:rPr lang="de-AT" dirty="0"/>
              <a:t> Resources </a:t>
            </a:r>
            <a:r>
              <a:rPr lang="de-AT" dirty="0" err="1"/>
              <a:t>and</a:t>
            </a:r>
            <a:r>
              <a:rPr lang="de-AT" dirty="0"/>
              <a:t> </a:t>
            </a:r>
            <a:r>
              <a:rPr lang="de-AT" dirty="0" err="1"/>
              <a:t>Handovers</a:t>
            </a:r>
            <a:endParaRPr lang="de-AT"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4514" y="1852836"/>
            <a:ext cx="8892989" cy="3933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293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Identify</a:t>
            </a:r>
            <a:r>
              <a:rPr lang="de-AT" dirty="0"/>
              <a:t> </a:t>
            </a:r>
            <a:r>
              <a:rPr lang="de-AT" dirty="0" err="1"/>
              <a:t>Control</a:t>
            </a:r>
            <a:r>
              <a:rPr lang="de-AT" dirty="0"/>
              <a:t> Flow</a:t>
            </a: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60848"/>
            <a:ext cx="8229364" cy="3192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9365" y="2073040"/>
            <a:ext cx="1570847" cy="3094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0303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0163" name="Rectangle 3"/>
          <p:cNvSpPr>
            <a:spLocks noGrp="1" noChangeArrowheads="1"/>
          </p:cNvSpPr>
          <p:nvPr>
            <p:ph type="title"/>
          </p:nvPr>
        </p:nvSpPr>
        <p:spPr/>
        <p:txBody>
          <a:bodyPr/>
          <a:lstStyle/>
          <a:p>
            <a:r>
              <a:rPr lang="en-AU"/>
              <a:t>Process Modelling Quality Assurance</a:t>
            </a:r>
          </a:p>
        </p:txBody>
      </p:sp>
      <p:pic>
        <p:nvPicPr>
          <p:cNvPr id="1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1205" y="1580887"/>
            <a:ext cx="5202211" cy="392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le 31"/>
          <p:cNvSpPr/>
          <p:nvPr/>
        </p:nvSpPr>
        <p:spPr>
          <a:xfrm>
            <a:off x="36651" y="3191437"/>
            <a:ext cx="2170787" cy="707886"/>
          </a:xfrm>
          <a:prstGeom prst="rect">
            <a:avLst/>
          </a:prstGeom>
        </p:spPr>
        <p:txBody>
          <a:bodyPr wrap="none">
            <a:spAutoFit/>
          </a:bodyPr>
          <a:lstStyle/>
          <a:p>
            <a:pPr marL="342900" indent="-342900">
              <a:buFont typeface="Arial" panose="020B0604020202020204" pitchFamily="34" charset="0"/>
              <a:buChar char="•"/>
            </a:pPr>
            <a:r>
              <a:rPr lang="de-AT" sz="2000" dirty="0">
                <a:solidFill>
                  <a:schemeClr val="accent6">
                    <a:lumMod val="75000"/>
                  </a:schemeClr>
                </a:solidFill>
                <a:latin typeface="+mj-lt"/>
              </a:rPr>
              <a:t>Validity</a:t>
            </a:r>
          </a:p>
          <a:p>
            <a:pPr marL="342900" indent="-342900">
              <a:buFont typeface="Arial" panose="020B0604020202020204" pitchFamily="34" charset="0"/>
              <a:buChar char="•"/>
            </a:pPr>
            <a:r>
              <a:rPr lang="de-AT" sz="2000" dirty="0">
                <a:solidFill>
                  <a:schemeClr val="accent6">
                    <a:lumMod val="75000"/>
                  </a:schemeClr>
                </a:solidFill>
                <a:latin typeface="+mj-lt"/>
              </a:rPr>
              <a:t>Completeness</a:t>
            </a:r>
            <a:endParaRPr lang="en-US" sz="2000" dirty="0">
              <a:solidFill>
                <a:schemeClr val="accent6">
                  <a:lumMod val="75000"/>
                </a:schemeClr>
              </a:solidFill>
              <a:latin typeface="+mj-lt"/>
            </a:endParaRPr>
          </a:p>
        </p:txBody>
      </p:sp>
      <p:sp>
        <p:nvSpPr>
          <p:cNvPr id="146" name="Rectangle 145"/>
          <p:cNvSpPr/>
          <p:nvPr/>
        </p:nvSpPr>
        <p:spPr>
          <a:xfrm>
            <a:off x="3404302" y="5621484"/>
            <a:ext cx="3139001" cy="707886"/>
          </a:xfrm>
          <a:prstGeom prst="rect">
            <a:avLst/>
          </a:prstGeom>
        </p:spPr>
        <p:txBody>
          <a:bodyPr wrap="none">
            <a:spAutoFit/>
          </a:bodyPr>
          <a:lstStyle/>
          <a:p>
            <a:pPr marL="342900" indent="-342900">
              <a:buFont typeface="Arial" panose="020B0604020202020204" pitchFamily="34" charset="0"/>
              <a:buChar char="•"/>
            </a:pPr>
            <a:r>
              <a:rPr lang="de-AT" sz="2000" dirty="0">
                <a:solidFill>
                  <a:schemeClr val="accent6">
                    <a:lumMod val="75000"/>
                  </a:schemeClr>
                </a:solidFill>
                <a:latin typeface="+mj-lt"/>
              </a:rPr>
              <a:t>Structural correctness</a:t>
            </a:r>
          </a:p>
          <a:p>
            <a:pPr marL="342900" indent="-342900">
              <a:buFont typeface="Arial" panose="020B0604020202020204" pitchFamily="34" charset="0"/>
              <a:buChar char="•"/>
            </a:pPr>
            <a:r>
              <a:rPr lang="de-AT" sz="2000" dirty="0">
                <a:solidFill>
                  <a:schemeClr val="accent6">
                    <a:lumMod val="75000"/>
                  </a:schemeClr>
                </a:solidFill>
                <a:latin typeface="+mj-lt"/>
              </a:rPr>
              <a:t>Behavioral correctness</a:t>
            </a:r>
            <a:endParaRPr lang="en-US" sz="2000" dirty="0">
              <a:solidFill>
                <a:schemeClr val="accent6">
                  <a:lumMod val="75000"/>
                </a:schemeClr>
              </a:solidFill>
              <a:latin typeface="+mj-lt"/>
            </a:endParaRPr>
          </a:p>
        </p:txBody>
      </p:sp>
      <p:sp>
        <p:nvSpPr>
          <p:cNvPr id="147" name="Rectangle 146"/>
          <p:cNvSpPr/>
          <p:nvPr/>
        </p:nvSpPr>
        <p:spPr>
          <a:xfrm>
            <a:off x="7477183" y="3191437"/>
            <a:ext cx="2428870" cy="707886"/>
          </a:xfrm>
          <a:prstGeom prst="rect">
            <a:avLst/>
          </a:prstGeom>
        </p:spPr>
        <p:txBody>
          <a:bodyPr wrap="none">
            <a:spAutoFit/>
          </a:bodyPr>
          <a:lstStyle/>
          <a:p>
            <a:pPr marL="342900" indent="-342900">
              <a:buFont typeface="Arial" panose="020B0604020202020204" pitchFamily="34" charset="0"/>
              <a:buChar char="•"/>
            </a:pPr>
            <a:r>
              <a:rPr lang="de-AT" sz="2000" dirty="0">
                <a:solidFill>
                  <a:schemeClr val="accent6">
                    <a:lumMod val="75000"/>
                  </a:schemeClr>
                </a:solidFill>
                <a:latin typeface="+mj-lt"/>
              </a:rPr>
              <a:t>Understandibility</a:t>
            </a:r>
          </a:p>
          <a:p>
            <a:pPr marL="342900" indent="-342900">
              <a:buFont typeface="Arial" panose="020B0604020202020204" pitchFamily="34" charset="0"/>
              <a:buChar char="•"/>
            </a:pPr>
            <a:r>
              <a:rPr lang="de-AT" sz="2000" dirty="0">
                <a:solidFill>
                  <a:schemeClr val="accent6">
                    <a:lumMod val="75000"/>
                  </a:schemeClr>
                </a:solidFill>
                <a:latin typeface="+mj-lt"/>
              </a:rPr>
              <a:t>Mantainability</a:t>
            </a:r>
            <a:endParaRPr lang="en-US" sz="2000" dirty="0">
              <a:solidFill>
                <a:schemeClr val="accent6">
                  <a:lumMod val="75000"/>
                </a:schemeClr>
              </a:solidFill>
              <a:latin typeface="+mj-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7"/>
                                        </p:tgtEl>
                                        <p:attrNameLst>
                                          <p:attrName>style.visibility</p:attrName>
                                        </p:attrNameLst>
                                      </p:cBhvr>
                                      <p:to>
                                        <p:strVal val="visible"/>
                                      </p:to>
                                    </p:set>
                                    <p:animEffect transition="in" filter="fade">
                                      <p:cBhvr>
                                        <p:cTn id="17"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46" grpId="0"/>
      <p:bldP spid="14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Is</a:t>
            </a:r>
            <a:r>
              <a:rPr lang="de-AT" dirty="0"/>
              <a:t> </a:t>
            </a:r>
            <a:r>
              <a:rPr lang="de-AT" dirty="0" err="1"/>
              <a:t>this</a:t>
            </a:r>
            <a:r>
              <a:rPr lang="de-AT" dirty="0"/>
              <a:t> </a:t>
            </a:r>
            <a:r>
              <a:rPr lang="de-AT" dirty="0" err="1"/>
              <a:t>process</a:t>
            </a:r>
            <a:r>
              <a:rPr lang="de-AT" dirty="0"/>
              <a:t> </a:t>
            </a:r>
            <a:r>
              <a:rPr lang="de-AT" dirty="0" err="1"/>
              <a:t>model</a:t>
            </a:r>
            <a:r>
              <a:rPr lang="de-AT" dirty="0"/>
              <a:t> </a:t>
            </a:r>
            <a:r>
              <a:rPr lang="de-AT" dirty="0" err="1"/>
              <a:t>of</a:t>
            </a:r>
            <a:r>
              <a:rPr lang="de-AT" dirty="0"/>
              <a:t> </a:t>
            </a:r>
            <a:r>
              <a:rPr lang="de-AT" dirty="0" err="1"/>
              <a:t>good</a:t>
            </a:r>
            <a:r>
              <a:rPr lang="de-AT" dirty="0"/>
              <a:t> </a:t>
            </a:r>
            <a:r>
              <a:rPr lang="de-AT" dirty="0" err="1"/>
              <a:t>quality</a:t>
            </a:r>
            <a:r>
              <a:rPr lang="de-AT" dirty="0"/>
              <a:t>?</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506" y="2058887"/>
            <a:ext cx="8190910" cy="3100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p:nvSpPr>
        <p:spPr>
          <a:xfrm>
            <a:off x="6747199" y="2051556"/>
            <a:ext cx="1567745" cy="461665"/>
          </a:xfrm>
          <a:prstGeom prst="rect">
            <a:avLst/>
          </a:prstGeom>
          <a:solidFill>
            <a:srgbClr val="FFC000"/>
          </a:solidFill>
        </p:spPr>
        <p:txBody>
          <a:bodyPr wrap="square" rtlCol="0">
            <a:spAutoFit/>
          </a:bodyPr>
          <a:lstStyle/>
          <a:p>
            <a:r>
              <a:rPr lang="de-DE" b="1" dirty="0">
                <a:latin typeface="+mj-lt"/>
              </a:rPr>
              <a:t>Deadlock</a:t>
            </a:r>
          </a:p>
        </p:txBody>
      </p:sp>
    </p:spTree>
    <p:extLst>
      <p:ext uri="{BB962C8B-B14F-4D97-AF65-F5344CB8AC3E}">
        <p14:creationId xmlns:p14="http://schemas.microsoft.com/office/powerpoint/2010/main" val="24408730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Syntactic</a:t>
            </a:r>
            <a:r>
              <a:rPr lang="de-AT" dirty="0"/>
              <a:t> Quality: </a:t>
            </a:r>
            <a:r>
              <a:rPr lang="de-AT" dirty="0" err="1"/>
              <a:t>Verification</a:t>
            </a:r>
            <a:endParaRPr lang="de-AT" dirty="0"/>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4929" y="2959017"/>
            <a:ext cx="5638801" cy="1289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4929" y="1471802"/>
            <a:ext cx="5494894" cy="1307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46963" y="4494857"/>
            <a:ext cx="5741047" cy="2202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7981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Is</a:t>
            </a:r>
            <a:r>
              <a:rPr lang="de-AT" dirty="0"/>
              <a:t> </a:t>
            </a:r>
            <a:r>
              <a:rPr lang="de-AT" dirty="0" err="1"/>
              <a:t>this</a:t>
            </a:r>
            <a:r>
              <a:rPr lang="de-AT" dirty="0"/>
              <a:t> </a:t>
            </a:r>
            <a:r>
              <a:rPr lang="de-AT" dirty="0" err="1"/>
              <a:t>process</a:t>
            </a:r>
            <a:r>
              <a:rPr lang="de-AT" dirty="0"/>
              <a:t> </a:t>
            </a:r>
            <a:r>
              <a:rPr lang="de-AT" dirty="0" err="1"/>
              <a:t>model</a:t>
            </a:r>
            <a:r>
              <a:rPr lang="de-AT" dirty="0"/>
              <a:t> </a:t>
            </a:r>
            <a:r>
              <a:rPr lang="de-AT" dirty="0" err="1"/>
              <a:t>of</a:t>
            </a:r>
            <a:r>
              <a:rPr lang="de-AT" dirty="0"/>
              <a:t> </a:t>
            </a:r>
            <a:r>
              <a:rPr lang="de-AT" dirty="0" err="1"/>
              <a:t>good</a:t>
            </a:r>
            <a:r>
              <a:rPr lang="de-AT" dirty="0"/>
              <a:t> </a:t>
            </a:r>
            <a:r>
              <a:rPr lang="de-AT" dirty="0" err="1"/>
              <a:t>quality</a:t>
            </a:r>
            <a:r>
              <a:rPr lang="de-AT" dirty="0"/>
              <a:t>?</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506" y="2058887"/>
            <a:ext cx="8190910" cy="3100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p:nvSpPr>
        <p:spPr>
          <a:xfrm>
            <a:off x="6747199" y="2033880"/>
            <a:ext cx="1950217" cy="461665"/>
          </a:xfrm>
          <a:prstGeom prst="rect">
            <a:avLst/>
          </a:prstGeom>
          <a:solidFill>
            <a:srgbClr val="FFC000"/>
          </a:solidFill>
        </p:spPr>
        <p:txBody>
          <a:bodyPr wrap="square" rtlCol="0">
            <a:spAutoFit/>
          </a:bodyPr>
          <a:lstStyle/>
          <a:p>
            <a:r>
              <a:rPr lang="de-DE" b="1" dirty="0">
                <a:latin typeface="+mj-lt"/>
              </a:rPr>
              <a:t>Deadlock</a:t>
            </a:r>
          </a:p>
        </p:txBody>
      </p:sp>
      <p:sp>
        <p:nvSpPr>
          <p:cNvPr id="10" name="Textfeld 9"/>
          <p:cNvSpPr txBox="1"/>
          <p:nvPr/>
        </p:nvSpPr>
        <p:spPr>
          <a:xfrm>
            <a:off x="6747199" y="2555612"/>
            <a:ext cx="1950217" cy="461665"/>
          </a:xfrm>
          <a:prstGeom prst="rect">
            <a:avLst/>
          </a:prstGeom>
          <a:solidFill>
            <a:srgbClr val="C00000"/>
          </a:solidFill>
        </p:spPr>
        <p:txBody>
          <a:bodyPr wrap="square" rtlCol="0">
            <a:spAutoFit/>
          </a:bodyPr>
          <a:lstStyle/>
          <a:p>
            <a:r>
              <a:rPr lang="de-DE" b="1" dirty="0" err="1">
                <a:latin typeface="+mj-lt"/>
              </a:rPr>
              <a:t>Labeling</a:t>
            </a:r>
            <a:endParaRPr lang="de-DE" b="1" dirty="0">
              <a:latin typeface="+mj-lt"/>
            </a:endParaRPr>
          </a:p>
        </p:txBody>
      </p:sp>
      <p:sp>
        <p:nvSpPr>
          <p:cNvPr id="3" name="Rechteck 2"/>
          <p:cNvSpPr/>
          <p:nvPr/>
        </p:nvSpPr>
        <p:spPr>
          <a:xfrm>
            <a:off x="818541" y="3429000"/>
            <a:ext cx="1170130" cy="277368"/>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Rechteck 12"/>
          <p:cNvSpPr/>
          <p:nvPr/>
        </p:nvSpPr>
        <p:spPr>
          <a:xfrm>
            <a:off x="3782870" y="4293096"/>
            <a:ext cx="1170130" cy="36004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Rechteck 13"/>
          <p:cNvSpPr/>
          <p:nvPr/>
        </p:nvSpPr>
        <p:spPr>
          <a:xfrm>
            <a:off x="3782870" y="2765285"/>
            <a:ext cx="1170130" cy="36004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Rechteck 14"/>
          <p:cNvSpPr/>
          <p:nvPr/>
        </p:nvSpPr>
        <p:spPr>
          <a:xfrm>
            <a:off x="6700147" y="3356992"/>
            <a:ext cx="1794199" cy="21954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5455245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44513" y="325438"/>
            <a:ext cx="8580437" cy="1143000"/>
          </a:xfrm>
        </p:spPr>
        <p:txBody>
          <a:bodyPr/>
          <a:lstStyle/>
          <a:p>
            <a:r>
              <a:rPr lang="en-US" dirty="0">
                <a:ea typeface="ＭＳ Ｐゴシック" pitchFamily="34" charset="-128"/>
              </a:rPr>
              <a:t>BPM Lifecycle</a:t>
            </a:r>
          </a:p>
        </p:txBody>
      </p:sp>
      <p:sp>
        <p:nvSpPr>
          <p:cNvPr id="9219" name="Rectangle 5"/>
          <p:cNvSpPr>
            <a:spLocks noChangeArrowheads="1"/>
          </p:cNvSpPr>
          <p:nvPr/>
        </p:nvSpPr>
        <p:spPr bwMode="auto">
          <a:xfrm>
            <a:off x="8139113" y="1646384"/>
            <a:ext cx="72072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p>
        </p:txBody>
      </p:sp>
      <p:sp>
        <p:nvSpPr>
          <p:cNvPr id="9220" name="Rectangle 6"/>
          <p:cNvSpPr>
            <a:spLocks noChangeArrowheads="1"/>
          </p:cNvSpPr>
          <p:nvPr/>
        </p:nvSpPr>
        <p:spPr bwMode="auto">
          <a:xfrm>
            <a:off x="941388" y="2798909"/>
            <a:ext cx="1428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p>
        </p:txBody>
      </p:sp>
      <p:graphicFrame>
        <p:nvGraphicFramePr>
          <p:cNvPr id="10" name="Object 9"/>
          <p:cNvGraphicFramePr>
            <a:graphicFrameLocks noChangeAspect="1"/>
          </p:cNvGraphicFramePr>
          <p:nvPr/>
        </p:nvGraphicFramePr>
        <p:xfrm>
          <a:off x="1835150" y="1667093"/>
          <a:ext cx="5303838" cy="4537075"/>
        </p:xfrm>
        <a:graphic>
          <a:graphicData uri="http://schemas.openxmlformats.org/presentationml/2006/ole">
            <mc:AlternateContent xmlns:mc="http://schemas.openxmlformats.org/markup-compatibility/2006">
              <mc:Choice xmlns:v="urn:schemas-microsoft-com:vml" Requires="v">
                <p:oleObj name="Visio" r:id="rId3" imgW="6911893" imgH="5913324" progId="Visio.Drawing.11">
                  <p:embed/>
                </p:oleObj>
              </mc:Choice>
              <mc:Fallback>
                <p:oleObj name="Visio" r:id="rId3" imgW="6911893" imgH="5913324" progId="Visio.Drawing.11">
                  <p:embed/>
                  <p:pic>
                    <p:nvPicPr>
                      <p:cNvPr id="10" name="Object 9"/>
                      <p:cNvPicPr>
                        <a:picLocks noChangeAspect="1" noChangeArrowheads="1"/>
                      </p:cNvPicPr>
                      <p:nvPr/>
                    </p:nvPicPr>
                    <p:blipFill>
                      <a:blip r:embed="rId4"/>
                      <a:srcRect/>
                      <a:stretch>
                        <a:fillRect/>
                      </a:stretch>
                    </p:blipFill>
                    <p:spPr bwMode="auto">
                      <a:xfrm>
                        <a:off x="1835150" y="1667093"/>
                        <a:ext cx="5303838" cy="4537075"/>
                      </a:xfrm>
                      <a:prstGeom prst="rect">
                        <a:avLst/>
                      </a:prstGeom>
                      <a:noFill/>
                      <a:ln>
                        <a:noFill/>
                      </a:ln>
                    </p:spPr>
                  </p:pic>
                </p:oleObj>
              </mc:Fallback>
            </mc:AlternateContent>
          </a:graphicData>
        </a:graphic>
      </p:graphicFrame>
      <p:graphicFrame>
        <p:nvGraphicFramePr>
          <p:cNvPr id="11" name="Object 10"/>
          <p:cNvGraphicFramePr>
            <a:graphicFrameLocks noChangeAspect="1"/>
          </p:cNvGraphicFramePr>
          <p:nvPr/>
        </p:nvGraphicFramePr>
        <p:xfrm>
          <a:off x="1835696" y="1666795"/>
          <a:ext cx="5303838" cy="4537075"/>
        </p:xfrm>
        <a:graphic>
          <a:graphicData uri="http://schemas.openxmlformats.org/presentationml/2006/ole">
            <mc:AlternateContent xmlns:mc="http://schemas.openxmlformats.org/markup-compatibility/2006">
              <mc:Choice xmlns:v="urn:schemas-microsoft-com:vml" Requires="v">
                <p:oleObj name="Visio" r:id="rId5" imgW="6911893" imgH="5913324" progId="Visio.Drawing.11">
                  <p:embed/>
                </p:oleObj>
              </mc:Choice>
              <mc:Fallback>
                <p:oleObj name="Visio" r:id="rId5" imgW="6911893" imgH="5913324" progId="Visio.Drawing.11">
                  <p:embed/>
                  <p:pic>
                    <p:nvPicPr>
                      <p:cNvPr id="11" name="Object 10"/>
                      <p:cNvPicPr>
                        <a:picLocks noChangeAspect="1" noChangeArrowheads="1"/>
                      </p:cNvPicPr>
                      <p:nvPr/>
                    </p:nvPicPr>
                    <p:blipFill>
                      <a:blip r:embed="rId6"/>
                      <a:srcRect/>
                      <a:stretch>
                        <a:fillRect/>
                      </a:stretch>
                    </p:blipFill>
                    <p:spPr bwMode="auto">
                      <a:xfrm>
                        <a:off x="1835696" y="1666795"/>
                        <a:ext cx="5303838"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nvGraphicFramePr>
        <p:xfrm>
          <a:off x="1849564" y="1661741"/>
          <a:ext cx="5303838" cy="4537075"/>
        </p:xfrm>
        <a:graphic>
          <a:graphicData uri="http://schemas.openxmlformats.org/presentationml/2006/ole">
            <mc:AlternateContent xmlns:mc="http://schemas.openxmlformats.org/markup-compatibility/2006">
              <mc:Choice xmlns:v="urn:schemas-microsoft-com:vml" Requires="v">
                <p:oleObj name="Visio" r:id="rId7" imgW="6911893" imgH="5913324" progId="Visio.Drawing.11">
                  <p:embed/>
                </p:oleObj>
              </mc:Choice>
              <mc:Fallback>
                <p:oleObj name="Visio" r:id="rId7" imgW="6911893" imgH="5913324" progId="Visio.Drawing.11">
                  <p:embed/>
                  <p:pic>
                    <p:nvPicPr>
                      <p:cNvPr id="12" name="Object 11"/>
                      <p:cNvPicPr>
                        <a:picLocks noChangeAspect="1" noChangeArrowheads="1"/>
                      </p:cNvPicPr>
                      <p:nvPr/>
                    </p:nvPicPr>
                    <p:blipFill>
                      <a:blip r:embed="rId8"/>
                      <a:srcRect/>
                      <a:stretch>
                        <a:fillRect/>
                      </a:stretch>
                    </p:blipFill>
                    <p:spPr bwMode="auto">
                      <a:xfrm>
                        <a:off x="1849564" y="1661741"/>
                        <a:ext cx="5303838"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nvGraphicFramePr>
        <p:xfrm>
          <a:off x="1849564" y="1666466"/>
          <a:ext cx="5303838" cy="4537075"/>
        </p:xfrm>
        <a:graphic>
          <a:graphicData uri="http://schemas.openxmlformats.org/presentationml/2006/ole">
            <mc:AlternateContent xmlns:mc="http://schemas.openxmlformats.org/markup-compatibility/2006">
              <mc:Choice xmlns:v="urn:schemas-microsoft-com:vml" Requires="v">
                <p:oleObj name="Visio" r:id="rId9" imgW="6911893" imgH="5913324" progId="Visio.Drawing.11">
                  <p:embed/>
                </p:oleObj>
              </mc:Choice>
              <mc:Fallback>
                <p:oleObj name="Visio" r:id="rId9" imgW="6911893" imgH="5913324" progId="Visio.Drawing.11">
                  <p:embed/>
                  <p:pic>
                    <p:nvPicPr>
                      <p:cNvPr id="13" name="Object 12"/>
                      <p:cNvPicPr>
                        <a:picLocks noChangeAspect="1" noChangeArrowheads="1"/>
                      </p:cNvPicPr>
                      <p:nvPr/>
                    </p:nvPicPr>
                    <p:blipFill>
                      <a:blip r:embed="rId10"/>
                      <a:srcRect/>
                      <a:stretch>
                        <a:fillRect/>
                      </a:stretch>
                    </p:blipFill>
                    <p:spPr bwMode="auto">
                      <a:xfrm>
                        <a:off x="1849564" y="1666466"/>
                        <a:ext cx="5303838"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nvGraphicFramePr>
        <p:xfrm>
          <a:off x="1835647" y="1666466"/>
          <a:ext cx="5303838" cy="4537075"/>
        </p:xfrm>
        <a:graphic>
          <a:graphicData uri="http://schemas.openxmlformats.org/presentationml/2006/ole">
            <mc:AlternateContent xmlns:mc="http://schemas.openxmlformats.org/markup-compatibility/2006">
              <mc:Choice xmlns:v="urn:schemas-microsoft-com:vml" Requires="v">
                <p:oleObj name="Visio" r:id="rId11" imgW="6911893" imgH="5913324" progId="Visio.Drawing.11">
                  <p:embed/>
                </p:oleObj>
              </mc:Choice>
              <mc:Fallback>
                <p:oleObj name="Visio" r:id="rId11" imgW="6911893" imgH="5913324" progId="Visio.Drawing.11">
                  <p:embed/>
                  <p:pic>
                    <p:nvPicPr>
                      <p:cNvPr id="14" name="Object 13"/>
                      <p:cNvPicPr>
                        <a:picLocks noChangeAspect="1" noChangeArrowheads="1"/>
                      </p:cNvPicPr>
                      <p:nvPr/>
                    </p:nvPicPr>
                    <p:blipFill>
                      <a:blip r:embed="rId12"/>
                      <a:srcRect/>
                      <a:stretch>
                        <a:fillRect/>
                      </a:stretch>
                    </p:blipFill>
                    <p:spPr bwMode="auto">
                      <a:xfrm>
                        <a:off x="1835647" y="1666466"/>
                        <a:ext cx="5303838"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nvGraphicFramePr>
        <p:xfrm>
          <a:off x="1835696" y="1666795"/>
          <a:ext cx="5303838" cy="4537075"/>
        </p:xfrm>
        <a:graphic>
          <a:graphicData uri="http://schemas.openxmlformats.org/presentationml/2006/ole">
            <mc:AlternateContent xmlns:mc="http://schemas.openxmlformats.org/markup-compatibility/2006">
              <mc:Choice xmlns:v="urn:schemas-microsoft-com:vml" Requires="v">
                <p:oleObj name="Visio" r:id="rId13" imgW="6911893" imgH="5913324" progId="Visio.Drawing.11">
                  <p:embed/>
                </p:oleObj>
              </mc:Choice>
              <mc:Fallback>
                <p:oleObj name="Visio" r:id="rId13" imgW="6911893" imgH="5913324" progId="Visio.Drawing.11">
                  <p:embed/>
                  <p:pic>
                    <p:nvPicPr>
                      <p:cNvPr id="15" name="Object 14"/>
                      <p:cNvPicPr>
                        <a:picLocks noChangeAspect="1" noChangeArrowheads="1"/>
                      </p:cNvPicPr>
                      <p:nvPr/>
                    </p:nvPicPr>
                    <p:blipFill>
                      <a:blip r:embed="rId14"/>
                      <a:srcRect/>
                      <a:stretch>
                        <a:fillRect/>
                      </a:stretch>
                    </p:blipFill>
                    <p:spPr bwMode="auto">
                      <a:xfrm>
                        <a:off x="1835696" y="1666795"/>
                        <a:ext cx="5303838"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5"/>
          <p:cNvGraphicFramePr>
            <a:graphicFrameLocks noChangeAspect="1"/>
          </p:cNvGraphicFramePr>
          <p:nvPr/>
        </p:nvGraphicFramePr>
        <p:xfrm>
          <a:off x="1849438" y="1667093"/>
          <a:ext cx="5303837" cy="4537075"/>
        </p:xfrm>
        <a:graphic>
          <a:graphicData uri="http://schemas.openxmlformats.org/presentationml/2006/ole">
            <mc:AlternateContent xmlns:mc="http://schemas.openxmlformats.org/markup-compatibility/2006">
              <mc:Choice xmlns:v="urn:schemas-microsoft-com:vml" Requires="v">
                <p:oleObj name="Visio" r:id="rId15" imgW="6911893" imgH="5913324" progId="Visio.Drawing.11">
                  <p:embed/>
                </p:oleObj>
              </mc:Choice>
              <mc:Fallback>
                <p:oleObj name="Visio" r:id="rId15" imgW="6911893" imgH="5913324" progId="Visio.Drawing.11">
                  <p:embed/>
                  <p:pic>
                    <p:nvPicPr>
                      <p:cNvPr id="16" name="Object 15"/>
                      <p:cNvPicPr>
                        <a:picLocks noChangeAspect="1" noChangeArrowheads="1"/>
                      </p:cNvPicPr>
                      <p:nvPr/>
                    </p:nvPicPr>
                    <p:blipFill>
                      <a:blip r:embed="rId16"/>
                      <a:srcRect/>
                      <a:stretch>
                        <a:fillRect/>
                      </a:stretch>
                    </p:blipFill>
                    <p:spPr bwMode="auto">
                      <a:xfrm>
                        <a:off x="1849438" y="1667093"/>
                        <a:ext cx="530383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7" name="Picture 2" descr="\\psf\Home\Desktop\pics\ch2_harborarch.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223661" y="1615762"/>
            <a:ext cx="1906560" cy="978469"/>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18" name="Picture 4" descr="\\psf\Home\Desktop\pics\ch3_PurchaseOrder3.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79512" y="4600660"/>
            <a:ext cx="1627828" cy="94367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psf\Home\Desktop\pics\ch3_PurchaseOrder1.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flipV="1">
            <a:off x="6627373" y="3039750"/>
            <a:ext cx="1728192" cy="19677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psf\Home\Desktop\pics\ch6_cause_effect_rejected_equipment.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123972" y="4517192"/>
            <a:ext cx="1571523" cy="1110614"/>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21" name="Picture 8" descr="\\psf\Home\Desktop\pics\ch7_BIMPCreditApplicationHistograms.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77387" y="2834912"/>
            <a:ext cx="1568434" cy="835046"/>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22" name="Picture 42" descr="\\psf\Home\Desktop\pics\ch10_final.jp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491879" y="4840366"/>
            <a:ext cx="1837423" cy="464266"/>
          </a:xfrm>
          <a:prstGeom prst="rect">
            <a:avLst/>
          </a:prstGeom>
          <a:noFill/>
          <a:extLst>
            <a:ext uri="{909E8E84-426E-40DD-AFC4-6F175D3DCCD1}">
              <a14:hiddenFill xmlns:a14="http://schemas.microsoft.com/office/drawing/2010/main">
                <a:solidFill>
                  <a:srgbClr val="FFFFFF"/>
                </a:solidFill>
              </a14:hiddenFill>
            </a:ext>
          </a:extLst>
        </p:spPr>
      </p:pic>
      <p:sp>
        <p:nvSpPr>
          <p:cNvPr id="25" name="Rounded Rectangle 24"/>
          <p:cNvSpPr/>
          <p:nvPr/>
        </p:nvSpPr>
        <p:spPr bwMode="auto">
          <a:xfrm>
            <a:off x="3808498" y="2792059"/>
            <a:ext cx="1288974" cy="692151"/>
          </a:xfrm>
          <a:prstGeom prst="roundRect">
            <a:avLst/>
          </a:prstGeom>
          <a:noFill/>
          <a:ln w="57150" cap="flat" cmpd="sng" algn="ctr">
            <a:solidFill>
              <a:srgbClr val="CC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Times New Roman" pitchFamily="-106" charset="0"/>
            </a:endParaRPr>
          </a:p>
        </p:txBody>
      </p:sp>
    </p:spTree>
    <p:extLst>
      <p:ext uri="{BB962C8B-B14F-4D97-AF65-F5344CB8AC3E}">
        <p14:creationId xmlns:p14="http://schemas.microsoft.com/office/powerpoint/2010/main" val="41104686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par>
                          <p:cTn id="8" fill="hold">
                            <p:stCondLst>
                              <p:cond delay="25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75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250"/>
                                        <p:tgtEl>
                                          <p:spTgt spid="17"/>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250"/>
                                        <p:tgtEl>
                                          <p:spTgt spid="19"/>
                                        </p:tgtEl>
                                      </p:cBhvr>
                                    </p:animEffect>
                                  </p:childTnLst>
                                </p:cTn>
                              </p:par>
                            </p:childTnLst>
                          </p:cTn>
                        </p:par>
                        <p:par>
                          <p:cTn id="24" fill="hold">
                            <p:stCondLst>
                              <p:cond delay="1750"/>
                            </p:stCondLst>
                            <p:childTnLst>
                              <p:par>
                                <p:cTn id="25" presetID="22" presetClass="entr" presetSubtype="1"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par>
                          <p:cTn id="28" fill="hold">
                            <p:stCondLst>
                              <p:cond delay="2250"/>
                            </p:stCondLst>
                            <p:childTnLst>
                              <p:par>
                                <p:cTn id="29" presetID="10" presetClass="entr" presetSubtype="0"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50"/>
                                        <p:tgtEl>
                                          <p:spTgt spid="20"/>
                                        </p:tgtEl>
                                      </p:cBhvr>
                                    </p:animEffect>
                                  </p:childTnLst>
                                </p:cTn>
                              </p:par>
                            </p:childTnLst>
                          </p:cTn>
                        </p:par>
                        <p:par>
                          <p:cTn id="32" fill="hold">
                            <p:stCondLst>
                              <p:cond delay="2500"/>
                            </p:stCondLst>
                            <p:childTnLst>
                              <p:par>
                                <p:cTn id="33" presetID="22" presetClass="entr" presetSubtype="2"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right)">
                                      <p:cBhvr>
                                        <p:cTn id="35" dur="500"/>
                                        <p:tgtEl>
                                          <p:spTgt spid="13"/>
                                        </p:tgtEl>
                                      </p:cBhvr>
                                    </p:animEffect>
                                  </p:childTnLst>
                                </p:cTn>
                              </p:par>
                            </p:childTnLst>
                          </p:cTn>
                        </p:par>
                        <p:par>
                          <p:cTn id="36" fill="hold">
                            <p:stCondLst>
                              <p:cond delay="3000"/>
                            </p:stCondLst>
                            <p:childTnLst>
                              <p:par>
                                <p:cTn id="37" presetID="10" presetClass="entr" presetSubtype="0"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250"/>
                                        <p:tgtEl>
                                          <p:spTgt spid="22"/>
                                        </p:tgtEl>
                                      </p:cBhvr>
                                    </p:animEffect>
                                  </p:childTnLst>
                                </p:cTn>
                              </p:par>
                            </p:childTnLst>
                          </p:cTn>
                        </p:par>
                        <p:par>
                          <p:cTn id="40" fill="hold">
                            <p:stCondLst>
                              <p:cond delay="3250"/>
                            </p:stCondLst>
                            <p:childTnLst>
                              <p:par>
                                <p:cTn id="41" presetID="22" presetClass="entr" presetSubtype="4"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childTnLst>
                          </p:cTn>
                        </p:par>
                        <p:par>
                          <p:cTn id="44" fill="hold">
                            <p:stCondLst>
                              <p:cond delay="3750"/>
                            </p:stCondLst>
                            <p:childTnLst>
                              <p:par>
                                <p:cTn id="45" presetID="10" presetClass="entr" presetSubtype="0"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250"/>
                                        <p:tgtEl>
                                          <p:spTgt spid="18"/>
                                        </p:tgtEl>
                                      </p:cBhvr>
                                    </p:animEffect>
                                  </p:childTnLst>
                                </p:cTn>
                              </p:par>
                            </p:childTnLst>
                          </p:cTn>
                        </p:par>
                        <p:par>
                          <p:cTn id="48" fill="hold">
                            <p:stCondLst>
                              <p:cond delay="4000"/>
                            </p:stCondLst>
                            <p:childTnLst>
                              <p:par>
                                <p:cTn id="49" presetID="22" presetClass="entr" presetSubtype="4"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down)">
                                      <p:cBhvr>
                                        <p:cTn id="51" dur="500"/>
                                        <p:tgtEl>
                                          <p:spTgt spid="11"/>
                                        </p:tgtEl>
                                      </p:cBhvr>
                                    </p:animEffect>
                                  </p:childTnLst>
                                </p:cTn>
                              </p:par>
                            </p:childTnLst>
                          </p:cTn>
                        </p:par>
                        <p:par>
                          <p:cTn id="52" fill="hold">
                            <p:stCondLst>
                              <p:cond delay="45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250"/>
                                        <p:tgtEl>
                                          <p:spTgt spid="21"/>
                                        </p:tgtEl>
                                      </p:cBhvr>
                                    </p:animEffect>
                                  </p:childTnLst>
                                </p:cTn>
                              </p:par>
                            </p:childTnLst>
                          </p:cTn>
                        </p:par>
                        <p:par>
                          <p:cTn id="56" fill="hold">
                            <p:stCondLst>
                              <p:cond delay="4750"/>
                            </p:stCondLst>
                            <p:childTnLst>
                              <p:par>
                                <p:cTn id="57" presetID="10"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250"/>
                                        <p:tgtEl>
                                          <p:spTgt spid="25"/>
                                        </p:tgtEl>
                                      </p:cBhvr>
                                    </p:animEffect>
                                  </p:childTnLst>
                                </p:cTn>
                              </p:par>
                            </p:childTnLst>
                          </p:cTn>
                        </p:par>
                        <p:par>
                          <p:cTn id="60" fill="hold">
                            <p:stCondLst>
                              <p:cond delay="5000"/>
                            </p:stCondLst>
                            <p:childTnLst>
                              <p:par>
                                <p:cTn id="61" presetID="10" presetClass="exit" presetSubtype="0" fill="hold" nodeType="afterEffect">
                                  <p:stCondLst>
                                    <p:cond delay="0"/>
                                  </p:stCondLst>
                                  <p:childTnLst>
                                    <p:animEffect transition="out" filter="fade">
                                      <p:cBhvr>
                                        <p:cTn id="62" dur="500"/>
                                        <p:tgtEl>
                                          <p:spTgt spid="17"/>
                                        </p:tgtEl>
                                      </p:cBhvr>
                                    </p:animEffect>
                                    <p:set>
                                      <p:cBhvr>
                                        <p:cTn id="63" dur="1" fill="hold">
                                          <p:stCondLst>
                                            <p:cond delay="499"/>
                                          </p:stCondLst>
                                        </p:cTn>
                                        <p:tgtEl>
                                          <p:spTgt spid="17"/>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20"/>
                                        </p:tgtEl>
                                      </p:cBhvr>
                                    </p:animEffect>
                                    <p:set>
                                      <p:cBhvr>
                                        <p:cTn id="66" dur="1" fill="hold">
                                          <p:stCondLst>
                                            <p:cond delay="499"/>
                                          </p:stCondLst>
                                        </p:cTn>
                                        <p:tgtEl>
                                          <p:spTgt spid="20"/>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22"/>
                                        </p:tgtEl>
                                      </p:cBhvr>
                                    </p:animEffect>
                                    <p:set>
                                      <p:cBhvr>
                                        <p:cTn id="69" dur="1" fill="hold">
                                          <p:stCondLst>
                                            <p:cond delay="499"/>
                                          </p:stCondLst>
                                        </p:cTn>
                                        <p:tgtEl>
                                          <p:spTgt spid="22"/>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21"/>
                                        </p:tgtEl>
                                      </p:cBhvr>
                                    </p:animEffect>
                                    <p:set>
                                      <p:cBhvr>
                                        <p:cTn id="75"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Formulate</a:t>
            </a:r>
            <a:r>
              <a:rPr lang="de-AT" dirty="0"/>
              <a:t> Labels </a:t>
            </a:r>
            <a:r>
              <a:rPr lang="de-AT" dirty="0" err="1"/>
              <a:t>Adequately</a:t>
            </a:r>
            <a:endParaRPr lang="de-AT" dirty="0"/>
          </a:p>
        </p:txBody>
      </p:sp>
      <p:sp>
        <p:nvSpPr>
          <p:cNvPr id="3" name="Inhaltsplatzhalter 2"/>
          <p:cNvSpPr>
            <a:spLocks noGrp="1"/>
          </p:cNvSpPr>
          <p:nvPr>
            <p:ph idx="1"/>
          </p:nvPr>
        </p:nvSpPr>
        <p:spPr/>
        <p:txBody>
          <a:bodyPr/>
          <a:lstStyle/>
          <a:p>
            <a:pPr>
              <a:buFont typeface="Arial" pitchFamily="34" charset="0"/>
              <a:buChar char="•"/>
            </a:pPr>
            <a:r>
              <a:rPr lang="de-AT" dirty="0" err="1"/>
              <a:t>Activities</a:t>
            </a:r>
            <a:r>
              <a:rPr lang="de-AT" dirty="0"/>
              <a:t> </a:t>
            </a:r>
            <a:r>
              <a:rPr lang="de-AT" dirty="0" err="1"/>
              <a:t>as</a:t>
            </a:r>
            <a:r>
              <a:rPr lang="de-AT" dirty="0"/>
              <a:t> Verb-</a:t>
            </a:r>
            <a:r>
              <a:rPr lang="de-AT" dirty="0" err="1"/>
              <a:t>Object</a:t>
            </a:r>
            <a:endParaRPr lang="de-AT" dirty="0"/>
          </a:p>
          <a:p>
            <a:pPr>
              <a:buFont typeface="Arial" pitchFamily="34" charset="0"/>
              <a:buChar char="•"/>
            </a:pPr>
            <a:r>
              <a:rPr lang="de-AT" dirty="0"/>
              <a:t>Events as Object-Past-Participle Verb</a:t>
            </a:r>
          </a:p>
          <a:p>
            <a:pPr>
              <a:buFont typeface="Arial" pitchFamily="34" charset="0"/>
              <a:buChar char="•"/>
            </a:pPr>
            <a:r>
              <a:rPr lang="de-AT" dirty="0" err="1"/>
              <a:t>Conditions</a:t>
            </a:r>
            <a:r>
              <a:rPr lang="de-AT" dirty="0"/>
              <a:t> </a:t>
            </a:r>
            <a:r>
              <a:rPr lang="de-AT" dirty="0" err="1"/>
              <a:t>with</a:t>
            </a:r>
            <a:r>
              <a:rPr lang="de-AT" dirty="0"/>
              <a:t> </a:t>
            </a:r>
            <a:r>
              <a:rPr lang="de-AT" dirty="0" err="1"/>
              <a:t>reference</a:t>
            </a:r>
            <a:r>
              <a:rPr lang="de-AT" dirty="0"/>
              <a:t> </a:t>
            </a:r>
            <a:r>
              <a:rPr lang="de-AT" dirty="0" err="1"/>
              <a:t>to</a:t>
            </a:r>
            <a:r>
              <a:rPr lang="de-AT" dirty="0"/>
              <a:t> </a:t>
            </a:r>
            <a:r>
              <a:rPr lang="de-AT" dirty="0" err="1"/>
              <a:t>Object</a:t>
            </a:r>
            <a:endParaRPr lang="de-AT" dirty="0"/>
          </a:p>
        </p:txBody>
      </p:sp>
    </p:spTree>
    <p:extLst>
      <p:ext uri="{BB962C8B-B14F-4D97-AF65-F5344CB8AC3E}">
        <p14:creationId xmlns:p14="http://schemas.microsoft.com/office/powerpoint/2010/main" val="89796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Semantic</a:t>
            </a:r>
            <a:r>
              <a:rPr lang="de-AT" dirty="0"/>
              <a:t> Quality: Validation</a:t>
            </a:r>
          </a:p>
        </p:txBody>
      </p:sp>
      <p:sp>
        <p:nvSpPr>
          <p:cNvPr id="3" name="Inhaltsplatzhalter 2"/>
          <p:cNvSpPr>
            <a:spLocks noGrp="1"/>
          </p:cNvSpPr>
          <p:nvPr>
            <p:ph idx="1"/>
          </p:nvPr>
        </p:nvSpPr>
        <p:spPr/>
        <p:txBody>
          <a:bodyPr/>
          <a:lstStyle/>
          <a:p>
            <a:pPr>
              <a:buFont typeface="Arial" pitchFamily="34" charset="0"/>
              <a:buChar char="•"/>
            </a:pPr>
            <a:r>
              <a:rPr lang="de-AT" dirty="0"/>
              <a:t>Validity</a:t>
            </a:r>
          </a:p>
          <a:p>
            <a:pPr>
              <a:buFont typeface="Arial" pitchFamily="34" charset="0"/>
              <a:buChar char="•"/>
            </a:pPr>
            <a:r>
              <a:rPr lang="de-AT" dirty="0" err="1"/>
              <a:t>Completeness</a:t>
            </a:r>
            <a:endParaRPr lang="de-AT"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3212" y="2976663"/>
            <a:ext cx="268287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feld 4"/>
          <p:cNvSpPr txBox="1"/>
          <p:nvPr/>
        </p:nvSpPr>
        <p:spPr>
          <a:xfrm>
            <a:off x="1443212" y="4767536"/>
            <a:ext cx="2682875" cy="461665"/>
          </a:xfrm>
          <a:prstGeom prst="rect">
            <a:avLst/>
          </a:prstGeom>
          <a:noFill/>
        </p:spPr>
        <p:txBody>
          <a:bodyPr wrap="square" rtlCol="0">
            <a:spAutoFit/>
          </a:bodyPr>
          <a:lstStyle/>
          <a:p>
            <a:pPr algn="ctr"/>
            <a:r>
              <a:rPr lang="de-AT" sz="2400" dirty="0">
                <a:solidFill>
                  <a:schemeClr val="tx1">
                    <a:lumMod val="65000"/>
                    <a:lumOff val="35000"/>
                  </a:schemeClr>
                </a:solidFill>
                <a:latin typeface="+mj-lt"/>
              </a:rPr>
              <a:t>Domain Expert</a:t>
            </a:r>
          </a:p>
        </p:txBody>
      </p:sp>
      <p:sp>
        <p:nvSpPr>
          <p:cNvPr id="6" name="Textfeld 5"/>
          <p:cNvSpPr txBox="1"/>
          <p:nvPr/>
        </p:nvSpPr>
        <p:spPr>
          <a:xfrm>
            <a:off x="5613669" y="4767536"/>
            <a:ext cx="2682875" cy="461665"/>
          </a:xfrm>
          <a:prstGeom prst="rect">
            <a:avLst/>
          </a:prstGeom>
          <a:noFill/>
        </p:spPr>
        <p:txBody>
          <a:bodyPr wrap="square" rtlCol="0">
            <a:spAutoFit/>
          </a:bodyPr>
          <a:lstStyle/>
          <a:p>
            <a:pPr algn="ctr"/>
            <a:r>
              <a:rPr lang="de-AT" sz="2400" dirty="0" err="1">
                <a:solidFill>
                  <a:schemeClr val="tx1">
                    <a:lumMod val="65000"/>
                    <a:lumOff val="35000"/>
                  </a:schemeClr>
                </a:solidFill>
                <a:latin typeface="+mj-lt"/>
              </a:rPr>
              <a:t>Process</a:t>
            </a:r>
            <a:r>
              <a:rPr lang="de-AT" sz="2400" dirty="0">
                <a:solidFill>
                  <a:schemeClr val="tx1">
                    <a:lumMod val="65000"/>
                    <a:lumOff val="35000"/>
                  </a:schemeClr>
                </a:solidFill>
                <a:latin typeface="+mj-lt"/>
              </a:rPr>
              <a:t> Analyst</a:t>
            </a:r>
          </a:p>
        </p:txBody>
      </p:sp>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0818" y="2963280"/>
            <a:ext cx="2457717" cy="1699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Pfeil nach rechts 7"/>
          <p:cNvSpPr/>
          <p:nvPr/>
        </p:nvSpPr>
        <p:spPr bwMode="auto">
          <a:xfrm>
            <a:off x="4406940" y="3140968"/>
            <a:ext cx="1092121" cy="432048"/>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AT" sz="1800" b="0" i="0" u="none" strike="noStrike" cap="none" normalizeH="0" baseline="0">
              <a:ln>
                <a:noFill/>
              </a:ln>
              <a:solidFill>
                <a:schemeClr val="bg1"/>
              </a:solidFill>
              <a:effectLst/>
              <a:latin typeface="Arial" charset="0"/>
              <a:cs typeface="Arial" charset="0"/>
            </a:endParaRPr>
          </a:p>
        </p:txBody>
      </p:sp>
      <p:sp>
        <p:nvSpPr>
          <p:cNvPr id="9" name="Pfeil nach rechts 8"/>
          <p:cNvSpPr/>
          <p:nvPr/>
        </p:nvSpPr>
        <p:spPr bwMode="auto">
          <a:xfrm rot="10800000">
            <a:off x="4406938" y="3796000"/>
            <a:ext cx="1092121" cy="432048"/>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AT" sz="1800" b="0" i="0" u="none" strike="noStrike" cap="none" normalizeH="0" baseline="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4016848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Pragmatic Quality – Example: Layout</a:t>
            </a: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472" y="1772817"/>
            <a:ext cx="4524503" cy="2180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9018" y="3573017"/>
            <a:ext cx="4544069" cy="2203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hteckiger Pfeil 3"/>
          <p:cNvSpPr/>
          <p:nvPr/>
        </p:nvSpPr>
        <p:spPr bwMode="auto">
          <a:xfrm rot="5400000">
            <a:off x="5818016" y="1559330"/>
            <a:ext cx="1008112" cy="2607763"/>
          </a:xfrm>
          <a:prstGeom prst="ben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AT" sz="1800" b="0" i="0" u="none" strike="noStrike" cap="none" normalizeH="0" baseline="0">
              <a:ln>
                <a:noFill/>
              </a:ln>
              <a:solidFill>
                <a:schemeClr val="bg1"/>
              </a:solidFill>
              <a:effectLst/>
              <a:latin typeface="Arial" charset="0"/>
              <a:cs typeface="Arial" charset="0"/>
            </a:endParaRPr>
          </a:p>
        </p:txBody>
      </p:sp>
      <p:sp>
        <p:nvSpPr>
          <p:cNvPr id="5" name="Rechteck 4"/>
          <p:cNvSpPr/>
          <p:nvPr/>
        </p:nvSpPr>
        <p:spPr>
          <a:xfrm>
            <a:off x="4953000" y="1916832"/>
            <a:ext cx="4774064" cy="461665"/>
          </a:xfrm>
          <a:prstGeom prst="rect">
            <a:avLst/>
          </a:prstGeom>
        </p:spPr>
        <p:txBody>
          <a:bodyPr wrap="none">
            <a:spAutoFit/>
          </a:bodyPr>
          <a:lstStyle/>
          <a:p>
            <a:r>
              <a:rPr lang="de-AT" dirty="0">
                <a:solidFill>
                  <a:schemeClr val="tx1"/>
                </a:solidFill>
                <a:latin typeface="+mj-lt"/>
              </a:rPr>
              <a:t>Better layout helps understanding</a:t>
            </a:r>
          </a:p>
        </p:txBody>
      </p:sp>
    </p:spTree>
    <p:extLst>
      <p:ext uri="{BB962C8B-B14F-4D97-AF65-F5344CB8AC3E}">
        <p14:creationId xmlns:p14="http://schemas.microsoft.com/office/powerpoint/2010/main" val="3848805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AU" dirty="0"/>
              <a:t>Seven Process </a:t>
            </a:r>
            <a:r>
              <a:rPr lang="en-AU" dirty="0" err="1"/>
              <a:t>Modeling</a:t>
            </a:r>
            <a:r>
              <a:rPr lang="en-AU" dirty="0"/>
              <a:t> Guidelines (7PMG)</a:t>
            </a:r>
          </a:p>
        </p:txBody>
      </p:sp>
      <p:sp>
        <p:nvSpPr>
          <p:cNvPr id="32771" name="Rectangle 3"/>
          <p:cNvSpPr>
            <a:spLocks noGrp="1" noChangeArrowheads="1"/>
          </p:cNvSpPr>
          <p:nvPr>
            <p:ph type="body" idx="1"/>
          </p:nvPr>
        </p:nvSpPr>
        <p:spPr/>
        <p:txBody>
          <a:bodyPr>
            <a:noAutofit/>
          </a:bodyPr>
          <a:lstStyle/>
          <a:p>
            <a:pPr lvl="1">
              <a:lnSpc>
                <a:spcPct val="150000"/>
              </a:lnSpc>
              <a:buFontTx/>
              <a:buNone/>
            </a:pPr>
            <a:r>
              <a:rPr lang="en-AU" sz="2400" b="1" dirty="0"/>
              <a:t>G1</a:t>
            </a:r>
            <a:r>
              <a:rPr lang="en-AU" sz="2400" dirty="0"/>
              <a:t> Use as few elements in the model as possible</a:t>
            </a:r>
          </a:p>
          <a:p>
            <a:pPr lvl="1">
              <a:lnSpc>
                <a:spcPct val="150000"/>
              </a:lnSpc>
              <a:buFontTx/>
              <a:buNone/>
            </a:pPr>
            <a:r>
              <a:rPr lang="en-AU" sz="2400" b="1" dirty="0"/>
              <a:t>G2</a:t>
            </a:r>
            <a:r>
              <a:rPr lang="en-AU" sz="2400" dirty="0"/>
              <a:t> Minimize the routing paths per element</a:t>
            </a:r>
          </a:p>
          <a:p>
            <a:pPr lvl="1">
              <a:lnSpc>
                <a:spcPct val="150000"/>
              </a:lnSpc>
              <a:buFontTx/>
              <a:buNone/>
            </a:pPr>
            <a:r>
              <a:rPr lang="en-AU" sz="2400" b="1" dirty="0"/>
              <a:t>G3</a:t>
            </a:r>
            <a:r>
              <a:rPr lang="en-AU" sz="2400" dirty="0"/>
              <a:t> Use one start and one end event</a:t>
            </a:r>
          </a:p>
          <a:p>
            <a:pPr lvl="1">
              <a:lnSpc>
                <a:spcPct val="150000"/>
              </a:lnSpc>
              <a:buFontTx/>
              <a:buNone/>
            </a:pPr>
            <a:r>
              <a:rPr lang="en-AU" sz="2400" b="1" dirty="0"/>
              <a:t>G4</a:t>
            </a:r>
            <a:r>
              <a:rPr lang="en-AU" sz="2400" dirty="0"/>
              <a:t> Model as structured as possible</a:t>
            </a:r>
          </a:p>
          <a:p>
            <a:pPr lvl="1">
              <a:lnSpc>
                <a:spcPct val="150000"/>
              </a:lnSpc>
              <a:buFontTx/>
              <a:buNone/>
            </a:pPr>
            <a:r>
              <a:rPr lang="en-AU" sz="2400" b="1" dirty="0"/>
              <a:t>G5</a:t>
            </a:r>
            <a:r>
              <a:rPr lang="en-AU" sz="2400" dirty="0"/>
              <a:t> Avoid, where possible, OR routing elements</a:t>
            </a:r>
          </a:p>
          <a:p>
            <a:pPr lvl="1">
              <a:lnSpc>
                <a:spcPct val="150000"/>
              </a:lnSpc>
              <a:buFontTx/>
              <a:buNone/>
            </a:pPr>
            <a:r>
              <a:rPr lang="en-AU" sz="2400" b="1" dirty="0"/>
              <a:t>G6</a:t>
            </a:r>
            <a:r>
              <a:rPr lang="en-AU" sz="2400" dirty="0"/>
              <a:t> Use verb-object activity labels</a:t>
            </a:r>
          </a:p>
          <a:p>
            <a:pPr lvl="1">
              <a:lnSpc>
                <a:spcPct val="150000"/>
              </a:lnSpc>
              <a:buFontTx/>
              <a:buNone/>
            </a:pPr>
            <a:r>
              <a:rPr lang="en-AU" sz="2400" b="1" dirty="0"/>
              <a:t>G7</a:t>
            </a:r>
            <a:r>
              <a:rPr lang="en-AU" sz="2400" dirty="0"/>
              <a:t> Decompose a model with more than 30 elements</a:t>
            </a:r>
          </a:p>
        </p:txBody>
      </p:sp>
    </p:spTree>
    <p:extLst>
      <p:ext uri="{BB962C8B-B14F-4D97-AF65-F5344CB8AC3E}">
        <p14:creationId xmlns:p14="http://schemas.microsoft.com/office/powerpoint/2010/main" val="4132136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280416"/>
            <a:ext cx="8089900" cy="609600"/>
          </a:xfrm>
        </p:spPr>
        <p:txBody>
          <a:bodyPr/>
          <a:lstStyle/>
          <a:p>
            <a:r>
              <a:rPr lang="en-US" sz="2000" dirty="0"/>
              <a:t>Example: explain which 7PMG guidelines point to potential for improvement. Remodel the process based on your observations.</a:t>
            </a:r>
            <a:endParaRPr lang="de-AT" sz="2000" dirty="0"/>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489" y="1916832"/>
            <a:ext cx="9127014" cy="361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4323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4116" y="306324"/>
            <a:ext cx="7264400" cy="609600"/>
          </a:xfrm>
        </p:spPr>
        <p:txBody>
          <a:bodyPr/>
          <a:lstStyle/>
          <a:p>
            <a:r>
              <a:rPr lang="de-AT" dirty="0"/>
              <a:t>Solution</a:t>
            </a:r>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035" y="2119656"/>
            <a:ext cx="9321485" cy="303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939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Process Discovery - Summary</a:t>
            </a:r>
          </a:p>
        </p:txBody>
      </p:sp>
      <p:sp>
        <p:nvSpPr>
          <p:cNvPr id="3" name="Inhaltsplatzhalter 2"/>
          <p:cNvSpPr>
            <a:spLocks noGrp="1"/>
          </p:cNvSpPr>
          <p:nvPr>
            <p:ph idx="1"/>
          </p:nvPr>
        </p:nvSpPr>
        <p:spPr/>
        <p:txBody>
          <a:bodyPr/>
          <a:lstStyle/>
          <a:p>
            <a:pPr>
              <a:buFont typeface="Arial" pitchFamily="34" charset="0"/>
              <a:buChar char="•"/>
            </a:pPr>
            <a:r>
              <a:rPr lang="de-AT" dirty="0"/>
              <a:t>Domain expert and process analyst have different strengths and limitations in process discovery</a:t>
            </a:r>
          </a:p>
          <a:p>
            <a:pPr>
              <a:buFont typeface="Arial" pitchFamily="34" charset="0"/>
              <a:buChar char="•"/>
            </a:pPr>
            <a:endParaRPr lang="de-AT" dirty="0"/>
          </a:p>
          <a:p>
            <a:pPr>
              <a:buFont typeface="Arial" pitchFamily="34" charset="0"/>
              <a:buChar char="•"/>
            </a:pPr>
            <a:r>
              <a:rPr lang="de-AT" dirty="0"/>
              <a:t>There are various discovery methods</a:t>
            </a:r>
          </a:p>
          <a:p>
            <a:pPr>
              <a:buFont typeface="Arial" pitchFamily="34" charset="0"/>
              <a:buChar char="•"/>
            </a:pPr>
            <a:endParaRPr lang="de-AT" dirty="0"/>
          </a:p>
          <a:p>
            <a:pPr>
              <a:buFont typeface="Arial" pitchFamily="34" charset="0"/>
              <a:buChar char="•"/>
            </a:pPr>
            <a:r>
              <a:rPr lang="de-AT" dirty="0"/>
              <a:t>Quality Assurance </a:t>
            </a:r>
            <a:r>
              <a:rPr lang="de-AT" dirty="0" err="1"/>
              <a:t>is</a:t>
            </a:r>
            <a:r>
              <a:rPr lang="de-AT" dirty="0"/>
              <a:t> </a:t>
            </a:r>
            <a:r>
              <a:rPr lang="de-AT" dirty="0" err="1"/>
              <a:t>important</a:t>
            </a:r>
            <a:endParaRPr lang="de-AT" dirty="0"/>
          </a:p>
        </p:txBody>
      </p:sp>
    </p:spTree>
    <p:extLst>
      <p:ext uri="{BB962C8B-B14F-4D97-AF65-F5344CB8AC3E}">
        <p14:creationId xmlns:p14="http://schemas.microsoft.com/office/powerpoint/2010/main" val="3319532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94946" y="285750"/>
            <a:ext cx="6705600" cy="609600"/>
          </a:xfrm>
        </p:spPr>
        <p:txBody>
          <a:bodyPr/>
          <a:lstStyle/>
          <a:p>
            <a:r>
              <a:rPr lang="en-US" sz="3200" dirty="0">
                <a:ea typeface="ＭＳ Ｐゴシック" pitchFamily="34" charset="-128"/>
              </a:rPr>
              <a:t>References</a:t>
            </a:r>
          </a:p>
        </p:txBody>
      </p:sp>
      <p:pic>
        <p:nvPicPr>
          <p:cNvPr id="47107" name="Picture 3" descr="Books02-1712x1368"/>
          <p:cNvPicPr>
            <a:picLocks noChangeAspect="1" noChangeArrowheads="1"/>
          </p:cNvPicPr>
          <p:nvPr/>
        </p:nvPicPr>
        <p:blipFill>
          <a:blip r:embed="rId3" cstate="print"/>
          <a:srcRect/>
          <a:stretch>
            <a:fillRect/>
          </a:stretch>
        </p:blipFill>
        <p:spPr bwMode="auto">
          <a:xfrm>
            <a:off x="7980122" y="168352"/>
            <a:ext cx="1444294" cy="1154252"/>
          </a:xfrm>
          <a:prstGeom prst="rect">
            <a:avLst/>
          </a:prstGeom>
          <a:noFill/>
          <a:ln w="9525">
            <a:noFill/>
            <a:miter lim="800000"/>
            <a:headEnd/>
            <a:tailEnd/>
          </a:ln>
        </p:spPr>
      </p:pic>
      <p:sp>
        <p:nvSpPr>
          <p:cNvPr id="7" name="Rectangle 3"/>
          <p:cNvSpPr txBox="1">
            <a:spLocks noChangeArrowheads="1"/>
          </p:cNvSpPr>
          <p:nvPr/>
        </p:nvSpPr>
        <p:spPr bwMode="auto">
          <a:xfrm>
            <a:off x="534866" y="1262421"/>
            <a:ext cx="8990134" cy="5427903"/>
          </a:xfrm>
          <a:prstGeom prst="rect">
            <a:avLst/>
          </a:prstGeom>
          <a:noFill/>
          <a:ln w="9525">
            <a:noFill/>
            <a:miter lim="800000"/>
            <a:headEnd/>
            <a:tailEnd/>
          </a:ln>
        </p:spPr>
        <p:txBody>
          <a:bodyPr lIns="92075" tIns="46038" rIns="92075" bIns="46038"/>
          <a:lstStyle/>
          <a:p>
            <a:pPr marL="342900" indent="-342900" defTabSz="762000">
              <a:lnSpc>
                <a:spcPct val="90000"/>
              </a:lnSpc>
              <a:spcBef>
                <a:spcPct val="20000"/>
              </a:spcBef>
              <a:defRPr/>
            </a:pPr>
            <a:r>
              <a:rPr lang="en-AU" sz="2000" b="1" kern="0" dirty="0">
                <a:latin typeface="Calibri" pitchFamily="34" charset="0"/>
                <a:ea typeface="ＭＳ Ｐゴシック"/>
                <a:cs typeface="ＭＳ Ｐゴシック"/>
              </a:rPr>
              <a:t>Required</a:t>
            </a:r>
          </a:p>
          <a:p>
            <a:pPr marL="342900" indent="-342900" defTabSz="762000">
              <a:lnSpc>
                <a:spcPct val="90000"/>
              </a:lnSpc>
              <a:spcBef>
                <a:spcPct val="20000"/>
              </a:spcBef>
              <a:buFont typeface="Arial" panose="020B0604020202020204" pitchFamily="34" charset="0"/>
              <a:buChar char="•"/>
              <a:defRPr/>
            </a:pPr>
            <a:r>
              <a:rPr lang="en-AU" sz="2000" dirty="0">
                <a:solidFill>
                  <a:srgbClr val="000000"/>
                </a:solidFill>
                <a:latin typeface="Calibri" pitchFamily="34" charset="0"/>
                <a:ea typeface="ＭＳ Ｐゴシック"/>
              </a:rPr>
              <a:t>Chapter </a:t>
            </a:r>
            <a:r>
              <a:rPr lang="en-AU" sz="2000" dirty="0">
                <a:latin typeface="Calibri" pitchFamily="34" charset="0"/>
              </a:rPr>
              <a:t>5 of textbook “Fundamentals of BPM”</a:t>
            </a:r>
          </a:p>
          <a:p>
            <a:pPr marL="342900" indent="-342900" defTabSz="762000">
              <a:lnSpc>
                <a:spcPct val="90000"/>
              </a:lnSpc>
              <a:spcBef>
                <a:spcPct val="20000"/>
              </a:spcBef>
              <a:defRPr/>
            </a:pPr>
            <a:r>
              <a:rPr lang="en-AU" sz="2000" b="1" kern="0" dirty="0">
                <a:solidFill>
                  <a:srgbClr val="000000"/>
                </a:solidFill>
                <a:latin typeface="Calibri" pitchFamily="34" charset="0"/>
                <a:ea typeface="ＭＳ Ｐゴシック"/>
                <a:cs typeface="ＭＳ Ｐゴシック"/>
              </a:rPr>
              <a:t>Recommended</a:t>
            </a:r>
            <a:endParaRPr lang="en-AU" sz="2000" kern="0" dirty="0">
              <a:solidFill>
                <a:srgbClr val="000000"/>
              </a:solidFill>
              <a:latin typeface="Calibri" pitchFamily="34" charset="0"/>
              <a:ea typeface="ＭＳ Ｐゴシック"/>
              <a:cs typeface="ＭＳ Ｐゴシック"/>
            </a:endParaRPr>
          </a:p>
          <a:p>
            <a:pPr marL="342900" indent="-342900" defTabSz="762000">
              <a:lnSpc>
                <a:spcPct val="90000"/>
              </a:lnSpc>
              <a:spcBef>
                <a:spcPct val="20000"/>
              </a:spcBef>
              <a:buFontTx/>
              <a:buChar char="•"/>
              <a:defRPr/>
            </a:pPr>
            <a:r>
              <a:rPr lang="en-AU" sz="2000" dirty="0">
                <a:solidFill>
                  <a:srgbClr val="000000"/>
                </a:solidFill>
                <a:latin typeface="Calibri" pitchFamily="34" charset="0"/>
                <a:ea typeface="ＭＳ Ｐゴシック"/>
              </a:rPr>
              <a:t>M. Rosemann, “Potential pitfalls of process </a:t>
            </a:r>
            <a:r>
              <a:rPr lang="en-AU" sz="2000" dirty="0" err="1">
                <a:solidFill>
                  <a:srgbClr val="000000"/>
                </a:solidFill>
                <a:latin typeface="Calibri" pitchFamily="34" charset="0"/>
                <a:ea typeface="ＭＳ Ｐゴシック"/>
              </a:rPr>
              <a:t>modeling</a:t>
            </a:r>
            <a:r>
              <a:rPr lang="en-AU" sz="2000" dirty="0">
                <a:solidFill>
                  <a:srgbClr val="000000"/>
                </a:solidFill>
                <a:latin typeface="Calibri" pitchFamily="34" charset="0"/>
                <a:ea typeface="ＭＳ Ｐゴシック"/>
              </a:rPr>
              <a:t>: Part A”. Bus. Process. </a:t>
            </a:r>
            <a:r>
              <a:rPr lang="en-AU" sz="2000" dirty="0" err="1">
                <a:solidFill>
                  <a:srgbClr val="000000"/>
                </a:solidFill>
                <a:latin typeface="Calibri" pitchFamily="34" charset="0"/>
                <a:ea typeface="ＭＳ Ｐゴシック"/>
              </a:rPr>
              <a:t>Manag</a:t>
            </a:r>
            <a:r>
              <a:rPr lang="en-AU" sz="2000" dirty="0">
                <a:solidFill>
                  <a:srgbClr val="000000"/>
                </a:solidFill>
                <a:latin typeface="Calibri" pitchFamily="34" charset="0"/>
                <a:ea typeface="ＭＳ Ｐゴシック"/>
              </a:rPr>
              <a:t>. J. 12(2), 249–254 (2006)</a:t>
            </a:r>
          </a:p>
          <a:p>
            <a:pPr marL="342900" indent="-342900" defTabSz="762000">
              <a:lnSpc>
                <a:spcPct val="90000"/>
              </a:lnSpc>
              <a:spcBef>
                <a:spcPct val="20000"/>
              </a:spcBef>
              <a:buFontTx/>
              <a:buChar char="•"/>
              <a:defRPr/>
            </a:pPr>
            <a:r>
              <a:rPr lang="en-AU" sz="2000" dirty="0">
                <a:solidFill>
                  <a:srgbClr val="000000"/>
                </a:solidFill>
                <a:latin typeface="Calibri" pitchFamily="34" charset="0"/>
                <a:ea typeface="ＭＳ Ｐゴシック"/>
              </a:rPr>
              <a:t>M. Rosemann, “Potential pitfalls of process </a:t>
            </a:r>
            <a:r>
              <a:rPr lang="en-AU" sz="2000" dirty="0" err="1">
                <a:solidFill>
                  <a:srgbClr val="000000"/>
                </a:solidFill>
                <a:latin typeface="Calibri" pitchFamily="34" charset="0"/>
                <a:ea typeface="ＭＳ Ｐゴシック"/>
              </a:rPr>
              <a:t>modeling</a:t>
            </a:r>
            <a:r>
              <a:rPr lang="en-AU" sz="2000" dirty="0">
                <a:solidFill>
                  <a:srgbClr val="000000"/>
                </a:solidFill>
                <a:latin typeface="Calibri" pitchFamily="34" charset="0"/>
                <a:ea typeface="ＭＳ Ｐゴシック"/>
              </a:rPr>
              <a:t>: Part B”. Bus. Process. </a:t>
            </a:r>
            <a:r>
              <a:rPr lang="en-AU" sz="2000" dirty="0" err="1">
                <a:solidFill>
                  <a:srgbClr val="000000"/>
                </a:solidFill>
                <a:latin typeface="Calibri" pitchFamily="34" charset="0"/>
                <a:ea typeface="ＭＳ Ｐゴシック"/>
              </a:rPr>
              <a:t>Manag</a:t>
            </a:r>
            <a:r>
              <a:rPr lang="en-AU" sz="2000" dirty="0">
                <a:solidFill>
                  <a:srgbClr val="000000"/>
                </a:solidFill>
                <a:latin typeface="Calibri" pitchFamily="34" charset="0"/>
                <a:ea typeface="ＭＳ Ｐゴシック"/>
              </a:rPr>
              <a:t>. J. 12(3), 377–384 (2006)</a:t>
            </a:r>
          </a:p>
          <a:p>
            <a:pPr marL="342900" indent="-342900" defTabSz="762000">
              <a:lnSpc>
                <a:spcPct val="90000"/>
              </a:lnSpc>
              <a:spcBef>
                <a:spcPct val="20000"/>
              </a:spcBef>
              <a:buFontTx/>
              <a:buChar char="•"/>
              <a:defRPr/>
            </a:pPr>
            <a:r>
              <a:rPr lang="en-AU" sz="2000" dirty="0">
                <a:solidFill>
                  <a:srgbClr val="000000"/>
                </a:solidFill>
                <a:latin typeface="Calibri" pitchFamily="34" charset="0"/>
                <a:ea typeface="ＭＳ Ｐゴシック"/>
              </a:rPr>
              <a:t>J. Mendling, H.A. </a:t>
            </a:r>
            <a:r>
              <a:rPr lang="en-AU" sz="2000" dirty="0" err="1">
                <a:solidFill>
                  <a:srgbClr val="000000"/>
                </a:solidFill>
                <a:latin typeface="Calibri" pitchFamily="34" charset="0"/>
                <a:ea typeface="ＭＳ Ｐゴシック"/>
              </a:rPr>
              <a:t>Reijers</a:t>
            </a:r>
            <a:r>
              <a:rPr lang="en-AU" sz="2000" dirty="0">
                <a:solidFill>
                  <a:srgbClr val="000000"/>
                </a:solidFill>
                <a:latin typeface="Calibri" pitchFamily="34" charset="0"/>
                <a:ea typeface="ＭＳ Ｐゴシック"/>
              </a:rPr>
              <a:t>, W.M.P. van der Aalst, “Seven process </a:t>
            </a:r>
            <a:r>
              <a:rPr lang="en-AU" sz="2000" dirty="0" err="1">
                <a:solidFill>
                  <a:srgbClr val="000000"/>
                </a:solidFill>
                <a:latin typeface="Calibri" pitchFamily="34" charset="0"/>
                <a:ea typeface="ＭＳ Ｐゴシック"/>
              </a:rPr>
              <a:t>modeling</a:t>
            </a:r>
            <a:r>
              <a:rPr lang="en-AU" sz="2000" dirty="0">
                <a:solidFill>
                  <a:srgbClr val="000000"/>
                </a:solidFill>
                <a:latin typeface="Calibri" pitchFamily="34" charset="0"/>
                <a:ea typeface="ＭＳ Ｐゴシック"/>
              </a:rPr>
              <a:t> guidelines (7PMG)”. Inf. </a:t>
            </a:r>
            <a:r>
              <a:rPr lang="en-AU" sz="2000" dirty="0" err="1">
                <a:solidFill>
                  <a:srgbClr val="000000"/>
                </a:solidFill>
                <a:latin typeface="Calibri" pitchFamily="34" charset="0"/>
                <a:ea typeface="ＭＳ Ｐゴシック"/>
              </a:rPr>
              <a:t>Softw</a:t>
            </a:r>
            <a:r>
              <a:rPr lang="en-AU" sz="2000" dirty="0">
                <a:solidFill>
                  <a:srgbClr val="000000"/>
                </a:solidFill>
                <a:latin typeface="Calibri" pitchFamily="34" charset="0"/>
                <a:ea typeface="ＭＳ Ｐゴシック"/>
              </a:rPr>
              <a:t>. Technol. 52(2), 127–136 (2010)</a:t>
            </a:r>
          </a:p>
          <a:p>
            <a:pPr marL="342900" indent="-342900" defTabSz="762000">
              <a:lnSpc>
                <a:spcPct val="90000"/>
              </a:lnSpc>
              <a:spcBef>
                <a:spcPct val="20000"/>
              </a:spcBef>
              <a:buFontTx/>
              <a:buChar char="•"/>
              <a:defRPr/>
            </a:pPr>
            <a:r>
              <a:rPr lang="en-AU" sz="2000" dirty="0">
                <a:solidFill>
                  <a:srgbClr val="000000"/>
                </a:solidFill>
                <a:latin typeface="Calibri" pitchFamily="34" charset="0"/>
                <a:ea typeface="ＭＳ Ｐゴシック"/>
              </a:rPr>
              <a:t> J. Mendling, L. Sánchez-González, F. </a:t>
            </a:r>
            <a:r>
              <a:rPr lang="en-AU" sz="2000" dirty="0" err="1">
                <a:solidFill>
                  <a:srgbClr val="000000"/>
                </a:solidFill>
                <a:latin typeface="Calibri" pitchFamily="34" charset="0"/>
                <a:ea typeface="ＭＳ Ｐゴシック"/>
              </a:rPr>
              <a:t>García</a:t>
            </a:r>
            <a:r>
              <a:rPr lang="en-AU" sz="2000" dirty="0">
                <a:solidFill>
                  <a:srgbClr val="000000"/>
                </a:solidFill>
                <a:latin typeface="Calibri" pitchFamily="34" charset="0"/>
                <a:ea typeface="ＭＳ Ｐゴシック"/>
              </a:rPr>
              <a:t>, M. La Rosa, “Thresholds for error probability measures of business process models”. J. Syst. </a:t>
            </a:r>
            <a:r>
              <a:rPr lang="en-AU" sz="2000" dirty="0" err="1">
                <a:solidFill>
                  <a:srgbClr val="000000"/>
                </a:solidFill>
                <a:latin typeface="Calibri" pitchFamily="34" charset="0"/>
                <a:ea typeface="ＭＳ Ｐゴシック"/>
              </a:rPr>
              <a:t>Softw</a:t>
            </a:r>
            <a:r>
              <a:rPr lang="en-AU" sz="2000" dirty="0">
                <a:solidFill>
                  <a:srgbClr val="000000"/>
                </a:solidFill>
                <a:latin typeface="Calibri" pitchFamily="34" charset="0"/>
                <a:ea typeface="ＭＳ Ｐゴシック"/>
              </a:rPr>
              <a:t>. 85(5), 1188–1197 (2012)</a:t>
            </a:r>
          </a:p>
          <a:p>
            <a:pPr marL="342900" indent="-342900" defTabSz="762000">
              <a:lnSpc>
                <a:spcPct val="90000"/>
              </a:lnSpc>
              <a:spcBef>
                <a:spcPct val="20000"/>
              </a:spcBef>
              <a:buFontTx/>
              <a:buChar char="•"/>
              <a:defRPr/>
            </a:pPr>
            <a:r>
              <a:rPr lang="en-US" sz="2000" dirty="0">
                <a:solidFill>
                  <a:srgbClr val="000000"/>
                </a:solidFill>
                <a:latin typeface="Calibri" pitchFamily="34" charset="0"/>
                <a:ea typeface="ＭＳ Ｐゴシック"/>
              </a:rPr>
              <a:t>J. Mendling, H.A. </a:t>
            </a:r>
            <a:r>
              <a:rPr lang="en-US" sz="2000" dirty="0" err="1">
                <a:solidFill>
                  <a:srgbClr val="000000"/>
                </a:solidFill>
                <a:latin typeface="Calibri" pitchFamily="34" charset="0"/>
                <a:ea typeface="ＭＳ Ｐゴシック"/>
              </a:rPr>
              <a:t>Reijers</a:t>
            </a:r>
            <a:r>
              <a:rPr lang="en-US" sz="2000" dirty="0">
                <a:solidFill>
                  <a:srgbClr val="000000"/>
                </a:solidFill>
                <a:latin typeface="Calibri" pitchFamily="34" charset="0"/>
                <a:ea typeface="ＭＳ Ｐゴシック"/>
              </a:rPr>
              <a:t>, J. Recker, “Activity labeling in process modeling: empirical in- sights and recommendations.” Inf. Syst. 35(4), 467–482 (2010)</a:t>
            </a:r>
            <a:endParaRPr lang="en-AU" sz="2000" dirty="0">
              <a:solidFill>
                <a:srgbClr val="000000"/>
              </a:solidFill>
              <a:latin typeface="Calibri" pitchFamily="34" charset="0"/>
              <a:ea typeface="ＭＳ Ｐゴシック"/>
            </a:endParaRPr>
          </a:p>
          <a:p>
            <a:pPr marL="342900" indent="-342900" defTabSz="762000">
              <a:lnSpc>
                <a:spcPct val="90000"/>
              </a:lnSpc>
              <a:spcBef>
                <a:spcPct val="20000"/>
              </a:spcBef>
              <a:defRPr/>
            </a:pPr>
            <a:r>
              <a:rPr lang="en-AU" sz="2000" b="1" kern="0" dirty="0">
                <a:solidFill>
                  <a:srgbClr val="000000"/>
                </a:solidFill>
                <a:latin typeface="Calibri" pitchFamily="34" charset="0"/>
                <a:ea typeface="ＭＳ Ｐゴシック"/>
                <a:cs typeface="ＭＳ Ｐゴシック"/>
              </a:rPr>
              <a:t>Books</a:t>
            </a:r>
            <a:endParaRPr lang="en-AU" sz="2000" kern="0" dirty="0">
              <a:solidFill>
                <a:srgbClr val="000000"/>
              </a:solidFill>
              <a:latin typeface="Calibri" pitchFamily="34" charset="0"/>
              <a:ea typeface="ＭＳ Ｐゴシック"/>
              <a:cs typeface="ＭＳ Ｐゴシック"/>
            </a:endParaRPr>
          </a:p>
          <a:p>
            <a:pPr marL="342900" indent="-342900" defTabSz="762000">
              <a:lnSpc>
                <a:spcPct val="90000"/>
              </a:lnSpc>
              <a:spcBef>
                <a:spcPct val="20000"/>
              </a:spcBef>
              <a:buFontTx/>
              <a:buChar char="•"/>
              <a:defRPr/>
            </a:pPr>
            <a:r>
              <a:rPr lang="en-US" sz="2000" dirty="0">
                <a:solidFill>
                  <a:srgbClr val="000000"/>
                </a:solidFill>
                <a:latin typeface="Calibri" pitchFamily="34" charset="0"/>
                <a:ea typeface="ＭＳ Ｐゴシック"/>
              </a:rPr>
              <a:t>A. Sharp, P. McDermott, “Workflow Modeling: Tools for Process Improvement and Application Development”, 2</a:t>
            </a:r>
            <a:r>
              <a:rPr lang="en-US" sz="2000" baseline="30000" dirty="0">
                <a:solidFill>
                  <a:srgbClr val="000000"/>
                </a:solidFill>
                <a:latin typeface="Calibri" pitchFamily="34" charset="0"/>
                <a:ea typeface="ＭＳ Ｐゴシック"/>
              </a:rPr>
              <a:t>nd</a:t>
            </a:r>
            <a:r>
              <a:rPr lang="en-US" sz="2000" dirty="0">
                <a:solidFill>
                  <a:srgbClr val="000000"/>
                </a:solidFill>
                <a:latin typeface="Calibri" pitchFamily="34" charset="0"/>
                <a:ea typeface="ＭＳ Ｐゴシック"/>
              </a:rPr>
              <a:t> </a:t>
            </a:r>
            <a:r>
              <a:rPr lang="en-US" sz="2000" dirty="0" err="1">
                <a:solidFill>
                  <a:srgbClr val="000000"/>
                </a:solidFill>
                <a:latin typeface="Calibri" pitchFamily="34" charset="0"/>
                <a:ea typeface="ＭＳ Ｐゴシック"/>
              </a:rPr>
              <a:t>edn</a:t>
            </a:r>
            <a:r>
              <a:rPr lang="en-US" sz="2000" dirty="0">
                <a:solidFill>
                  <a:srgbClr val="000000"/>
                </a:solidFill>
                <a:latin typeface="Calibri" pitchFamily="34" charset="0"/>
                <a:ea typeface="ＭＳ Ｐゴシック"/>
              </a:rPr>
              <a:t>., </a:t>
            </a:r>
            <a:r>
              <a:rPr lang="en-US" sz="2000" dirty="0" err="1">
                <a:solidFill>
                  <a:srgbClr val="000000"/>
                </a:solidFill>
                <a:latin typeface="Calibri" pitchFamily="34" charset="0"/>
                <a:ea typeface="ＭＳ Ｐゴシック"/>
              </a:rPr>
              <a:t>Artech</a:t>
            </a:r>
            <a:r>
              <a:rPr lang="en-US" sz="2000" dirty="0">
                <a:solidFill>
                  <a:srgbClr val="000000"/>
                </a:solidFill>
                <a:latin typeface="Calibri" pitchFamily="34" charset="0"/>
                <a:ea typeface="ＭＳ Ｐゴシック"/>
              </a:rPr>
              <a:t> House (2008)</a:t>
            </a:r>
            <a:endParaRPr lang="en-AU" sz="2000" dirty="0">
              <a:solidFill>
                <a:srgbClr val="000000"/>
              </a:solidFill>
              <a:latin typeface="Calibri" pitchFamily="34" charset="0"/>
              <a:ea typeface="ＭＳ Ｐゴシック"/>
            </a:endParaRPr>
          </a:p>
          <a:p>
            <a:pPr marL="342900" indent="-342900" defTabSz="762000">
              <a:lnSpc>
                <a:spcPct val="90000"/>
              </a:lnSpc>
              <a:spcBef>
                <a:spcPct val="20000"/>
              </a:spcBef>
              <a:buFontTx/>
              <a:buChar char="•"/>
              <a:defRPr/>
            </a:pPr>
            <a:endParaRPr lang="en-AU" dirty="0">
              <a:solidFill>
                <a:srgbClr val="000000"/>
              </a:solidFill>
              <a:latin typeface="Calibri" pitchFamily="34" charset="0"/>
              <a:ea typeface="ＭＳ Ｐゴシック"/>
            </a:endParaRPr>
          </a:p>
          <a:p>
            <a:pPr marL="342900" indent="-342900" defTabSz="762000">
              <a:lnSpc>
                <a:spcPct val="90000"/>
              </a:lnSpc>
              <a:spcBef>
                <a:spcPct val="20000"/>
              </a:spcBef>
              <a:buFontTx/>
              <a:buChar char="•"/>
              <a:defRPr/>
            </a:pPr>
            <a:endParaRPr lang="en-AU" dirty="0">
              <a:solidFill>
                <a:srgbClr val="000000"/>
              </a:solidFill>
              <a:latin typeface="Calibri" pitchFamily="34" charset="0"/>
              <a:ea typeface="ＭＳ Ｐゴシック"/>
            </a:endParaRPr>
          </a:p>
          <a:p>
            <a:pPr marL="342900" indent="-342900" defTabSz="762000">
              <a:lnSpc>
                <a:spcPct val="90000"/>
              </a:lnSpc>
              <a:spcBef>
                <a:spcPct val="20000"/>
              </a:spcBef>
              <a:buFontTx/>
              <a:buChar char="•"/>
              <a:defRPr/>
            </a:pPr>
            <a:endParaRPr lang="en-AU" dirty="0">
              <a:solidFill>
                <a:srgbClr val="000000"/>
              </a:solidFill>
              <a:latin typeface="Calibri" pitchFamily="34" charset="0"/>
              <a:ea typeface="ＭＳ Ｐゴシック"/>
            </a:endParaRPr>
          </a:p>
        </p:txBody>
      </p:sp>
    </p:spTree>
    <p:extLst>
      <p:ext uri="{BB962C8B-B14F-4D97-AF65-F5344CB8AC3E}">
        <p14:creationId xmlns:p14="http://schemas.microsoft.com/office/powerpoint/2010/main" val="1390628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MPj03155980000[1]"/>
          <p:cNvPicPr>
            <a:picLocks noChangeAspect="1" noChangeArrowheads="1"/>
          </p:cNvPicPr>
          <p:nvPr/>
        </p:nvPicPr>
        <p:blipFill>
          <a:blip r:embed="rId3" cstate="print"/>
          <a:srcRect/>
          <a:stretch>
            <a:fillRect/>
          </a:stretch>
        </p:blipFill>
        <p:spPr bwMode="auto">
          <a:xfrm>
            <a:off x="0" y="0"/>
            <a:ext cx="9906000" cy="6858000"/>
          </a:xfrm>
          <a:prstGeom prst="rect">
            <a:avLst/>
          </a:prstGeom>
          <a:noFill/>
          <a:ln w="9525">
            <a:noFill/>
            <a:miter lim="800000"/>
            <a:headEnd/>
            <a:tailEnd/>
          </a:ln>
        </p:spPr>
      </p:pic>
      <p:sp>
        <p:nvSpPr>
          <p:cNvPr id="2086915" name="Rectangle 3"/>
          <p:cNvSpPr>
            <a:spLocks noChangeArrowheads="1"/>
          </p:cNvSpPr>
          <p:nvPr/>
        </p:nvSpPr>
        <p:spPr bwMode="auto">
          <a:xfrm>
            <a:off x="4343400" y="547692"/>
            <a:ext cx="4778620" cy="3293209"/>
          </a:xfrm>
          <a:prstGeom prst="rect">
            <a:avLst/>
          </a:prstGeom>
          <a:solidFill>
            <a:schemeClr val="bg1">
              <a:alpha val="81000"/>
            </a:schemeClr>
          </a:solidFill>
          <a:ln w="9525" algn="ctr">
            <a:noFill/>
            <a:miter lim="800000"/>
            <a:headEnd/>
            <a:tailEnd/>
          </a:ln>
          <a:effectLst/>
        </p:spPr>
        <p:txBody>
          <a:bodyPr>
            <a:spAutoFit/>
          </a:bodyPr>
          <a:lstStyle/>
          <a:p>
            <a:pPr eaLnBrk="1" fontAlgn="auto" hangingPunct="1">
              <a:spcBef>
                <a:spcPct val="50000"/>
              </a:spcBef>
              <a:spcAft>
                <a:spcPts val="0"/>
              </a:spcAft>
              <a:tabLst>
                <a:tab pos="269875" algn="l"/>
              </a:tabLst>
              <a:defRPr/>
            </a:pPr>
            <a:r>
              <a:rPr lang="en-US" sz="1600" b="1" dirty="0">
                <a:solidFill>
                  <a:srgbClr val="000000"/>
                </a:solidFill>
                <a:latin typeface="Arial"/>
                <a:ea typeface="ＭＳ Ｐゴシック"/>
                <a:cs typeface="Arial" charset="0"/>
              </a:rPr>
              <a:t>A/Prof. Marcello La Rosa</a:t>
            </a:r>
            <a:br>
              <a:rPr lang="en-US" sz="1600" dirty="0">
                <a:solidFill>
                  <a:srgbClr val="000000"/>
                </a:solidFill>
                <a:latin typeface="Arial"/>
                <a:ea typeface="ＭＳ Ｐゴシック"/>
                <a:cs typeface="Arial" charset="0"/>
              </a:rPr>
            </a:br>
            <a:r>
              <a:rPr lang="en-US" sz="1600" dirty="0">
                <a:solidFill>
                  <a:srgbClr val="000000"/>
                </a:solidFill>
                <a:latin typeface="Arial"/>
                <a:ea typeface="ＭＳ Ｐゴシック"/>
                <a:cs typeface="Arial" charset="0"/>
              </a:rPr>
              <a:t>IS School Academic Director</a:t>
            </a:r>
            <a:br>
              <a:rPr lang="en-US" sz="1600" dirty="0">
                <a:solidFill>
                  <a:srgbClr val="000000"/>
                </a:solidFill>
                <a:latin typeface="Arial"/>
                <a:ea typeface="ＭＳ Ｐゴシック"/>
                <a:cs typeface="Arial" charset="0"/>
              </a:rPr>
            </a:br>
            <a:r>
              <a:rPr lang="en-US" sz="1600" dirty="0">
                <a:solidFill>
                  <a:srgbClr val="000000"/>
                </a:solidFill>
                <a:latin typeface="Arial"/>
                <a:ea typeface="ＭＳ Ｐゴシック"/>
                <a:cs typeface="Arial" charset="0"/>
              </a:rPr>
              <a:t>(Corporate Programs and Partnerships)</a:t>
            </a:r>
            <a:br>
              <a:rPr lang="en-US" sz="1600" dirty="0">
                <a:solidFill>
                  <a:srgbClr val="000000"/>
                </a:solidFill>
                <a:latin typeface="Arial"/>
                <a:ea typeface="ＭＳ Ｐゴシック"/>
                <a:cs typeface="Arial" charset="0"/>
              </a:rPr>
            </a:br>
            <a:r>
              <a:rPr lang="en-US" sz="1600" dirty="0">
                <a:solidFill>
                  <a:srgbClr val="000000"/>
                </a:solidFill>
                <a:latin typeface="Arial"/>
                <a:ea typeface="ＭＳ Ｐゴシック"/>
                <a:cs typeface="Arial" charset="0"/>
              </a:rPr>
              <a:t>BPM Discipline, IS School</a:t>
            </a:r>
          </a:p>
          <a:p>
            <a:pPr eaLnBrk="1" fontAlgn="auto" hangingPunct="1">
              <a:spcBef>
                <a:spcPct val="50000"/>
              </a:spcBef>
              <a:spcAft>
                <a:spcPts val="0"/>
              </a:spcAft>
              <a:tabLst>
                <a:tab pos="269875" algn="l"/>
              </a:tabLst>
              <a:defRPr/>
            </a:pPr>
            <a:r>
              <a:rPr lang="en-US" sz="1600" dirty="0">
                <a:solidFill>
                  <a:srgbClr val="000000"/>
                </a:solidFill>
                <a:latin typeface="Arial"/>
                <a:ea typeface="ＭＳ Ｐゴシック"/>
                <a:cs typeface="Arial" charset="0"/>
              </a:rPr>
              <a:t>Science &amp; Engineering Faculty</a:t>
            </a:r>
            <a:br>
              <a:rPr lang="en-US" sz="1600" dirty="0">
                <a:solidFill>
                  <a:srgbClr val="000000"/>
                </a:solidFill>
                <a:latin typeface="Arial"/>
                <a:ea typeface="ＭＳ Ｐゴシック"/>
                <a:cs typeface="Arial" charset="0"/>
              </a:rPr>
            </a:br>
            <a:r>
              <a:rPr lang="en-US" sz="1600" dirty="0">
                <a:solidFill>
                  <a:srgbClr val="000000"/>
                </a:solidFill>
                <a:latin typeface="Arial"/>
                <a:ea typeface="ＭＳ Ｐゴシック"/>
                <a:cs typeface="Arial" charset="0"/>
              </a:rPr>
              <a:t>Queensland University of Technology</a:t>
            </a:r>
            <a:br>
              <a:rPr lang="en-US" sz="1600" dirty="0">
                <a:solidFill>
                  <a:srgbClr val="000000"/>
                </a:solidFill>
                <a:latin typeface="Arial"/>
                <a:ea typeface="ＭＳ Ｐゴシック"/>
                <a:cs typeface="Arial" charset="0"/>
              </a:rPr>
            </a:br>
            <a:r>
              <a:rPr lang="en-US" sz="1600" dirty="0">
                <a:solidFill>
                  <a:srgbClr val="000000"/>
                </a:solidFill>
                <a:latin typeface="Arial"/>
                <a:ea typeface="ＭＳ Ｐゴシック"/>
                <a:cs typeface="Arial" charset="0"/>
              </a:rPr>
              <a:t>126 Margaret Street</a:t>
            </a:r>
            <a:br>
              <a:rPr lang="en-US" sz="1600" dirty="0">
                <a:solidFill>
                  <a:srgbClr val="000000"/>
                </a:solidFill>
                <a:latin typeface="Arial"/>
                <a:ea typeface="ＭＳ Ｐゴシック"/>
                <a:cs typeface="Arial" charset="0"/>
              </a:rPr>
            </a:br>
            <a:r>
              <a:rPr lang="en-US" sz="1600" dirty="0">
                <a:solidFill>
                  <a:srgbClr val="000000"/>
                </a:solidFill>
                <a:latin typeface="Arial"/>
                <a:ea typeface="ＭＳ Ｐゴシック"/>
                <a:cs typeface="Arial" charset="0"/>
              </a:rPr>
              <a:t>Brisbane QLD 4000</a:t>
            </a:r>
            <a:br>
              <a:rPr lang="en-US" sz="1600" dirty="0">
                <a:solidFill>
                  <a:srgbClr val="000000"/>
                </a:solidFill>
                <a:latin typeface="Arial"/>
                <a:ea typeface="ＭＳ Ｐゴシック"/>
                <a:cs typeface="Arial" charset="0"/>
              </a:rPr>
            </a:br>
            <a:r>
              <a:rPr lang="en-US" sz="1600" dirty="0">
                <a:solidFill>
                  <a:srgbClr val="000000"/>
                </a:solidFill>
                <a:latin typeface="Arial"/>
                <a:ea typeface="ＭＳ Ｐゴシック"/>
                <a:cs typeface="Arial" charset="0"/>
              </a:rPr>
              <a:t>Australia</a:t>
            </a:r>
          </a:p>
          <a:p>
            <a:pPr eaLnBrk="1" fontAlgn="auto" hangingPunct="1">
              <a:spcBef>
                <a:spcPct val="50000"/>
              </a:spcBef>
              <a:spcAft>
                <a:spcPts val="0"/>
              </a:spcAft>
              <a:tabLst>
                <a:tab pos="269875" algn="l"/>
              </a:tabLst>
              <a:defRPr/>
            </a:pPr>
            <a:r>
              <a:rPr lang="en-US" sz="1600" dirty="0">
                <a:solidFill>
                  <a:srgbClr val="000000"/>
                </a:solidFill>
                <a:latin typeface="Arial"/>
                <a:ea typeface="ＭＳ Ｐゴシック"/>
                <a:cs typeface="Arial" charset="0"/>
              </a:rPr>
              <a:t>p  	+61 (0)7 3138-9482</a:t>
            </a:r>
            <a:br>
              <a:rPr lang="en-US" sz="1600" dirty="0">
                <a:solidFill>
                  <a:srgbClr val="000000"/>
                </a:solidFill>
                <a:latin typeface="Arial"/>
                <a:ea typeface="ＭＳ Ｐゴシック"/>
                <a:cs typeface="Arial" charset="0"/>
              </a:rPr>
            </a:br>
            <a:r>
              <a:rPr lang="en-US" sz="1600" dirty="0">
                <a:solidFill>
                  <a:srgbClr val="000000"/>
                </a:solidFill>
                <a:latin typeface="Arial"/>
                <a:ea typeface="ＭＳ Ｐゴシック"/>
                <a:cs typeface="Arial" charset="0"/>
              </a:rPr>
              <a:t>e   </a:t>
            </a:r>
            <a:r>
              <a:rPr lang="en-US" sz="1600" dirty="0">
                <a:solidFill>
                  <a:srgbClr val="0070C0"/>
                </a:solidFill>
                <a:latin typeface="Arial"/>
                <a:ea typeface="ＭＳ Ｐゴシック"/>
                <a:cs typeface="Arial" charset="0"/>
              </a:rPr>
              <a:t>m.larosa@qut.edu.au</a:t>
            </a:r>
            <a:br>
              <a:rPr lang="en-US" sz="1600" dirty="0">
                <a:solidFill>
                  <a:srgbClr val="990000"/>
                </a:solidFill>
                <a:latin typeface="Arial"/>
                <a:ea typeface="ＭＳ Ｐゴシック"/>
                <a:cs typeface="Arial" charset="0"/>
              </a:rPr>
            </a:br>
            <a:r>
              <a:rPr lang="en-US" sz="1600" dirty="0">
                <a:solidFill>
                  <a:srgbClr val="000000"/>
                </a:solidFill>
                <a:latin typeface="Arial"/>
                <a:ea typeface="ＭＳ Ｐゴシック"/>
                <a:cs typeface="Arial" charset="0"/>
              </a:rPr>
              <a:t>w  	</a:t>
            </a:r>
            <a:r>
              <a:rPr lang="en-US" sz="1600" dirty="0">
                <a:solidFill>
                  <a:srgbClr val="0070C0"/>
                </a:solidFill>
                <a:latin typeface="Arial"/>
                <a:ea typeface="ＭＳ Ｐゴシック"/>
                <a:cs typeface="Arial" charset="0"/>
              </a:rPr>
              <a:t>www.marcellolarosa.com	</a:t>
            </a:r>
          </a:p>
        </p:txBody>
      </p:sp>
      <p:pic>
        <p:nvPicPr>
          <p:cNvPr id="49156" name="Picture 4" descr="QUTBlue"/>
          <p:cNvPicPr>
            <a:picLocks noChangeAspect="1" noChangeArrowheads="1"/>
          </p:cNvPicPr>
          <p:nvPr/>
        </p:nvPicPr>
        <p:blipFill>
          <a:blip r:embed="rId4" cstate="print"/>
          <a:srcRect/>
          <a:stretch>
            <a:fillRect/>
          </a:stretch>
        </p:blipFill>
        <p:spPr bwMode="auto">
          <a:xfrm>
            <a:off x="8458203" y="609602"/>
            <a:ext cx="606669" cy="634409"/>
          </a:xfrm>
          <a:prstGeom prst="rect">
            <a:avLst/>
          </a:prstGeom>
          <a:noFill/>
          <a:ln w="9525">
            <a:noFill/>
            <a:miter lim="800000"/>
            <a:headEnd/>
            <a:tailEnd/>
          </a:ln>
        </p:spPr>
      </p:pic>
    </p:spTree>
    <p:extLst>
      <p:ext uri="{BB962C8B-B14F-4D97-AF65-F5344CB8AC3E}">
        <p14:creationId xmlns:p14="http://schemas.microsoft.com/office/powerpoint/2010/main" val="1617045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AT" dirty="0" err="1"/>
              <a:t>Process</a:t>
            </a:r>
            <a:r>
              <a:rPr lang="de-AT" dirty="0"/>
              <a:t> Discovery</a:t>
            </a:r>
          </a:p>
        </p:txBody>
      </p:sp>
      <p:sp>
        <p:nvSpPr>
          <p:cNvPr id="6" name="Inhaltsplatzhalter 5"/>
          <p:cNvSpPr>
            <a:spLocks noGrp="1"/>
          </p:cNvSpPr>
          <p:nvPr>
            <p:ph idx="1"/>
          </p:nvPr>
        </p:nvSpPr>
        <p:spPr/>
        <p:txBody>
          <a:bodyPr/>
          <a:lstStyle/>
          <a:p>
            <a:pPr marL="457200" indent="-457200">
              <a:buFont typeface="+mj-lt"/>
              <a:buAutoNum type="arabicPeriod"/>
            </a:pPr>
            <a:r>
              <a:rPr lang="en-US" sz="2000" b="1" dirty="0"/>
              <a:t>Defining the setting: </a:t>
            </a:r>
            <a:r>
              <a:rPr lang="en-US" sz="2000" dirty="0"/>
              <a:t>assemble a team in a company that will be responsible for working on the process.</a:t>
            </a:r>
          </a:p>
          <a:p>
            <a:pPr marL="457200" indent="-457200">
              <a:buFont typeface="+mj-lt"/>
              <a:buAutoNum type="arabicPeriod"/>
            </a:pPr>
            <a:endParaRPr lang="en-US" sz="2000" dirty="0"/>
          </a:p>
          <a:p>
            <a:pPr marL="457200" indent="-457200">
              <a:buFont typeface="+mj-lt"/>
              <a:buAutoNum type="arabicPeriod"/>
            </a:pPr>
            <a:r>
              <a:rPr lang="en-US" sz="2000" b="1" dirty="0"/>
              <a:t>Gathering information: </a:t>
            </a:r>
            <a:r>
              <a:rPr lang="en-US" sz="2000" dirty="0"/>
              <a:t>build an understanding of the process. Different discovery methods can be used to acquire information on a process.</a:t>
            </a:r>
          </a:p>
          <a:p>
            <a:pPr marL="457200" indent="-457200">
              <a:buFont typeface="+mj-lt"/>
              <a:buAutoNum type="arabicPeriod"/>
            </a:pPr>
            <a:endParaRPr lang="en-US" sz="2000" dirty="0"/>
          </a:p>
          <a:p>
            <a:pPr marL="457200" indent="-457200">
              <a:buFont typeface="+mj-lt"/>
              <a:buAutoNum type="arabicPeriod"/>
            </a:pPr>
            <a:r>
              <a:rPr lang="en-US" sz="2000" b="1" dirty="0"/>
              <a:t>Conducting the modeling task: </a:t>
            </a:r>
            <a:r>
              <a:rPr lang="en-US" sz="2000" dirty="0"/>
              <a:t>organize the creation of the process model. The modeling methodology gives guidance for mapping out the process in a systematic way.</a:t>
            </a:r>
          </a:p>
          <a:p>
            <a:pPr marL="457200" indent="-457200">
              <a:buFont typeface="+mj-lt"/>
              <a:buAutoNum type="arabicPeriod"/>
            </a:pPr>
            <a:endParaRPr lang="en-US" sz="2000" dirty="0"/>
          </a:p>
          <a:p>
            <a:pPr marL="457200" indent="-457200">
              <a:buFont typeface="+mj-lt"/>
              <a:buAutoNum type="arabicPeriod"/>
            </a:pPr>
            <a:r>
              <a:rPr lang="en-US" sz="2000" b="1" dirty="0"/>
              <a:t>Assuring process model quality: </a:t>
            </a:r>
            <a:r>
              <a:rPr lang="en-US" sz="2000" dirty="0"/>
              <a:t>guarantee that the resulting process model meets different quality criteria. This phase is important for establishing trust in the process model.</a:t>
            </a:r>
            <a:endParaRPr lang="de-AT" sz="2000" dirty="0"/>
          </a:p>
        </p:txBody>
      </p:sp>
    </p:spTree>
    <p:extLst>
      <p:ext uri="{BB962C8B-B14F-4D97-AF65-F5344CB8AC3E}">
        <p14:creationId xmlns:p14="http://schemas.microsoft.com/office/powerpoint/2010/main" val="1641650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Who </a:t>
            </a:r>
            <a:r>
              <a:rPr lang="de-DE" dirty="0" err="1"/>
              <a:t>is</a:t>
            </a:r>
            <a:r>
              <a:rPr lang="de-DE" dirty="0"/>
              <a:t> </a:t>
            </a:r>
            <a:r>
              <a:rPr lang="de-DE" dirty="0" err="1"/>
              <a:t>involved</a:t>
            </a:r>
            <a:r>
              <a:rPr lang="de-DE" dirty="0"/>
              <a:t>?</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7404" y="2671768"/>
            <a:ext cx="268287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feld 5"/>
          <p:cNvSpPr txBox="1"/>
          <p:nvPr/>
        </p:nvSpPr>
        <p:spPr>
          <a:xfrm>
            <a:off x="6027404" y="4462641"/>
            <a:ext cx="2682875" cy="461665"/>
          </a:xfrm>
          <a:prstGeom prst="rect">
            <a:avLst/>
          </a:prstGeom>
          <a:noFill/>
        </p:spPr>
        <p:txBody>
          <a:bodyPr wrap="square" rtlCol="0">
            <a:spAutoFit/>
          </a:bodyPr>
          <a:lstStyle/>
          <a:p>
            <a:pPr algn="ctr"/>
            <a:r>
              <a:rPr lang="de-AT" sz="2400" dirty="0">
                <a:solidFill>
                  <a:schemeClr val="tx1">
                    <a:lumMod val="65000"/>
                    <a:lumOff val="35000"/>
                  </a:schemeClr>
                </a:solidFill>
                <a:latin typeface="+mj-lt"/>
              </a:rPr>
              <a:t>Domain Expert</a:t>
            </a:r>
          </a:p>
        </p:txBody>
      </p:sp>
      <p:sp>
        <p:nvSpPr>
          <p:cNvPr id="7" name="Textfeld 6"/>
          <p:cNvSpPr txBox="1"/>
          <p:nvPr/>
        </p:nvSpPr>
        <p:spPr>
          <a:xfrm>
            <a:off x="1396142" y="4462641"/>
            <a:ext cx="2682875" cy="461665"/>
          </a:xfrm>
          <a:prstGeom prst="rect">
            <a:avLst/>
          </a:prstGeom>
          <a:noFill/>
        </p:spPr>
        <p:txBody>
          <a:bodyPr wrap="square" rtlCol="0">
            <a:spAutoFit/>
          </a:bodyPr>
          <a:lstStyle/>
          <a:p>
            <a:pPr algn="ctr"/>
            <a:r>
              <a:rPr lang="de-AT" dirty="0" err="1">
                <a:solidFill>
                  <a:schemeClr val="tx1">
                    <a:lumMod val="65000"/>
                    <a:lumOff val="35000"/>
                  </a:schemeClr>
                </a:solidFill>
                <a:latin typeface="+mj-lt"/>
              </a:rPr>
              <a:t>Process</a:t>
            </a:r>
            <a:r>
              <a:rPr lang="de-AT" sz="2400" dirty="0">
                <a:solidFill>
                  <a:schemeClr val="tx1">
                    <a:lumMod val="65000"/>
                    <a:lumOff val="35000"/>
                  </a:schemeClr>
                </a:solidFill>
              </a:rPr>
              <a:t> </a:t>
            </a:r>
            <a:r>
              <a:rPr lang="de-AT" dirty="0">
                <a:solidFill>
                  <a:schemeClr val="tx1">
                    <a:lumMod val="65000"/>
                    <a:lumOff val="35000"/>
                  </a:schemeClr>
                </a:solidFill>
                <a:latin typeface="+mj-lt"/>
              </a:rPr>
              <a:t>Analyst</a:t>
            </a: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3291" y="2658385"/>
            <a:ext cx="2457717" cy="1699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689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0400" y="34476"/>
            <a:ext cx="8812210" cy="609600"/>
          </a:xfrm>
        </p:spPr>
        <p:txBody>
          <a:bodyPr>
            <a:noAutofit/>
          </a:bodyPr>
          <a:lstStyle/>
          <a:p>
            <a:r>
              <a:rPr lang="en-GB" sz="2800" dirty="0"/>
              <a:t>Challenge 1:</a:t>
            </a:r>
            <a:br>
              <a:rPr lang="en-GB" sz="2800" dirty="0"/>
            </a:br>
            <a:r>
              <a:rPr lang="en-GB" sz="2800" dirty="0"/>
              <a:t>Fragmented Process Knowledge</a:t>
            </a:r>
          </a:p>
        </p:txBody>
      </p:sp>
      <p:pic>
        <p:nvPicPr>
          <p:cNvPr id="96258" name="Picture 2"/>
          <p:cNvPicPr>
            <a:picLocks noChangeAspect="1" noChangeArrowheads="1"/>
          </p:cNvPicPr>
          <p:nvPr/>
        </p:nvPicPr>
        <p:blipFill>
          <a:blip r:embed="rId3" cstate="print"/>
          <a:srcRect/>
          <a:stretch>
            <a:fillRect/>
          </a:stretch>
        </p:blipFill>
        <p:spPr bwMode="auto">
          <a:xfrm>
            <a:off x="411001" y="4489714"/>
            <a:ext cx="1898650" cy="1714500"/>
          </a:xfrm>
          <a:prstGeom prst="rect">
            <a:avLst/>
          </a:prstGeom>
          <a:noFill/>
          <a:ln w="9525">
            <a:noFill/>
            <a:miter lim="800000"/>
            <a:headEnd/>
            <a:tailEnd/>
          </a:ln>
        </p:spPr>
      </p:pic>
      <p:sp>
        <p:nvSpPr>
          <p:cNvPr id="5" name="Abgerundete rechteckige Legende 4"/>
          <p:cNvSpPr/>
          <p:nvPr/>
        </p:nvSpPr>
        <p:spPr>
          <a:xfrm>
            <a:off x="2113607" y="4632590"/>
            <a:ext cx="2708691" cy="1000132"/>
          </a:xfrm>
          <a:prstGeom prst="wedgeRoundRectCallout">
            <a:avLst>
              <a:gd name="adj1" fmla="val -56224"/>
              <a:gd name="adj2" fmla="val 27670"/>
              <a:gd name="adj3" fmla="val 166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lumMod val="65000"/>
                    <a:lumOff val="35000"/>
                  </a:schemeClr>
                </a:solidFill>
              </a:rPr>
              <a:t>Why can‘t I directly provide cash after approval?</a:t>
            </a:r>
          </a:p>
        </p:txBody>
      </p:sp>
      <p:pic>
        <p:nvPicPr>
          <p:cNvPr id="96259" name="Picture 3"/>
          <p:cNvPicPr>
            <a:picLocks noChangeAspect="1" noChangeArrowheads="1"/>
          </p:cNvPicPr>
          <p:nvPr/>
        </p:nvPicPr>
        <p:blipFill>
          <a:blip r:embed="rId4" cstate="print"/>
          <a:srcRect/>
          <a:stretch>
            <a:fillRect/>
          </a:stretch>
        </p:blipFill>
        <p:spPr bwMode="auto">
          <a:xfrm>
            <a:off x="8091614" y="4586560"/>
            <a:ext cx="1547813" cy="1981200"/>
          </a:xfrm>
          <a:prstGeom prst="rect">
            <a:avLst/>
          </a:prstGeom>
          <a:noFill/>
          <a:ln w="9525">
            <a:noFill/>
            <a:miter lim="800000"/>
            <a:headEnd/>
            <a:tailEnd/>
          </a:ln>
        </p:spPr>
      </p:pic>
      <p:sp>
        <p:nvSpPr>
          <p:cNvPr id="7" name="Abgerundete rechteckige Legende 6"/>
          <p:cNvSpPr/>
          <p:nvPr/>
        </p:nvSpPr>
        <p:spPr>
          <a:xfrm>
            <a:off x="5150749" y="5229502"/>
            <a:ext cx="2708691" cy="1000132"/>
          </a:xfrm>
          <a:prstGeom prst="wedgeRoundRectCallout">
            <a:avLst>
              <a:gd name="adj1" fmla="val 73226"/>
              <a:gd name="adj2" fmla="val -12965"/>
              <a:gd name="adj3" fmla="val 166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lumMod val="65000"/>
                    <a:lumOff val="35000"/>
                  </a:schemeClr>
                </a:solidFill>
              </a:rPr>
              <a:t>We bundle refinancing to get better interest rates.</a:t>
            </a:r>
          </a:p>
        </p:txBody>
      </p:sp>
      <p:pic>
        <p:nvPicPr>
          <p:cNvPr id="96260" name="Picture 4"/>
          <p:cNvPicPr>
            <a:picLocks noChangeAspect="1" noChangeArrowheads="1"/>
          </p:cNvPicPr>
          <p:nvPr/>
        </p:nvPicPr>
        <p:blipFill>
          <a:blip r:embed="rId5" cstate="print"/>
          <a:srcRect/>
          <a:stretch>
            <a:fillRect/>
          </a:stretch>
        </p:blipFill>
        <p:spPr bwMode="auto">
          <a:xfrm>
            <a:off x="8141488" y="1803490"/>
            <a:ext cx="1331122" cy="1543224"/>
          </a:xfrm>
          <a:prstGeom prst="rect">
            <a:avLst/>
          </a:prstGeom>
          <a:noFill/>
          <a:ln w="9525">
            <a:noFill/>
            <a:miter lim="800000"/>
            <a:headEnd/>
            <a:tailEnd/>
          </a:ln>
        </p:spPr>
      </p:pic>
      <p:sp>
        <p:nvSpPr>
          <p:cNvPr id="9" name="Abgerundete rechteckige Legende 8"/>
          <p:cNvSpPr/>
          <p:nvPr/>
        </p:nvSpPr>
        <p:spPr>
          <a:xfrm>
            <a:off x="4813668" y="1917954"/>
            <a:ext cx="2708691" cy="1000132"/>
          </a:xfrm>
          <a:prstGeom prst="wedgeRoundRectCallout">
            <a:avLst>
              <a:gd name="adj1" fmla="val 68582"/>
              <a:gd name="adj2" fmla="val 13157"/>
              <a:gd name="adj3" fmla="val 166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lumMod val="65000"/>
                    <a:lumOff val="35000"/>
                  </a:schemeClr>
                </a:solidFill>
              </a:rPr>
              <a:t>I make a photocopy before handing over the application</a:t>
            </a:r>
          </a:p>
        </p:txBody>
      </p:sp>
      <p:pic>
        <p:nvPicPr>
          <p:cNvPr id="1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6083" y="3282308"/>
            <a:ext cx="10164507" cy="122382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rot="1434778">
            <a:off x="2904611" y="3137450"/>
            <a:ext cx="3818113" cy="1267567"/>
          </a:xfrm>
          <a:prstGeom prst="rect">
            <a:avLst/>
          </a:prstGeom>
          <a:blipFill>
            <a:blip r:embed="rId7" cstate="print"/>
            <a:tile tx="0" ty="0" sx="100000" sy="100000" flip="none" algn="tl"/>
          </a:blip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2800" dirty="0">
                <a:solidFill>
                  <a:srgbClr val="FF0000"/>
                </a:solidFill>
                <a:latin typeface="Calibri" panose="020F0502020204030204" pitchFamily="34" charset="0"/>
              </a:rPr>
              <a:t>Iterative validation process</a:t>
            </a:r>
          </a:p>
        </p:txBody>
      </p:sp>
    </p:spTree>
    <p:extLst>
      <p:ext uri="{BB962C8B-B14F-4D97-AF65-F5344CB8AC3E}">
        <p14:creationId xmlns:p14="http://schemas.microsoft.com/office/powerpoint/2010/main" val="1847626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53543" y="85344"/>
            <a:ext cx="9446768" cy="609600"/>
          </a:xfrm>
        </p:spPr>
        <p:txBody>
          <a:bodyPr>
            <a:noAutofit/>
          </a:bodyPr>
          <a:lstStyle/>
          <a:p>
            <a:r>
              <a:rPr lang="en-GB" sz="2800" dirty="0"/>
              <a:t>Challenge 2:</a:t>
            </a:r>
            <a:br>
              <a:rPr lang="en-GB" sz="2800" dirty="0"/>
            </a:br>
            <a:r>
              <a:rPr lang="en-GB" sz="2800" dirty="0"/>
              <a:t>Domain Experts think on Instance Level</a:t>
            </a:r>
          </a:p>
        </p:txBody>
      </p:sp>
      <p:sp>
        <p:nvSpPr>
          <p:cNvPr id="3" name="Inhaltsplatzhalter 2"/>
          <p:cNvSpPr>
            <a:spLocks noGrp="1"/>
          </p:cNvSpPr>
          <p:nvPr>
            <p:ph idx="1"/>
          </p:nvPr>
        </p:nvSpPr>
        <p:spPr>
          <a:xfrm>
            <a:off x="4760383" y="1862831"/>
            <a:ext cx="4949784" cy="4525963"/>
          </a:xfrm>
        </p:spPr>
        <p:txBody>
          <a:bodyPr>
            <a:normAutofit/>
          </a:bodyPr>
          <a:lstStyle/>
          <a:p>
            <a:pPr marL="0" indent="0">
              <a:buNone/>
            </a:pPr>
            <a:r>
              <a:rPr lang="en-GB" dirty="0"/>
              <a:t>“</a:t>
            </a:r>
            <a:r>
              <a:rPr lang="en-GB" sz="2400" dirty="0"/>
              <a:t>Every trip is different”</a:t>
            </a:r>
          </a:p>
          <a:p>
            <a:pPr marL="0" indent="0">
              <a:buNone/>
            </a:pPr>
            <a:endParaRPr lang="en-GB" sz="2400" dirty="0"/>
          </a:p>
          <a:p>
            <a:pPr marL="0" indent="0">
              <a:buNone/>
            </a:pPr>
            <a:r>
              <a:rPr lang="en-GB" dirty="0"/>
              <a:t>“</a:t>
            </a:r>
            <a:r>
              <a:rPr lang="en-GB" sz="2400" dirty="0"/>
              <a:t>You cannot really compare. Our customers go to different places in different seasons using different modes of transportation”</a:t>
            </a:r>
          </a:p>
          <a:p>
            <a:pPr marL="0" indent="0">
              <a:buNone/>
            </a:pPr>
            <a:endParaRPr lang="en-GB" sz="2400" dirty="0"/>
          </a:p>
          <a:p>
            <a:pPr marL="0" indent="0">
              <a:buNone/>
            </a:pPr>
            <a:r>
              <a:rPr lang="en-GB" dirty="0"/>
              <a:t>“</a:t>
            </a:r>
            <a:r>
              <a:rPr lang="en-GB" sz="2400" dirty="0"/>
              <a:t>We can never do anything exactly in the same way. There are so many special conditions</a:t>
            </a:r>
            <a:r>
              <a:rPr lang="en-GB" dirty="0"/>
              <a:t>”</a:t>
            </a:r>
            <a:endParaRPr lang="en-GB" sz="24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399" y="1757706"/>
            <a:ext cx="4276851" cy="476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rot="1434778">
            <a:off x="2904611" y="3137450"/>
            <a:ext cx="3818113" cy="1267567"/>
          </a:xfrm>
          <a:prstGeom prst="rect">
            <a:avLst/>
          </a:prstGeom>
          <a:blipFill>
            <a:blip r:embed="rId4" cstate="print"/>
            <a:tile tx="0" ty="0" sx="100000" sy="100000" flip="none" algn="tl"/>
          </a:blip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2800" dirty="0">
                <a:solidFill>
                  <a:srgbClr val="FF0000"/>
                </a:solidFill>
                <a:latin typeface="Calibri" panose="020F0502020204030204" pitchFamily="34" charset="0"/>
              </a:rPr>
              <a:t>Abstraction from instance level to</a:t>
            </a:r>
            <a:br>
              <a:rPr lang="en-AU" sz="2800" dirty="0">
                <a:solidFill>
                  <a:srgbClr val="FF0000"/>
                </a:solidFill>
                <a:latin typeface="Calibri" panose="020F0502020204030204" pitchFamily="34" charset="0"/>
              </a:rPr>
            </a:br>
            <a:r>
              <a:rPr lang="en-AU" sz="2800" dirty="0">
                <a:solidFill>
                  <a:srgbClr val="FF0000"/>
                </a:solidFill>
                <a:latin typeface="Calibri" panose="020F0502020204030204" pitchFamily="34" charset="0"/>
              </a:rPr>
              <a:t>process level</a:t>
            </a:r>
          </a:p>
        </p:txBody>
      </p:sp>
    </p:spTree>
    <p:extLst>
      <p:ext uri="{BB962C8B-B14F-4D97-AF65-F5344CB8AC3E}">
        <p14:creationId xmlns:p14="http://schemas.microsoft.com/office/powerpoint/2010/main" val="3970453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4824" y="132303"/>
            <a:ext cx="8929688" cy="609600"/>
          </a:xfrm>
        </p:spPr>
        <p:txBody>
          <a:bodyPr>
            <a:noAutofit/>
          </a:bodyPr>
          <a:lstStyle/>
          <a:p>
            <a:r>
              <a:rPr lang="en-GB" sz="2800" dirty="0"/>
              <a:t>Challenge 3:</a:t>
            </a:r>
            <a:br>
              <a:rPr lang="en-GB" sz="2800" dirty="0"/>
            </a:br>
            <a:r>
              <a:rPr lang="en-GB" sz="2800" dirty="0"/>
              <a:t>Knowledge of Process Modelling is uncommon</a:t>
            </a:r>
          </a:p>
        </p:txBody>
      </p:sp>
      <p:sp>
        <p:nvSpPr>
          <p:cNvPr id="3" name="Inhaltsplatzhalter 2"/>
          <p:cNvSpPr>
            <a:spLocks noGrp="1"/>
          </p:cNvSpPr>
          <p:nvPr>
            <p:ph idx="1"/>
          </p:nvPr>
        </p:nvSpPr>
        <p:spPr/>
        <p:txBody>
          <a:bodyPr>
            <a:normAutofit/>
          </a:bodyPr>
          <a:lstStyle/>
          <a:p>
            <a:pPr marL="0" indent="0">
              <a:buNone/>
            </a:pPr>
            <a:r>
              <a:rPr lang="en-GB" dirty="0"/>
              <a:t>“Could you please tell me, whether this diagram correctly shows your process?”</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528" y="2426208"/>
            <a:ext cx="7181231" cy="4047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rot="1434778">
            <a:off x="2904611" y="3137450"/>
            <a:ext cx="3818113" cy="1267567"/>
          </a:xfrm>
          <a:prstGeom prst="rect">
            <a:avLst/>
          </a:prstGeom>
          <a:blipFill>
            <a:blip r:embed="rId4" cstate="print"/>
            <a:tile tx="0" ty="0" sx="100000" sy="100000" flip="none" algn="tl"/>
          </a:blip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2800" dirty="0">
                <a:solidFill>
                  <a:srgbClr val="FF0000"/>
                </a:solidFill>
                <a:latin typeface="Calibri" panose="020F0502020204030204" pitchFamily="34" charset="0"/>
              </a:rPr>
              <a:t>Translation to</a:t>
            </a:r>
            <a:br>
              <a:rPr lang="en-AU" sz="2800" dirty="0">
                <a:solidFill>
                  <a:srgbClr val="FF0000"/>
                </a:solidFill>
                <a:latin typeface="Calibri" panose="020F0502020204030204" pitchFamily="34" charset="0"/>
              </a:rPr>
            </a:br>
            <a:r>
              <a:rPr lang="en-AU" sz="2800" dirty="0">
                <a:solidFill>
                  <a:srgbClr val="FF0000"/>
                </a:solidFill>
                <a:latin typeface="Calibri" panose="020F0502020204030204" pitchFamily="34" charset="0"/>
              </a:rPr>
              <a:t>natural-language</a:t>
            </a:r>
          </a:p>
        </p:txBody>
      </p:sp>
    </p:spTree>
    <p:extLst>
      <p:ext uri="{BB962C8B-B14F-4D97-AF65-F5344CB8AC3E}">
        <p14:creationId xmlns:p14="http://schemas.microsoft.com/office/powerpoint/2010/main" val="20194480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GB" sz="3200" dirty="0"/>
              <a:t>What Makes a </a:t>
            </a:r>
            <a:r>
              <a:rPr lang="en-GB" sz="3200" i="1" dirty="0"/>
              <a:t>Good</a:t>
            </a:r>
            <a:r>
              <a:rPr lang="en-GB" sz="3200" dirty="0"/>
              <a:t> Process Analyst</a:t>
            </a:r>
          </a:p>
        </p:txBody>
      </p:sp>
      <p:sp>
        <p:nvSpPr>
          <p:cNvPr id="3" name="Inhaltsplatzhalter 2"/>
          <p:cNvSpPr>
            <a:spLocks noGrp="1"/>
          </p:cNvSpPr>
          <p:nvPr>
            <p:ph idx="1"/>
          </p:nvPr>
        </p:nvSpPr>
        <p:spPr>
          <a:xfrm>
            <a:off x="507492" y="1356824"/>
            <a:ext cx="8915400" cy="4826000"/>
          </a:xfrm>
        </p:spPr>
        <p:txBody>
          <a:bodyPr>
            <a:normAutofit/>
          </a:bodyPr>
          <a:lstStyle/>
          <a:p>
            <a:r>
              <a:rPr lang="en-GB" dirty="0"/>
              <a:t>Getting the right people on board</a:t>
            </a:r>
          </a:p>
          <a:p>
            <a:r>
              <a:rPr lang="en-GB" dirty="0"/>
              <a:t>Formulate and test hypotheses</a:t>
            </a:r>
          </a:p>
          <a:p>
            <a:r>
              <a:rPr lang="en-GB" dirty="0"/>
              <a:t>Identify patterns</a:t>
            </a:r>
          </a:p>
          <a:p>
            <a:r>
              <a:rPr lang="en-GB" dirty="0"/>
              <a:t>Pay attention to model aesthetics</a:t>
            </a:r>
          </a:p>
        </p:txBody>
      </p:sp>
    </p:spTree>
    <p:extLst>
      <p:ext uri="{BB962C8B-B14F-4D97-AF65-F5344CB8AC3E}">
        <p14:creationId xmlns:p14="http://schemas.microsoft.com/office/powerpoint/2010/main" val="2223215923"/>
      </p:ext>
    </p:extLst>
  </p:cSld>
  <p:clrMapOvr>
    <a:masterClrMapping/>
  </p:clrMapOvr>
  <p:transition/>
</p:sld>
</file>

<file path=ppt/theme/theme1.xml><?xml version="1.0" encoding="utf-8"?>
<a:theme xmlns:a="http://schemas.openxmlformats.org/drawingml/2006/main" name="Lecture 9 02052000">
  <a:themeElements>
    <a:clrScheme name="Lecture 9 02052000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ecture 9 0205200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ecture 9 02052000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 9 0205200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Lecture 9 02052000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 9 02052000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 9 02052000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 9 02052000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Lecture 9 02052000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 9 02052000">
  <a:themeElements>
    <a:clrScheme name="Lecture 9 02052000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ecture 9 0205200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Times New Roman" pitchFamily="-106"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Times New Roman" pitchFamily="-106" charset="0"/>
          </a:defRPr>
        </a:defPPr>
      </a:lstStyle>
    </a:lnDef>
  </a:objectDefaults>
  <a:extraClrSchemeLst>
    <a:extraClrScheme>
      <a:clrScheme name="Lecture 9 02052000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 9 0205200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Lecture 9 02052000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 9 02052000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 9 02052000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 9 02052000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Lecture 9 02052000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E:\QUT\Teaching\ITN252\2000_1\Slides\12 Lecture 23052000\Lecture 9 02052000.ppt</Template>
  <TotalTime>7861</TotalTime>
  <Words>1445</Words>
  <Application>Microsoft Office PowerPoint</Application>
  <PresentationFormat>A4 Paper (210x297 mm)</PresentationFormat>
  <Paragraphs>278</Paragraphs>
  <Slides>38</Slides>
  <Notes>21</Notes>
  <HiddenSlides>0</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Lecture 9 02052000</vt:lpstr>
      <vt:lpstr>1_Lecture 9 02052000</vt:lpstr>
      <vt:lpstr>Business Process Modelling - 12.2/2013 -</vt:lpstr>
      <vt:lpstr>Quick Repeat from Week 11</vt:lpstr>
      <vt:lpstr>BPM Lifecycle</vt:lpstr>
      <vt:lpstr>Process Discovery</vt:lpstr>
      <vt:lpstr>Who is involved?</vt:lpstr>
      <vt:lpstr>Challenge 1: Fragmented Process Knowledge</vt:lpstr>
      <vt:lpstr>Challenge 2: Domain Experts think on Instance Level</vt:lpstr>
      <vt:lpstr>Challenge 3: Knowledge of Process Modelling is uncommon</vt:lpstr>
      <vt:lpstr>What Makes a Good Process Analyst</vt:lpstr>
      <vt:lpstr>Process Discovery Methods</vt:lpstr>
      <vt:lpstr>Document Analysis</vt:lpstr>
      <vt:lpstr>Observation</vt:lpstr>
      <vt:lpstr>Automated discovery via Process Mining</vt:lpstr>
      <vt:lpstr>Interviews</vt:lpstr>
      <vt:lpstr>Workshops</vt:lpstr>
      <vt:lpstr>Any Difference in Discovery?</vt:lpstr>
      <vt:lpstr>Discovery and Culture</vt:lpstr>
      <vt:lpstr>Strengths and Weaknesses</vt:lpstr>
      <vt:lpstr>Effort of Process Discovery</vt:lpstr>
      <vt:lpstr>Process Discovery Effort</vt:lpstr>
      <vt:lpstr>Organizing the Gathered Material</vt:lpstr>
      <vt:lpstr>Process Boundaries</vt:lpstr>
      <vt:lpstr>Identify Activities and Events</vt:lpstr>
      <vt:lpstr>Identify Resources and Handovers</vt:lpstr>
      <vt:lpstr>Identify Control Flow</vt:lpstr>
      <vt:lpstr>Process Modelling Quality Assurance</vt:lpstr>
      <vt:lpstr>Is this process model of good quality?</vt:lpstr>
      <vt:lpstr>Syntactic Quality: Verification</vt:lpstr>
      <vt:lpstr>Is this process model of good quality?</vt:lpstr>
      <vt:lpstr>Formulate Labels Adequately</vt:lpstr>
      <vt:lpstr>Semantic Quality: Validation</vt:lpstr>
      <vt:lpstr>Pragmatic Quality – Example: Layout</vt:lpstr>
      <vt:lpstr>Seven Process Modeling Guidelines (7PMG)</vt:lpstr>
      <vt:lpstr>Example: explain which 7PMG guidelines point to potential for improvement. Remodel the process based on your observations.</vt:lpstr>
      <vt:lpstr>Solution</vt:lpstr>
      <vt:lpstr>Process Discovery - Summary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Engineering</dc:title>
  <dc:subject>Lecture 1: Introduction</dc:subject>
  <dc:creator>m.larosa@qut.edu.au</dc:creator>
  <cp:lastModifiedBy>shahroonkhan788@gmail.com</cp:lastModifiedBy>
  <cp:revision>1035</cp:revision>
  <cp:lastPrinted>2000-02-29T01:18:29Z</cp:lastPrinted>
  <dcterms:created xsi:type="dcterms:W3CDTF">2009-04-27T04:45:24Z</dcterms:created>
  <dcterms:modified xsi:type="dcterms:W3CDTF">2023-10-17T07:25:26Z</dcterms:modified>
</cp:coreProperties>
</file>