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1634" r:id="rId2"/>
    <p:sldId id="1806" r:id="rId3"/>
    <p:sldId id="1875" r:id="rId4"/>
    <p:sldId id="1881" r:id="rId5"/>
    <p:sldId id="1882" r:id="rId6"/>
    <p:sldId id="1883" r:id="rId7"/>
    <p:sldId id="1884" r:id="rId8"/>
    <p:sldId id="1885" r:id="rId9"/>
    <p:sldId id="1886" r:id="rId10"/>
    <p:sldId id="1887" r:id="rId11"/>
    <p:sldId id="1888" r:id="rId12"/>
    <p:sldId id="1889" r:id="rId13"/>
    <p:sldId id="1890" r:id="rId14"/>
    <p:sldId id="1891" r:id="rId15"/>
    <p:sldId id="1892" r:id="rId16"/>
    <p:sldId id="1893" r:id="rId17"/>
    <p:sldId id="1894" r:id="rId18"/>
    <p:sldId id="1895" r:id="rId19"/>
    <p:sldId id="1896" r:id="rId20"/>
    <p:sldId id="1897" r:id="rId21"/>
    <p:sldId id="1899" r:id="rId22"/>
    <p:sldId id="1900" r:id="rId23"/>
    <p:sldId id="1931" r:id="rId24"/>
    <p:sldId id="1904" r:id="rId25"/>
    <p:sldId id="1905" r:id="rId26"/>
    <p:sldId id="1906" r:id="rId27"/>
    <p:sldId id="1907" r:id="rId28"/>
    <p:sldId id="1930" r:id="rId29"/>
    <p:sldId id="1909" r:id="rId30"/>
    <p:sldId id="1929" r:id="rId31"/>
    <p:sldId id="1911" r:id="rId32"/>
    <p:sldId id="1912" r:id="rId33"/>
    <p:sldId id="1913" r:id="rId34"/>
    <p:sldId id="1914" r:id="rId35"/>
    <p:sldId id="1916" r:id="rId36"/>
    <p:sldId id="1917" r:id="rId37"/>
    <p:sldId id="1918" r:id="rId38"/>
    <p:sldId id="1919" r:id="rId39"/>
    <p:sldId id="1920" r:id="rId40"/>
    <p:sldId id="1922" r:id="rId4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E4853FC6-EE39-459C-A778-F2657F77E272}">
          <p14:sldIdLst>
            <p14:sldId id="1634"/>
            <p14:sldId id="1806"/>
            <p14:sldId id="1875"/>
            <p14:sldId id="1881"/>
            <p14:sldId id="1882"/>
            <p14:sldId id="1883"/>
            <p14:sldId id="1884"/>
            <p14:sldId id="1885"/>
            <p14:sldId id="1886"/>
            <p14:sldId id="1887"/>
            <p14:sldId id="1888"/>
            <p14:sldId id="1889"/>
            <p14:sldId id="1890"/>
            <p14:sldId id="1891"/>
            <p14:sldId id="1892"/>
            <p14:sldId id="1893"/>
            <p14:sldId id="1894"/>
            <p14:sldId id="1895"/>
            <p14:sldId id="1896"/>
            <p14:sldId id="1897"/>
            <p14:sldId id="1899"/>
            <p14:sldId id="1900"/>
            <p14:sldId id="1931"/>
            <p14:sldId id="1904"/>
            <p14:sldId id="1905"/>
            <p14:sldId id="1906"/>
            <p14:sldId id="1907"/>
            <p14:sldId id="1930"/>
            <p14:sldId id="1909"/>
            <p14:sldId id="1929"/>
            <p14:sldId id="1911"/>
            <p14:sldId id="1912"/>
            <p14:sldId id="1913"/>
            <p14:sldId id="1914"/>
            <p14:sldId id="1916"/>
            <p14:sldId id="1917"/>
            <p14:sldId id="1918"/>
            <p14:sldId id="1919"/>
            <p14:sldId id="1920"/>
            <p14:sldId id="1922"/>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AA"/>
    <a:srgbClr val="FF5900"/>
    <a:srgbClr val="E6E6E6"/>
    <a:srgbClr val="FF6400"/>
    <a:srgbClr val="EBEBEB"/>
    <a:srgbClr val="DBDBDB"/>
    <a:srgbClr val="E1E1E1"/>
    <a:srgbClr val="DEDEDE"/>
    <a:srgbClr val="FF4C05"/>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1" autoAdjust="0"/>
    <p:restoredTop sz="94629" autoAdjust="0"/>
  </p:normalViewPr>
  <p:slideViewPr>
    <p:cSldViewPr snapToGrid="0">
      <p:cViewPr varScale="1">
        <p:scale>
          <a:sx n="70" d="100"/>
          <a:sy n="70" d="100"/>
        </p:scale>
        <p:origin x="272" y="5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3" d="2"/>
        <a:sy n="3" d="2"/>
      </p:scale>
      <p:origin x="0" y="0"/>
    </p:cViewPr>
  </p:notesTextViewPr>
  <p:notesViewPr>
    <p:cSldViewPr snapToGrid="0" showGuides="1">
      <p:cViewPr varScale="1">
        <p:scale>
          <a:sx n="63" d="100"/>
          <a:sy n="63" d="100"/>
        </p:scale>
        <p:origin x="3924" y="7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_rels/viewProps.xml.rels><?xml version="1.0" encoding="UTF-8" standalone="yes"?>
<Relationships xmlns="http://schemas.openxmlformats.org/package/2006/relationships"><Relationship Id="rId3" Type="http://schemas.openxmlformats.org/officeDocument/2006/relationships/slide" Target="slides/slide15.xml" /><Relationship Id="rId2" Type="http://schemas.openxmlformats.org/officeDocument/2006/relationships/slide" Target="slides/slide10.xml" /><Relationship Id="rId1" Type="http://schemas.openxmlformats.org/officeDocument/2006/relationships/slide" Target="slides/slide5.xml" /><Relationship Id="rId5" Type="http://schemas.openxmlformats.org/officeDocument/2006/relationships/slide" Target="slides/slide18.xml" /><Relationship Id="rId4" Type="http://schemas.openxmlformats.org/officeDocument/2006/relationships/slide" Target="slides/slide17.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D1604-D121-4F4B-BFC7-0629A1B5445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1CFF04A-F251-2240-B278-30F6AF621663}">
      <dgm:prSet/>
      <dgm:spPr/>
      <dgm:t>
        <a:bodyPr/>
        <a:lstStyle/>
        <a:p>
          <a:pPr rtl="0"/>
          <a:r>
            <a:rPr lang="en-US" dirty="0"/>
            <a:t>Qualitative analysis</a:t>
          </a:r>
        </a:p>
      </dgm:t>
    </dgm:pt>
    <dgm:pt modelId="{FDABB9B0-12EE-5949-B64A-77C4BAADD632}" type="parTrans" cxnId="{E41C11D5-9A0E-594F-A0A4-A2A4F50F8D3D}">
      <dgm:prSet/>
      <dgm:spPr/>
      <dgm:t>
        <a:bodyPr/>
        <a:lstStyle/>
        <a:p>
          <a:endParaRPr lang="en-US"/>
        </a:p>
      </dgm:t>
    </dgm:pt>
    <dgm:pt modelId="{CECAFAC7-33E9-4F43-97B3-71A1F14B2331}" type="sibTrans" cxnId="{E41C11D5-9A0E-594F-A0A4-A2A4F50F8D3D}">
      <dgm:prSet/>
      <dgm:spPr/>
      <dgm:t>
        <a:bodyPr/>
        <a:lstStyle/>
        <a:p>
          <a:endParaRPr lang="en-US"/>
        </a:p>
      </dgm:t>
    </dgm:pt>
    <dgm:pt modelId="{67EACBF3-4B3A-7D43-A758-04884A663EA6}">
      <dgm:prSet/>
      <dgm:spPr/>
      <dgm:t>
        <a:bodyPr/>
        <a:lstStyle/>
        <a:p>
          <a:pPr rtl="0"/>
          <a:r>
            <a:rPr lang="en-US" dirty="0">
              <a:solidFill>
                <a:schemeClr val="tx1"/>
              </a:solidFill>
            </a:rPr>
            <a:t>Value-</a:t>
          </a:r>
          <a:r>
            <a:rPr lang="en-US">
              <a:solidFill>
                <a:schemeClr val="tx1"/>
              </a:solidFill>
            </a:rPr>
            <a:t>Added &amp; </a:t>
          </a:r>
          <a:r>
            <a:rPr lang="en-US" dirty="0">
              <a:solidFill>
                <a:schemeClr val="tx1"/>
              </a:solidFill>
            </a:rPr>
            <a:t>Waste Analysis</a:t>
          </a:r>
        </a:p>
      </dgm:t>
    </dgm:pt>
    <dgm:pt modelId="{A460125A-5EE2-174F-9084-0DDD452C9577}" type="parTrans" cxnId="{685E3C56-49D7-EA40-932D-E9FF8ADC7CFB}">
      <dgm:prSet/>
      <dgm:spPr/>
      <dgm:t>
        <a:bodyPr/>
        <a:lstStyle/>
        <a:p>
          <a:endParaRPr lang="en-US"/>
        </a:p>
      </dgm:t>
    </dgm:pt>
    <dgm:pt modelId="{DEED4191-C839-B94A-BB3B-A26DEE42DEB3}" type="sibTrans" cxnId="{685E3C56-49D7-EA40-932D-E9FF8ADC7CFB}">
      <dgm:prSet/>
      <dgm:spPr/>
      <dgm:t>
        <a:bodyPr/>
        <a:lstStyle/>
        <a:p>
          <a:endParaRPr lang="en-US"/>
        </a:p>
      </dgm:t>
    </dgm:pt>
    <dgm:pt modelId="{EA6D396B-71A4-CF4E-95DC-79633976CFE6}">
      <dgm:prSet/>
      <dgm:spPr/>
      <dgm:t>
        <a:bodyPr/>
        <a:lstStyle/>
        <a:p>
          <a:pPr rtl="0"/>
          <a:r>
            <a:rPr lang="en-US" dirty="0">
              <a:solidFill>
                <a:schemeClr val="tx1"/>
              </a:solidFill>
            </a:rPr>
            <a:t>Issue Register</a:t>
          </a:r>
        </a:p>
      </dgm:t>
    </dgm:pt>
    <dgm:pt modelId="{69851C04-DA1E-C145-A5E8-5AF8D0F73400}" type="parTrans" cxnId="{B20A9C40-CF3B-5548-8442-7C6947472B78}">
      <dgm:prSet/>
      <dgm:spPr/>
      <dgm:t>
        <a:bodyPr/>
        <a:lstStyle/>
        <a:p>
          <a:endParaRPr lang="en-US"/>
        </a:p>
      </dgm:t>
    </dgm:pt>
    <dgm:pt modelId="{FAEB25B3-984E-934D-9B23-F2ABD9AB8A3C}" type="sibTrans" cxnId="{B20A9C40-CF3B-5548-8442-7C6947472B78}">
      <dgm:prSet/>
      <dgm:spPr/>
      <dgm:t>
        <a:bodyPr/>
        <a:lstStyle/>
        <a:p>
          <a:endParaRPr lang="en-US"/>
        </a:p>
      </dgm:t>
    </dgm:pt>
    <dgm:pt modelId="{BD875046-81D3-8A4C-ABEC-17525D6DBDF6}">
      <dgm:prSet/>
      <dgm:spPr/>
      <dgm:t>
        <a:bodyPr/>
        <a:lstStyle/>
        <a:p>
          <a:pPr rtl="0"/>
          <a:r>
            <a:rPr lang="en-US" dirty="0"/>
            <a:t>Quantitative Analysis</a:t>
          </a:r>
        </a:p>
      </dgm:t>
    </dgm:pt>
    <dgm:pt modelId="{535E30A3-F7D8-1B41-9159-C81EFCE0C175}" type="parTrans" cxnId="{0891C384-5927-244B-A970-87CD8DF8A03F}">
      <dgm:prSet/>
      <dgm:spPr/>
      <dgm:t>
        <a:bodyPr/>
        <a:lstStyle/>
        <a:p>
          <a:endParaRPr lang="en-US"/>
        </a:p>
      </dgm:t>
    </dgm:pt>
    <dgm:pt modelId="{90B92909-EDC5-2642-AC98-40E76C1051DB}" type="sibTrans" cxnId="{0891C384-5927-244B-A970-87CD8DF8A03F}">
      <dgm:prSet/>
      <dgm:spPr/>
      <dgm:t>
        <a:bodyPr/>
        <a:lstStyle/>
        <a:p>
          <a:endParaRPr lang="en-US"/>
        </a:p>
      </dgm:t>
    </dgm:pt>
    <dgm:pt modelId="{9408AB92-BF7D-504A-A6AA-EBC8C6F5D743}">
      <dgm:prSet/>
      <dgm:spPr/>
      <dgm:t>
        <a:bodyPr/>
        <a:lstStyle/>
        <a:p>
          <a:pPr rtl="0"/>
          <a:r>
            <a:rPr lang="en-US" dirty="0">
              <a:solidFill>
                <a:schemeClr val="tx1"/>
              </a:solidFill>
            </a:rPr>
            <a:t>Root-Cause Analysis</a:t>
          </a:r>
        </a:p>
      </dgm:t>
    </dgm:pt>
    <dgm:pt modelId="{4869BFA6-4536-6647-B9DE-327BDAA71DCF}" type="parTrans" cxnId="{A5399E60-92AD-B24B-B4BE-A1199546D231}">
      <dgm:prSet/>
      <dgm:spPr/>
      <dgm:t>
        <a:bodyPr/>
        <a:lstStyle/>
        <a:p>
          <a:endParaRPr lang="en-US"/>
        </a:p>
      </dgm:t>
    </dgm:pt>
    <dgm:pt modelId="{D882A189-8650-4443-9A39-5C8451540E5B}" type="sibTrans" cxnId="{A5399E60-92AD-B24B-B4BE-A1199546D231}">
      <dgm:prSet/>
      <dgm:spPr/>
      <dgm:t>
        <a:bodyPr/>
        <a:lstStyle/>
        <a:p>
          <a:endParaRPr lang="en-US"/>
        </a:p>
      </dgm:t>
    </dgm:pt>
    <dgm:pt modelId="{785C8FC7-8497-1744-9D73-D38BCBC0C83B}">
      <dgm:prSet/>
      <dgm:spPr/>
      <dgm:t>
        <a:bodyPr/>
        <a:lstStyle/>
        <a:p>
          <a:pPr rtl="0"/>
          <a:r>
            <a:rPr lang="en-US" dirty="0">
              <a:solidFill>
                <a:schemeClr val="tx1"/>
              </a:solidFill>
            </a:rPr>
            <a:t>Pareto Analysis</a:t>
          </a:r>
        </a:p>
      </dgm:t>
    </dgm:pt>
    <dgm:pt modelId="{14625D48-6C41-A949-AFF6-5CC096C960DB}" type="parTrans" cxnId="{26B3AFCB-9884-C24B-95A4-BBA6AF456F6B}">
      <dgm:prSet/>
      <dgm:spPr/>
      <dgm:t>
        <a:bodyPr/>
        <a:lstStyle/>
        <a:p>
          <a:endParaRPr lang="en-US"/>
        </a:p>
      </dgm:t>
    </dgm:pt>
    <dgm:pt modelId="{D7C929FA-A143-8142-8CAF-DD21175EDF6A}" type="sibTrans" cxnId="{26B3AFCB-9884-C24B-95A4-BBA6AF456F6B}">
      <dgm:prSet/>
      <dgm:spPr/>
      <dgm:t>
        <a:bodyPr/>
        <a:lstStyle/>
        <a:p>
          <a:endParaRPr lang="en-US"/>
        </a:p>
      </dgm:t>
    </dgm:pt>
    <dgm:pt modelId="{58765701-F4E9-5544-9CAC-547EA6E73B1B}">
      <dgm:prSet/>
      <dgm:spPr/>
      <dgm:t>
        <a:bodyPr/>
        <a:lstStyle/>
        <a:p>
          <a:pPr rtl="0"/>
          <a:r>
            <a:rPr lang="en-US" dirty="0">
              <a:solidFill>
                <a:schemeClr val="tx1"/>
              </a:solidFill>
            </a:rPr>
            <a:t>Flow analysis</a:t>
          </a:r>
        </a:p>
      </dgm:t>
    </dgm:pt>
    <dgm:pt modelId="{760D0708-5F84-7442-9710-4DD3F6773467}" type="parTrans" cxnId="{C2D01EFB-6726-D84B-837F-C7C4B73115D9}">
      <dgm:prSet/>
      <dgm:spPr/>
      <dgm:t>
        <a:bodyPr/>
        <a:lstStyle/>
        <a:p>
          <a:endParaRPr lang="en-US"/>
        </a:p>
      </dgm:t>
    </dgm:pt>
    <dgm:pt modelId="{A6163A02-6471-F943-A524-D1E2E32F98B8}" type="sibTrans" cxnId="{C2D01EFB-6726-D84B-837F-C7C4B73115D9}">
      <dgm:prSet/>
      <dgm:spPr/>
      <dgm:t>
        <a:bodyPr/>
        <a:lstStyle/>
        <a:p>
          <a:endParaRPr lang="en-US"/>
        </a:p>
      </dgm:t>
    </dgm:pt>
    <dgm:pt modelId="{A9F24C8B-C886-AC44-B124-5AF0A0FDC5BB}">
      <dgm:prSet/>
      <dgm:spPr/>
      <dgm:t>
        <a:bodyPr/>
        <a:lstStyle/>
        <a:p>
          <a:pPr rtl="0"/>
          <a:r>
            <a:rPr lang="en-US" dirty="0">
              <a:solidFill>
                <a:srgbClr val="FF0000"/>
              </a:solidFill>
            </a:rPr>
            <a:t>Queuing analysis</a:t>
          </a:r>
        </a:p>
      </dgm:t>
    </dgm:pt>
    <dgm:pt modelId="{8BDAF7A5-B7E9-174C-8F9F-6E4BF19A391C}" type="parTrans" cxnId="{7EAA831E-A32C-2044-A310-06D143095EEA}">
      <dgm:prSet/>
      <dgm:spPr/>
      <dgm:t>
        <a:bodyPr/>
        <a:lstStyle/>
        <a:p>
          <a:endParaRPr lang="en-US"/>
        </a:p>
      </dgm:t>
    </dgm:pt>
    <dgm:pt modelId="{C65B0E5F-A27A-CC42-BD3E-66B91F2458FE}" type="sibTrans" cxnId="{7EAA831E-A32C-2044-A310-06D143095EEA}">
      <dgm:prSet/>
      <dgm:spPr/>
      <dgm:t>
        <a:bodyPr/>
        <a:lstStyle/>
        <a:p>
          <a:endParaRPr lang="en-US"/>
        </a:p>
      </dgm:t>
    </dgm:pt>
    <dgm:pt modelId="{3B49C86D-3BEE-CE49-95B2-746960359A71}">
      <dgm:prSet/>
      <dgm:spPr/>
      <dgm:t>
        <a:bodyPr/>
        <a:lstStyle/>
        <a:p>
          <a:pPr rtl="0"/>
          <a:r>
            <a:rPr lang="en-US" dirty="0">
              <a:solidFill>
                <a:srgbClr val="FF0000"/>
              </a:solidFill>
            </a:rPr>
            <a:t>Simulation</a:t>
          </a:r>
        </a:p>
      </dgm:t>
    </dgm:pt>
    <dgm:pt modelId="{13E6E830-E95A-A44B-BF43-5BDAC8BBD9F1}" type="parTrans" cxnId="{2C2D3B70-706B-AB40-AE36-BD19BA5B58D2}">
      <dgm:prSet/>
      <dgm:spPr/>
      <dgm:t>
        <a:bodyPr/>
        <a:lstStyle/>
        <a:p>
          <a:endParaRPr lang="en-US"/>
        </a:p>
      </dgm:t>
    </dgm:pt>
    <dgm:pt modelId="{21C8A6A1-CBBF-D248-A700-E79C31C28865}" type="sibTrans" cxnId="{2C2D3B70-706B-AB40-AE36-BD19BA5B58D2}">
      <dgm:prSet/>
      <dgm:spPr/>
      <dgm:t>
        <a:bodyPr/>
        <a:lstStyle/>
        <a:p>
          <a:endParaRPr lang="en-US"/>
        </a:p>
      </dgm:t>
    </dgm:pt>
    <dgm:pt modelId="{94D469F8-15A6-6A4D-B590-0AA6BCADCD49}" type="pres">
      <dgm:prSet presAssocID="{DBCD1604-D121-4F4B-BFC7-0629A1B5445B}" presName="linear" presStyleCnt="0">
        <dgm:presLayoutVars>
          <dgm:animLvl val="lvl"/>
          <dgm:resizeHandles val="exact"/>
        </dgm:presLayoutVars>
      </dgm:prSet>
      <dgm:spPr/>
    </dgm:pt>
    <dgm:pt modelId="{17BB134D-3A72-A34A-A6CA-28618B704777}" type="pres">
      <dgm:prSet presAssocID="{41CFF04A-F251-2240-B278-30F6AF621663}" presName="parentText" presStyleLbl="node1" presStyleIdx="0" presStyleCnt="2" custLinFactNeighborY="-12023">
        <dgm:presLayoutVars>
          <dgm:chMax val="0"/>
          <dgm:bulletEnabled val="1"/>
        </dgm:presLayoutVars>
      </dgm:prSet>
      <dgm:spPr/>
    </dgm:pt>
    <dgm:pt modelId="{1B05FB53-100C-944D-9847-146AC55CD3FD}" type="pres">
      <dgm:prSet presAssocID="{41CFF04A-F251-2240-B278-30F6AF621663}" presName="childText" presStyleLbl="revTx" presStyleIdx="0" presStyleCnt="2">
        <dgm:presLayoutVars>
          <dgm:bulletEnabled val="1"/>
        </dgm:presLayoutVars>
      </dgm:prSet>
      <dgm:spPr/>
    </dgm:pt>
    <dgm:pt modelId="{D090D285-2521-D94A-8246-48705135F83D}" type="pres">
      <dgm:prSet presAssocID="{BD875046-81D3-8A4C-ABEC-17525D6DBDF6}" presName="parentText" presStyleLbl="node1" presStyleIdx="1" presStyleCnt="2">
        <dgm:presLayoutVars>
          <dgm:chMax val="0"/>
          <dgm:bulletEnabled val="1"/>
        </dgm:presLayoutVars>
      </dgm:prSet>
      <dgm:spPr/>
    </dgm:pt>
    <dgm:pt modelId="{E1AA5063-B76B-204E-B5CE-513BF884AB69}" type="pres">
      <dgm:prSet presAssocID="{BD875046-81D3-8A4C-ABEC-17525D6DBDF6}" presName="childText" presStyleLbl="revTx" presStyleIdx="1" presStyleCnt="2">
        <dgm:presLayoutVars>
          <dgm:bulletEnabled val="1"/>
        </dgm:presLayoutVars>
      </dgm:prSet>
      <dgm:spPr/>
    </dgm:pt>
  </dgm:ptLst>
  <dgm:cxnLst>
    <dgm:cxn modelId="{7EAA831E-A32C-2044-A310-06D143095EEA}" srcId="{BD875046-81D3-8A4C-ABEC-17525D6DBDF6}" destId="{A9F24C8B-C886-AC44-B124-5AF0A0FDC5BB}" srcOrd="1" destOrd="0" parTransId="{8BDAF7A5-B7E9-174C-8F9F-6E4BF19A391C}" sibTransId="{C65B0E5F-A27A-CC42-BD3E-66B91F2458FE}"/>
    <dgm:cxn modelId="{B20A9C40-CF3B-5548-8442-7C6947472B78}" srcId="{41CFF04A-F251-2240-B278-30F6AF621663}" destId="{EA6D396B-71A4-CF4E-95DC-79633976CFE6}" srcOrd="3" destOrd="0" parTransId="{69851C04-DA1E-C145-A5E8-5AF8D0F73400}" sibTransId="{FAEB25B3-984E-934D-9B23-F2ABD9AB8A3C}"/>
    <dgm:cxn modelId="{A5399E60-92AD-B24B-B4BE-A1199546D231}" srcId="{41CFF04A-F251-2240-B278-30F6AF621663}" destId="{9408AB92-BF7D-504A-A6AA-EBC8C6F5D743}" srcOrd="1" destOrd="0" parTransId="{4869BFA6-4536-6647-B9DE-327BDAA71DCF}" sibTransId="{D882A189-8650-4443-9A39-5C8451540E5B}"/>
    <dgm:cxn modelId="{20E69F65-53C7-894F-B27F-E20C38061223}" type="presOf" srcId="{3B49C86D-3BEE-CE49-95B2-746960359A71}" destId="{E1AA5063-B76B-204E-B5CE-513BF884AB69}" srcOrd="0" destOrd="2" presId="urn:microsoft.com/office/officeart/2005/8/layout/vList2"/>
    <dgm:cxn modelId="{2C2D3B70-706B-AB40-AE36-BD19BA5B58D2}" srcId="{BD875046-81D3-8A4C-ABEC-17525D6DBDF6}" destId="{3B49C86D-3BEE-CE49-95B2-746960359A71}" srcOrd="2" destOrd="0" parTransId="{13E6E830-E95A-A44B-BF43-5BDAC8BBD9F1}" sibTransId="{21C8A6A1-CBBF-D248-A700-E79C31C28865}"/>
    <dgm:cxn modelId="{AF044355-C036-7E4A-B180-5CBC6EFF2211}" type="presOf" srcId="{58765701-F4E9-5544-9CAC-547EA6E73B1B}" destId="{E1AA5063-B76B-204E-B5CE-513BF884AB69}" srcOrd="0" destOrd="0" presId="urn:microsoft.com/office/officeart/2005/8/layout/vList2"/>
    <dgm:cxn modelId="{685E3C56-49D7-EA40-932D-E9FF8ADC7CFB}" srcId="{41CFF04A-F251-2240-B278-30F6AF621663}" destId="{67EACBF3-4B3A-7D43-A758-04884A663EA6}" srcOrd="0" destOrd="0" parTransId="{A460125A-5EE2-174F-9084-0DDD452C9577}" sibTransId="{DEED4191-C839-B94A-BB3B-A26DEE42DEB3}"/>
    <dgm:cxn modelId="{0891C384-5927-244B-A970-87CD8DF8A03F}" srcId="{DBCD1604-D121-4F4B-BFC7-0629A1B5445B}" destId="{BD875046-81D3-8A4C-ABEC-17525D6DBDF6}" srcOrd="1" destOrd="0" parTransId="{535E30A3-F7D8-1B41-9159-C81EFCE0C175}" sibTransId="{90B92909-EDC5-2642-AC98-40E76C1051DB}"/>
    <dgm:cxn modelId="{6401A5B3-214C-4848-AB6C-AFBD66685179}" type="presOf" srcId="{67EACBF3-4B3A-7D43-A758-04884A663EA6}" destId="{1B05FB53-100C-944D-9847-146AC55CD3FD}" srcOrd="0" destOrd="0" presId="urn:microsoft.com/office/officeart/2005/8/layout/vList2"/>
    <dgm:cxn modelId="{4006A6B6-89A8-2540-9A5A-D21320D358F4}" type="presOf" srcId="{EA6D396B-71A4-CF4E-95DC-79633976CFE6}" destId="{1B05FB53-100C-944D-9847-146AC55CD3FD}" srcOrd="0" destOrd="3" presId="urn:microsoft.com/office/officeart/2005/8/layout/vList2"/>
    <dgm:cxn modelId="{9E2012BA-E3D4-6646-A98A-6EC9C3F53068}" type="presOf" srcId="{41CFF04A-F251-2240-B278-30F6AF621663}" destId="{17BB134D-3A72-A34A-A6CA-28618B704777}" srcOrd="0" destOrd="0" presId="urn:microsoft.com/office/officeart/2005/8/layout/vList2"/>
    <dgm:cxn modelId="{43D1A2C0-BE39-1D47-B8DE-7932D8FEE2E0}" type="presOf" srcId="{BD875046-81D3-8A4C-ABEC-17525D6DBDF6}" destId="{D090D285-2521-D94A-8246-48705135F83D}" srcOrd="0" destOrd="0" presId="urn:microsoft.com/office/officeart/2005/8/layout/vList2"/>
    <dgm:cxn modelId="{26B3AFCB-9884-C24B-95A4-BBA6AF456F6B}" srcId="{41CFF04A-F251-2240-B278-30F6AF621663}" destId="{785C8FC7-8497-1744-9D73-D38BCBC0C83B}" srcOrd="2" destOrd="0" parTransId="{14625D48-6C41-A949-AFF6-5CC096C960DB}" sibTransId="{D7C929FA-A143-8142-8CAF-DD21175EDF6A}"/>
    <dgm:cxn modelId="{E41C11D5-9A0E-594F-A0A4-A2A4F50F8D3D}" srcId="{DBCD1604-D121-4F4B-BFC7-0629A1B5445B}" destId="{41CFF04A-F251-2240-B278-30F6AF621663}" srcOrd="0" destOrd="0" parTransId="{FDABB9B0-12EE-5949-B64A-77C4BAADD632}" sibTransId="{CECAFAC7-33E9-4F43-97B3-71A1F14B2331}"/>
    <dgm:cxn modelId="{FEEFC3D8-4266-514F-87FD-04B9B5E89E60}" type="presOf" srcId="{785C8FC7-8497-1744-9D73-D38BCBC0C83B}" destId="{1B05FB53-100C-944D-9847-146AC55CD3FD}" srcOrd="0" destOrd="2" presId="urn:microsoft.com/office/officeart/2005/8/layout/vList2"/>
    <dgm:cxn modelId="{D114A8E2-B8B9-4047-A641-FFDF2830EA62}" type="presOf" srcId="{9408AB92-BF7D-504A-A6AA-EBC8C6F5D743}" destId="{1B05FB53-100C-944D-9847-146AC55CD3FD}" srcOrd="0" destOrd="1" presId="urn:microsoft.com/office/officeart/2005/8/layout/vList2"/>
    <dgm:cxn modelId="{BDB602F4-ADCC-6E48-A638-F6AD35CDC299}" type="presOf" srcId="{A9F24C8B-C886-AC44-B124-5AF0A0FDC5BB}" destId="{E1AA5063-B76B-204E-B5CE-513BF884AB69}" srcOrd="0" destOrd="1" presId="urn:microsoft.com/office/officeart/2005/8/layout/vList2"/>
    <dgm:cxn modelId="{A28C73FA-3BFE-924F-BB00-B557340C0B98}" type="presOf" srcId="{DBCD1604-D121-4F4B-BFC7-0629A1B5445B}" destId="{94D469F8-15A6-6A4D-B590-0AA6BCADCD49}" srcOrd="0" destOrd="0" presId="urn:microsoft.com/office/officeart/2005/8/layout/vList2"/>
    <dgm:cxn modelId="{C2D01EFB-6726-D84B-837F-C7C4B73115D9}" srcId="{BD875046-81D3-8A4C-ABEC-17525D6DBDF6}" destId="{58765701-F4E9-5544-9CAC-547EA6E73B1B}" srcOrd="0" destOrd="0" parTransId="{760D0708-5F84-7442-9710-4DD3F6773467}" sibTransId="{A6163A02-6471-F943-A524-D1E2E32F98B8}"/>
    <dgm:cxn modelId="{D00D4F02-3B22-014C-AA3C-CF973CA8F37E}" type="presParOf" srcId="{94D469F8-15A6-6A4D-B590-0AA6BCADCD49}" destId="{17BB134D-3A72-A34A-A6CA-28618B704777}" srcOrd="0" destOrd="0" presId="urn:microsoft.com/office/officeart/2005/8/layout/vList2"/>
    <dgm:cxn modelId="{D8D378D4-2227-B04C-B3CF-5B7178AAF827}" type="presParOf" srcId="{94D469F8-15A6-6A4D-B590-0AA6BCADCD49}" destId="{1B05FB53-100C-944D-9847-146AC55CD3FD}" srcOrd="1" destOrd="0" presId="urn:microsoft.com/office/officeart/2005/8/layout/vList2"/>
    <dgm:cxn modelId="{D273C76F-4461-714D-B40C-8036501884BD}" type="presParOf" srcId="{94D469F8-15A6-6A4D-B590-0AA6BCADCD49}" destId="{D090D285-2521-D94A-8246-48705135F83D}" srcOrd="2" destOrd="0" presId="urn:microsoft.com/office/officeart/2005/8/layout/vList2"/>
    <dgm:cxn modelId="{0B8D547C-CF98-4046-8515-AF2985EBBABC}" type="presParOf" srcId="{94D469F8-15A6-6A4D-B590-0AA6BCADCD49}" destId="{E1AA5063-B76B-204E-B5CE-513BF884AB6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6C654D-FDCD-7E41-90B5-E9BE7C85B348}" type="doc">
      <dgm:prSet loTypeId="urn:microsoft.com/office/officeart/2005/8/layout/hList6" loCatId="list" qsTypeId="urn:microsoft.com/office/officeart/2005/8/quickstyle/simple5" qsCatId="simple" csTypeId="urn:microsoft.com/office/officeart/2005/8/colors/accent1_2" csCatId="accent1" phldr="1"/>
      <dgm:spPr/>
      <dgm:t>
        <a:bodyPr/>
        <a:lstStyle/>
        <a:p>
          <a:endParaRPr lang="en-US"/>
        </a:p>
      </dgm:t>
    </dgm:pt>
    <dgm:pt modelId="{02972A37-2E9B-9147-9766-A82E45B60DC8}">
      <dgm:prSet/>
      <dgm:spPr/>
      <dgm:t>
        <a:bodyPr/>
        <a:lstStyle/>
        <a:p>
          <a:pPr rtl="0"/>
          <a:r>
            <a:rPr lang="en-US" dirty="0"/>
            <a:t>Flow analysis does not consider waiting times due to </a:t>
          </a:r>
          <a:r>
            <a:rPr lang="en-US" u="sng" dirty="0"/>
            <a:t>resource contention</a:t>
          </a:r>
          <a:endParaRPr lang="en-US" dirty="0"/>
        </a:p>
      </dgm:t>
    </dgm:pt>
    <dgm:pt modelId="{3ABE0B11-F080-3642-9822-FE08AFD3EB84}" type="parTrans" cxnId="{257B387A-73A8-3840-B85D-3E30DC00C361}">
      <dgm:prSet/>
      <dgm:spPr/>
      <dgm:t>
        <a:bodyPr/>
        <a:lstStyle/>
        <a:p>
          <a:endParaRPr lang="en-US"/>
        </a:p>
      </dgm:t>
    </dgm:pt>
    <dgm:pt modelId="{5D7480A2-DD17-274F-A1D1-0F03F2EEBCD5}" type="sibTrans" cxnId="{257B387A-73A8-3840-B85D-3E30DC00C361}">
      <dgm:prSet/>
      <dgm:spPr/>
      <dgm:t>
        <a:bodyPr/>
        <a:lstStyle/>
        <a:p>
          <a:endParaRPr lang="en-US"/>
        </a:p>
      </dgm:t>
    </dgm:pt>
    <dgm:pt modelId="{23F096BD-08BE-B045-9869-720E7E362416}">
      <dgm:prSet/>
      <dgm:spPr/>
      <dgm:t>
        <a:bodyPr/>
        <a:lstStyle/>
        <a:p>
          <a:pPr rtl="0"/>
          <a:r>
            <a:rPr lang="en-US" dirty="0"/>
            <a:t>Queuing analysis and simulation address these limitations and have a broader applicability</a:t>
          </a:r>
        </a:p>
      </dgm:t>
    </dgm:pt>
    <dgm:pt modelId="{041BF73F-A846-BC40-ADC4-6C784C59E72F}" type="parTrans" cxnId="{4F443737-95E5-E347-B062-2CCCFC2E36F6}">
      <dgm:prSet/>
      <dgm:spPr/>
      <dgm:t>
        <a:bodyPr/>
        <a:lstStyle/>
        <a:p>
          <a:endParaRPr lang="en-US"/>
        </a:p>
      </dgm:t>
    </dgm:pt>
    <dgm:pt modelId="{91045019-2FB0-0645-9EAE-01A739DC5969}" type="sibTrans" cxnId="{4F443737-95E5-E347-B062-2CCCFC2E36F6}">
      <dgm:prSet/>
      <dgm:spPr/>
      <dgm:t>
        <a:bodyPr/>
        <a:lstStyle/>
        <a:p>
          <a:endParaRPr lang="en-US"/>
        </a:p>
      </dgm:t>
    </dgm:pt>
    <dgm:pt modelId="{05C99463-A6F4-8249-AA0A-30D700197E88}" type="pres">
      <dgm:prSet presAssocID="{5A6C654D-FDCD-7E41-90B5-E9BE7C85B348}" presName="Name0" presStyleCnt="0">
        <dgm:presLayoutVars>
          <dgm:dir/>
          <dgm:resizeHandles val="exact"/>
        </dgm:presLayoutVars>
      </dgm:prSet>
      <dgm:spPr/>
    </dgm:pt>
    <dgm:pt modelId="{10872D92-B187-EE4C-AF24-410A3B4021BE}" type="pres">
      <dgm:prSet presAssocID="{02972A37-2E9B-9147-9766-A82E45B60DC8}" presName="node" presStyleLbl="node1" presStyleIdx="0" presStyleCnt="2">
        <dgm:presLayoutVars>
          <dgm:bulletEnabled val="1"/>
        </dgm:presLayoutVars>
      </dgm:prSet>
      <dgm:spPr/>
    </dgm:pt>
    <dgm:pt modelId="{F6DA147C-264B-D446-9D04-9BAE2F014478}" type="pres">
      <dgm:prSet presAssocID="{5D7480A2-DD17-274F-A1D1-0F03F2EEBCD5}" presName="sibTrans" presStyleCnt="0"/>
      <dgm:spPr/>
    </dgm:pt>
    <dgm:pt modelId="{84829D54-E5E0-634E-A6AC-831982CA6849}" type="pres">
      <dgm:prSet presAssocID="{23F096BD-08BE-B045-9869-720E7E362416}" presName="node" presStyleLbl="node1" presStyleIdx="1" presStyleCnt="2">
        <dgm:presLayoutVars>
          <dgm:bulletEnabled val="1"/>
        </dgm:presLayoutVars>
      </dgm:prSet>
      <dgm:spPr/>
    </dgm:pt>
  </dgm:ptLst>
  <dgm:cxnLst>
    <dgm:cxn modelId="{4F443737-95E5-E347-B062-2CCCFC2E36F6}" srcId="{5A6C654D-FDCD-7E41-90B5-E9BE7C85B348}" destId="{23F096BD-08BE-B045-9869-720E7E362416}" srcOrd="1" destOrd="0" parTransId="{041BF73F-A846-BC40-ADC4-6C784C59E72F}" sibTransId="{91045019-2FB0-0645-9EAE-01A739DC5969}"/>
    <dgm:cxn modelId="{81C5654B-3360-0344-A421-DA43412AAD80}" type="presOf" srcId="{23F096BD-08BE-B045-9869-720E7E362416}" destId="{84829D54-E5E0-634E-A6AC-831982CA6849}" srcOrd="0" destOrd="0" presId="urn:microsoft.com/office/officeart/2005/8/layout/hList6"/>
    <dgm:cxn modelId="{257B387A-73A8-3840-B85D-3E30DC00C361}" srcId="{5A6C654D-FDCD-7E41-90B5-E9BE7C85B348}" destId="{02972A37-2E9B-9147-9766-A82E45B60DC8}" srcOrd="0" destOrd="0" parTransId="{3ABE0B11-F080-3642-9822-FE08AFD3EB84}" sibTransId="{5D7480A2-DD17-274F-A1D1-0F03F2EEBCD5}"/>
    <dgm:cxn modelId="{DF9F8687-3724-244F-A92D-F25338C82D90}" type="presOf" srcId="{5A6C654D-FDCD-7E41-90B5-E9BE7C85B348}" destId="{05C99463-A6F4-8249-AA0A-30D700197E88}" srcOrd="0" destOrd="0" presId="urn:microsoft.com/office/officeart/2005/8/layout/hList6"/>
    <dgm:cxn modelId="{CEEA25DE-4BEC-8144-A25C-464B960229AE}" type="presOf" srcId="{02972A37-2E9B-9147-9766-A82E45B60DC8}" destId="{10872D92-B187-EE4C-AF24-410A3B4021BE}" srcOrd="0" destOrd="0" presId="urn:microsoft.com/office/officeart/2005/8/layout/hList6"/>
    <dgm:cxn modelId="{EB642641-1A2B-DA4D-B404-3E32EC27F7EF}" type="presParOf" srcId="{05C99463-A6F4-8249-AA0A-30D700197E88}" destId="{10872D92-B187-EE4C-AF24-410A3B4021BE}" srcOrd="0" destOrd="0" presId="urn:microsoft.com/office/officeart/2005/8/layout/hList6"/>
    <dgm:cxn modelId="{5AD8BDF4-3082-5749-A722-1A99E4B9E7B8}" type="presParOf" srcId="{05C99463-A6F4-8249-AA0A-30D700197E88}" destId="{F6DA147C-264B-D446-9D04-9BAE2F014478}" srcOrd="1" destOrd="0" presId="urn:microsoft.com/office/officeart/2005/8/layout/hList6"/>
    <dgm:cxn modelId="{D5578241-E0CB-D343-AC7A-58A7F1B0D044}" type="presParOf" srcId="{05C99463-A6F4-8249-AA0A-30D700197E88}" destId="{84829D54-E5E0-634E-A6AC-831982CA68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2E2FDE-7900-C84C-A145-4A19BD999607}"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9A4CB858-793A-6F44-B587-A1158D94270D}">
      <dgm:prSet/>
      <dgm:spPr/>
      <dgm:t>
        <a:bodyPr/>
        <a:lstStyle/>
        <a:p>
          <a:pPr rtl="0"/>
          <a:r>
            <a:rPr lang="en-US" dirty="0"/>
            <a:t>Model the process</a:t>
          </a:r>
        </a:p>
      </dgm:t>
    </dgm:pt>
    <dgm:pt modelId="{7EF41987-EB3C-934D-8AE9-578ED47A7619}" type="parTrans" cxnId="{A212EE33-E9C3-4541-ADF9-0A482A599907}">
      <dgm:prSet/>
      <dgm:spPr/>
      <dgm:t>
        <a:bodyPr/>
        <a:lstStyle/>
        <a:p>
          <a:endParaRPr lang="en-US"/>
        </a:p>
      </dgm:t>
    </dgm:pt>
    <dgm:pt modelId="{6EF14C26-D313-E940-B2B5-95020D72ACFC}" type="sibTrans" cxnId="{A212EE33-E9C3-4541-ADF9-0A482A599907}">
      <dgm:prSet/>
      <dgm:spPr/>
      <dgm:t>
        <a:bodyPr/>
        <a:lstStyle/>
        <a:p>
          <a:endParaRPr lang="en-US"/>
        </a:p>
      </dgm:t>
    </dgm:pt>
    <dgm:pt modelId="{AF425C07-BA9A-5F48-8527-44A0DBA900C7}">
      <dgm:prSet/>
      <dgm:spPr/>
      <dgm:t>
        <a:bodyPr/>
        <a:lstStyle/>
        <a:p>
          <a:pPr rtl="0"/>
          <a:r>
            <a:rPr lang="en-US" dirty="0"/>
            <a:t>Define a simulation scenario</a:t>
          </a:r>
        </a:p>
      </dgm:t>
    </dgm:pt>
    <dgm:pt modelId="{3E6E573A-C312-BC48-8E40-26BE350BC550}" type="parTrans" cxnId="{706BDB83-8CD2-F146-94B2-640C7428E1A6}">
      <dgm:prSet/>
      <dgm:spPr/>
      <dgm:t>
        <a:bodyPr/>
        <a:lstStyle/>
        <a:p>
          <a:endParaRPr lang="en-US"/>
        </a:p>
      </dgm:t>
    </dgm:pt>
    <dgm:pt modelId="{30FC3A73-A590-5B4D-BD0D-D620E29B0A5B}" type="sibTrans" cxnId="{706BDB83-8CD2-F146-94B2-640C7428E1A6}">
      <dgm:prSet/>
      <dgm:spPr/>
      <dgm:t>
        <a:bodyPr/>
        <a:lstStyle/>
        <a:p>
          <a:endParaRPr lang="en-US"/>
        </a:p>
      </dgm:t>
    </dgm:pt>
    <dgm:pt modelId="{710FCBED-1B47-B545-A792-E556A8A3ADEC}">
      <dgm:prSet/>
      <dgm:spPr/>
      <dgm:t>
        <a:bodyPr/>
        <a:lstStyle/>
        <a:p>
          <a:pPr rtl="0"/>
          <a:r>
            <a:rPr lang="en-US" dirty="0"/>
            <a:t>Run the simulation</a:t>
          </a:r>
        </a:p>
      </dgm:t>
    </dgm:pt>
    <dgm:pt modelId="{D8D9BF2B-5B14-484C-AE4E-7D8A330917A2}" type="parTrans" cxnId="{EDB85F98-30EB-8C41-9C56-917843591FA6}">
      <dgm:prSet/>
      <dgm:spPr/>
      <dgm:t>
        <a:bodyPr/>
        <a:lstStyle/>
        <a:p>
          <a:endParaRPr lang="en-US"/>
        </a:p>
      </dgm:t>
    </dgm:pt>
    <dgm:pt modelId="{0712FA60-3AEB-0A42-B08A-12B9A4F8C04B}" type="sibTrans" cxnId="{EDB85F98-30EB-8C41-9C56-917843591FA6}">
      <dgm:prSet/>
      <dgm:spPr/>
      <dgm:t>
        <a:bodyPr/>
        <a:lstStyle/>
        <a:p>
          <a:endParaRPr lang="en-US"/>
        </a:p>
      </dgm:t>
    </dgm:pt>
    <dgm:pt modelId="{7FFBCBB7-70CA-0649-BAF0-2A9F44B0349D}">
      <dgm:prSet/>
      <dgm:spPr/>
      <dgm:t>
        <a:bodyPr/>
        <a:lstStyle/>
        <a:p>
          <a:pPr rtl="0"/>
          <a:r>
            <a:rPr lang="en-US"/>
            <a:t>Analyze the simulation outputs</a:t>
          </a:r>
        </a:p>
      </dgm:t>
    </dgm:pt>
    <dgm:pt modelId="{BBC70AD5-396D-0E4A-80B5-9429850EE0CE}" type="parTrans" cxnId="{A41FD3A9-2836-9445-9E32-C8DF8BFE18B6}">
      <dgm:prSet/>
      <dgm:spPr/>
      <dgm:t>
        <a:bodyPr/>
        <a:lstStyle/>
        <a:p>
          <a:endParaRPr lang="en-US"/>
        </a:p>
      </dgm:t>
    </dgm:pt>
    <dgm:pt modelId="{62AC7BC7-2714-F54B-86EB-856BC6D139D3}" type="sibTrans" cxnId="{A41FD3A9-2836-9445-9E32-C8DF8BFE18B6}">
      <dgm:prSet/>
      <dgm:spPr/>
      <dgm:t>
        <a:bodyPr/>
        <a:lstStyle/>
        <a:p>
          <a:endParaRPr lang="en-US"/>
        </a:p>
      </dgm:t>
    </dgm:pt>
    <dgm:pt modelId="{41F9B976-B63C-F44F-B54D-ACF70FC5F48F}">
      <dgm:prSet/>
      <dgm:spPr/>
      <dgm:t>
        <a:bodyPr/>
        <a:lstStyle/>
        <a:p>
          <a:pPr rtl="0"/>
          <a:r>
            <a:rPr lang="en-US"/>
            <a:t>Repeat for alternative scenarios</a:t>
          </a:r>
        </a:p>
      </dgm:t>
    </dgm:pt>
    <dgm:pt modelId="{65E28A6B-40A6-D341-9321-BB8A0D167945}" type="parTrans" cxnId="{FB809DB8-B94F-2647-846A-ECB68D82C233}">
      <dgm:prSet/>
      <dgm:spPr/>
      <dgm:t>
        <a:bodyPr/>
        <a:lstStyle/>
        <a:p>
          <a:endParaRPr lang="en-US"/>
        </a:p>
      </dgm:t>
    </dgm:pt>
    <dgm:pt modelId="{C41684A8-8662-244B-98EB-96D937D385FF}" type="sibTrans" cxnId="{FB809DB8-B94F-2647-846A-ECB68D82C233}">
      <dgm:prSet/>
      <dgm:spPr/>
      <dgm:t>
        <a:bodyPr/>
        <a:lstStyle/>
        <a:p>
          <a:endParaRPr lang="en-US"/>
        </a:p>
      </dgm:t>
    </dgm:pt>
    <dgm:pt modelId="{9E72BDF2-F50D-B846-9059-AFAA4FC2A8C8}" type="pres">
      <dgm:prSet presAssocID="{742E2FDE-7900-C84C-A145-4A19BD999607}" presName="diagram" presStyleCnt="0">
        <dgm:presLayoutVars>
          <dgm:dir/>
          <dgm:resizeHandles val="exact"/>
        </dgm:presLayoutVars>
      </dgm:prSet>
      <dgm:spPr/>
    </dgm:pt>
    <dgm:pt modelId="{AF0582A3-460C-9B47-A1DE-739B80779A36}" type="pres">
      <dgm:prSet presAssocID="{9A4CB858-793A-6F44-B587-A1158D94270D}" presName="node" presStyleLbl="node1" presStyleIdx="0" presStyleCnt="5">
        <dgm:presLayoutVars>
          <dgm:bulletEnabled val="1"/>
        </dgm:presLayoutVars>
      </dgm:prSet>
      <dgm:spPr/>
    </dgm:pt>
    <dgm:pt modelId="{15B4AF38-9FBF-3E45-ADAA-1140853D665B}" type="pres">
      <dgm:prSet presAssocID="{6EF14C26-D313-E940-B2B5-95020D72ACFC}" presName="sibTrans" presStyleLbl="sibTrans2D1" presStyleIdx="0" presStyleCnt="4"/>
      <dgm:spPr/>
    </dgm:pt>
    <dgm:pt modelId="{67FD96E8-5921-7F40-8DC9-E40F8AFF657C}" type="pres">
      <dgm:prSet presAssocID="{6EF14C26-D313-E940-B2B5-95020D72ACFC}" presName="connectorText" presStyleLbl="sibTrans2D1" presStyleIdx="0" presStyleCnt="4"/>
      <dgm:spPr/>
    </dgm:pt>
    <dgm:pt modelId="{2B7CDED4-2EF0-2640-A49F-552E2D64BB2D}" type="pres">
      <dgm:prSet presAssocID="{AF425C07-BA9A-5F48-8527-44A0DBA900C7}" presName="node" presStyleLbl="node1" presStyleIdx="1" presStyleCnt="5">
        <dgm:presLayoutVars>
          <dgm:bulletEnabled val="1"/>
        </dgm:presLayoutVars>
      </dgm:prSet>
      <dgm:spPr/>
    </dgm:pt>
    <dgm:pt modelId="{63FDAB66-3624-7443-B7A6-77C5970BADE7}" type="pres">
      <dgm:prSet presAssocID="{30FC3A73-A590-5B4D-BD0D-D620E29B0A5B}" presName="sibTrans" presStyleLbl="sibTrans2D1" presStyleIdx="1" presStyleCnt="4"/>
      <dgm:spPr/>
    </dgm:pt>
    <dgm:pt modelId="{19C5BF48-8327-3D45-ABBF-A3B205012F90}" type="pres">
      <dgm:prSet presAssocID="{30FC3A73-A590-5B4D-BD0D-D620E29B0A5B}" presName="connectorText" presStyleLbl="sibTrans2D1" presStyleIdx="1" presStyleCnt="4"/>
      <dgm:spPr/>
    </dgm:pt>
    <dgm:pt modelId="{C7E6F9B5-9345-F741-84CD-9C01E6BA7590}" type="pres">
      <dgm:prSet presAssocID="{710FCBED-1B47-B545-A792-E556A8A3ADEC}" presName="node" presStyleLbl="node1" presStyleIdx="2" presStyleCnt="5">
        <dgm:presLayoutVars>
          <dgm:bulletEnabled val="1"/>
        </dgm:presLayoutVars>
      </dgm:prSet>
      <dgm:spPr/>
    </dgm:pt>
    <dgm:pt modelId="{8A19228C-AC94-4445-9256-11B7692FE843}" type="pres">
      <dgm:prSet presAssocID="{0712FA60-3AEB-0A42-B08A-12B9A4F8C04B}" presName="sibTrans" presStyleLbl="sibTrans2D1" presStyleIdx="2" presStyleCnt="4"/>
      <dgm:spPr/>
    </dgm:pt>
    <dgm:pt modelId="{A9A8DEE9-4B6B-3848-9362-AC00612F88A4}" type="pres">
      <dgm:prSet presAssocID="{0712FA60-3AEB-0A42-B08A-12B9A4F8C04B}" presName="connectorText" presStyleLbl="sibTrans2D1" presStyleIdx="2" presStyleCnt="4"/>
      <dgm:spPr/>
    </dgm:pt>
    <dgm:pt modelId="{BAF18502-1DFA-DF4C-A33B-317EB66F564D}" type="pres">
      <dgm:prSet presAssocID="{7FFBCBB7-70CA-0649-BAF0-2A9F44B0349D}" presName="node" presStyleLbl="node1" presStyleIdx="3" presStyleCnt="5">
        <dgm:presLayoutVars>
          <dgm:bulletEnabled val="1"/>
        </dgm:presLayoutVars>
      </dgm:prSet>
      <dgm:spPr/>
    </dgm:pt>
    <dgm:pt modelId="{4023948F-FA1F-804B-9AF9-7A3B4B90187D}" type="pres">
      <dgm:prSet presAssocID="{62AC7BC7-2714-F54B-86EB-856BC6D139D3}" presName="sibTrans" presStyleLbl="sibTrans2D1" presStyleIdx="3" presStyleCnt="4"/>
      <dgm:spPr/>
    </dgm:pt>
    <dgm:pt modelId="{CE9F6CB2-4DB6-9C4F-A843-4E09E4AFF306}" type="pres">
      <dgm:prSet presAssocID="{62AC7BC7-2714-F54B-86EB-856BC6D139D3}" presName="connectorText" presStyleLbl="sibTrans2D1" presStyleIdx="3" presStyleCnt="4"/>
      <dgm:spPr/>
    </dgm:pt>
    <dgm:pt modelId="{3CD2F5DD-9690-9D4C-A654-D4BC27FEC685}" type="pres">
      <dgm:prSet presAssocID="{41F9B976-B63C-F44F-B54D-ACF70FC5F48F}" presName="node" presStyleLbl="node1" presStyleIdx="4" presStyleCnt="5">
        <dgm:presLayoutVars>
          <dgm:bulletEnabled val="1"/>
        </dgm:presLayoutVars>
      </dgm:prSet>
      <dgm:spPr/>
    </dgm:pt>
  </dgm:ptLst>
  <dgm:cxnLst>
    <dgm:cxn modelId="{8C4E5609-CD52-1D46-9DD1-BACA7387876E}" type="presOf" srcId="{6EF14C26-D313-E940-B2B5-95020D72ACFC}" destId="{67FD96E8-5921-7F40-8DC9-E40F8AFF657C}" srcOrd="1" destOrd="0" presId="urn:microsoft.com/office/officeart/2005/8/layout/process5"/>
    <dgm:cxn modelId="{40659319-2B15-F14B-AABA-43652FD00A77}" type="presOf" srcId="{0712FA60-3AEB-0A42-B08A-12B9A4F8C04B}" destId="{8A19228C-AC94-4445-9256-11B7692FE843}" srcOrd="0" destOrd="0" presId="urn:microsoft.com/office/officeart/2005/8/layout/process5"/>
    <dgm:cxn modelId="{A212EE33-E9C3-4541-ADF9-0A482A599907}" srcId="{742E2FDE-7900-C84C-A145-4A19BD999607}" destId="{9A4CB858-793A-6F44-B587-A1158D94270D}" srcOrd="0" destOrd="0" parTransId="{7EF41987-EB3C-934D-8AE9-578ED47A7619}" sibTransId="{6EF14C26-D313-E940-B2B5-95020D72ACFC}"/>
    <dgm:cxn modelId="{C5538D3B-5B81-D34A-9886-E17B6D71D8F5}" type="presOf" srcId="{742E2FDE-7900-C84C-A145-4A19BD999607}" destId="{9E72BDF2-F50D-B846-9059-AFAA4FC2A8C8}" srcOrd="0" destOrd="0" presId="urn:microsoft.com/office/officeart/2005/8/layout/process5"/>
    <dgm:cxn modelId="{AD60793F-EEF2-5341-AD2A-20443FE44AFD}" type="presOf" srcId="{7FFBCBB7-70CA-0649-BAF0-2A9F44B0349D}" destId="{BAF18502-1DFA-DF4C-A33B-317EB66F564D}" srcOrd="0" destOrd="0" presId="urn:microsoft.com/office/officeart/2005/8/layout/process5"/>
    <dgm:cxn modelId="{5C8B5F5C-9B16-5947-B856-367FE24810F6}" type="presOf" srcId="{0712FA60-3AEB-0A42-B08A-12B9A4F8C04B}" destId="{A9A8DEE9-4B6B-3848-9362-AC00612F88A4}" srcOrd="1" destOrd="0" presId="urn:microsoft.com/office/officeart/2005/8/layout/process5"/>
    <dgm:cxn modelId="{0A5B7063-18A4-874C-A020-99BFB31F8466}" type="presOf" srcId="{30FC3A73-A590-5B4D-BD0D-D620E29B0A5B}" destId="{63FDAB66-3624-7443-B7A6-77C5970BADE7}" srcOrd="0" destOrd="0" presId="urn:microsoft.com/office/officeart/2005/8/layout/process5"/>
    <dgm:cxn modelId="{36469F4A-3911-A14A-84D5-74FAB71F4B3E}" type="presOf" srcId="{AF425C07-BA9A-5F48-8527-44A0DBA900C7}" destId="{2B7CDED4-2EF0-2640-A49F-552E2D64BB2D}" srcOrd="0" destOrd="0" presId="urn:microsoft.com/office/officeart/2005/8/layout/process5"/>
    <dgm:cxn modelId="{77F64F4D-0BD5-9F4A-A9B1-94E35E77ED13}" type="presOf" srcId="{6EF14C26-D313-E940-B2B5-95020D72ACFC}" destId="{15B4AF38-9FBF-3E45-ADAA-1140853D665B}" srcOrd="0" destOrd="0" presId="urn:microsoft.com/office/officeart/2005/8/layout/process5"/>
    <dgm:cxn modelId="{61062271-FE95-0F4D-BE29-92C24F63AAB2}" type="presOf" srcId="{710FCBED-1B47-B545-A792-E556A8A3ADEC}" destId="{C7E6F9B5-9345-F741-84CD-9C01E6BA7590}" srcOrd="0" destOrd="0" presId="urn:microsoft.com/office/officeart/2005/8/layout/process5"/>
    <dgm:cxn modelId="{706BDB83-8CD2-F146-94B2-640C7428E1A6}" srcId="{742E2FDE-7900-C84C-A145-4A19BD999607}" destId="{AF425C07-BA9A-5F48-8527-44A0DBA900C7}" srcOrd="1" destOrd="0" parTransId="{3E6E573A-C312-BC48-8E40-26BE350BC550}" sibTransId="{30FC3A73-A590-5B4D-BD0D-D620E29B0A5B}"/>
    <dgm:cxn modelId="{7C80568E-8913-5540-93B1-F3C1FD7AE0C3}" type="presOf" srcId="{41F9B976-B63C-F44F-B54D-ACF70FC5F48F}" destId="{3CD2F5DD-9690-9D4C-A654-D4BC27FEC685}" srcOrd="0" destOrd="0" presId="urn:microsoft.com/office/officeart/2005/8/layout/process5"/>
    <dgm:cxn modelId="{EDB85F98-30EB-8C41-9C56-917843591FA6}" srcId="{742E2FDE-7900-C84C-A145-4A19BD999607}" destId="{710FCBED-1B47-B545-A792-E556A8A3ADEC}" srcOrd="2" destOrd="0" parTransId="{D8D9BF2B-5B14-484C-AE4E-7D8A330917A2}" sibTransId="{0712FA60-3AEB-0A42-B08A-12B9A4F8C04B}"/>
    <dgm:cxn modelId="{7AC47CA7-9E26-C048-B4EE-72E4980A508C}" type="presOf" srcId="{9A4CB858-793A-6F44-B587-A1158D94270D}" destId="{AF0582A3-460C-9B47-A1DE-739B80779A36}" srcOrd="0" destOrd="0" presId="urn:microsoft.com/office/officeart/2005/8/layout/process5"/>
    <dgm:cxn modelId="{A41FD3A9-2836-9445-9E32-C8DF8BFE18B6}" srcId="{742E2FDE-7900-C84C-A145-4A19BD999607}" destId="{7FFBCBB7-70CA-0649-BAF0-2A9F44B0349D}" srcOrd="3" destOrd="0" parTransId="{BBC70AD5-396D-0E4A-80B5-9429850EE0CE}" sibTransId="{62AC7BC7-2714-F54B-86EB-856BC6D139D3}"/>
    <dgm:cxn modelId="{FB809DB8-B94F-2647-846A-ECB68D82C233}" srcId="{742E2FDE-7900-C84C-A145-4A19BD999607}" destId="{41F9B976-B63C-F44F-B54D-ACF70FC5F48F}" srcOrd="4" destOrd="0" parTransId="{65E28A6B-40A6-D341-9321-BB8A0D167945}" sibTransId="{C41684A8-8662-244B-98EB-96D937D385FF}"/>
    <dgm:cxn modelId="{DBD0A7E0-FD0C-254B-878A-C73D8589CD73}" type="presOf" srcId="{62AC7BC7-2714-F54B-86EB-856BC6D139D3}" destId="{4023948F-FA1F-804B-9AF9-7A3B4B90187D}" srcOrd="0" destOrd="0" presId="urn:microsoft.com/office/officeart/2005/8/layout/process5"/>
    <dgm:cxn modelId="{774E26F2-7A41-F843-9EF0-851E88A5FBC8}" type="presOf" srcId="{30FC3A73-A590-5B4D-BD0D-D620E29B0A5B}" destId="{19C5BF48-8327-3D45-ABBF-A3B205012F90}" srcOrd="1" destOrd="0" presId="urn:microsoft.com/office/officeart/2005/8/layout/process5"/>
    <dgm:cxn modelId="{3325EEF4-441E-6B47-BF04-78702B9C0EEC}" type="presOf" srcId="{62AC7BC7-2714-F54B-86EB-856BC6D139D3}" destId="{CE9F6CB2-4DB6-9C4F-A843-4E09E4AFF306}" srcOrd="1" destOrd="0" presId="urn:microsoft.com/office/officeart/2005/8/layout/process5"/>
    <dgm:cxn modelId="{80666278-499F-F349-8C07-B93000994BF7}" type="presParOf" srcId="{9E72BDF2-F50D-B846-9059-AFAA4FC2A8C8}" destId="{AF0582A3-460C-9B47-A1DE-739B80779A36}" srcOrd="0" destOrd="0" presId="urn:microsoft.com/office/officeart/2005/8/layout/process5"/>
    <dgm:cxn modelId="{444F9F19-169F-EC4B-B34C-170A30065D45}" type="presParOf" srcId="{9E72BDF2-F50D-B846-9059-AFAA4FC2A8C8}" destId="{15B4AF38-9FBF-3E45-ADAA-1140853D665B}" srcOrd="1" destOrd="0" presId="urn:microsoft.com/office/officeart/2005/8/layout/process5"/>
    <dgm:cxn modelId="{FACA5FA3-140E-F24B-8FA0-420893D4E324}" type="presParOf" srcId="{15B4AF38-9FBF-3E45-ADAA-1140853D665B}" destId="{67FD96E8-5921-7F40-8DC9-E40F8AFF657C}" srcOrd="0" destOrd="0" presId="urn:microsoft.com/office/officeart/2005/8/layout/process5"/>
    <dgm:cxn modelId="{573B0812-F858-DF42-B098-B1DA1E0DC39A}" type="presParOf" srcId="{9E72BDF2-F50D-B846-9059-AFAA4FC2A8C8}" destId="{2B7CDED4-2EF0-2640-A49F-552E2D64BB2D}" srcOrd="2" destOrd="0" presId="urn:microsoft.com/office/officeart/2005/8/layout/process5"/>
    <dgm:cxn modelId="{72C2F995-2ECB-2C40-B0F3-472116AE355C}" type="presParOf" srcId="{9E72BDF2-F50D-B846-9059-AFAA4FC2A8C8}" destId="{63FDAB66-3624-7443-B7A6-77C5970BADE7}" srcOrd="3" destOrd="0" presId="urn:microsoft.com/office/officeart/2005/8/layout/process5"/>
    <dgm:cxn modelId="{9AEC9601-DF58-C44A-AED6-4E3AAA0A7B25}" type="presParOf" srcId="{63FDAB66-3624-7443-B7A6-77C5970BADE7}" destId="{19C5BF48-8327-3D45-ABBF-A3B205012F90}" srcOrd="0" destOrd="0" presId="urn:microsoft.com/office/officeart/2005/8/layout/process5"/>
    <dgm:cxn modelId="{9B6BF968-5377-1E46-90D1-ECA3034EDD14}" type="presParOf" srcId="{9E72BDF2-F50D-B846-9059-AFAA4FC2A8C8}" destId="{C7E6F9B5-9345-F741-84CD-9C01E6BA7590}" srcOrd="4" destOrd="0" presId="urn:microsoft.com/office/officeart/2005/8/layout/process5"/>
    <dgm:cxn modelId="{BDEA4B67-F08E-1B4B-848F-43453539DAFB}" type="presParOf" srcId="{9E72BDF2-F50D-B846-9059-AFAA4FC2A8C8}" destId="{8A19228C-AC94-4445-9256-11B7692FE843}" srcOrd="5" destOrd="0" presId="urn:microsoft.com/office/officeart/2005/8/layout/process5"/>
    <dgm:cxn modelId="{3BADF566-1966-2F4E-A51A-0F6EDED236CE}" type="presParOf" srcId="{8A19228C-AC94-4445-9256-11B7692FE843}" destId="{A9A8DEE9-4B6B-3848-9362-AC00612F88A4}" srcOrd="0" destOrd="0" presId="urn:microsoft.com/office/officeart/2005/8/layout/process5"/>
    <dgm:cxn modelId="{9C8C2B2C-E85E-FD42-B3D4-64AD3E998B02}" type="presParOf" srcId="{9E72BDF2-F50D-B846-9059-AFAA4FC2A8C8}" destId="{BAF18502-1DFA-DF4C-A33B-317EB66F564D}" srcOrd="6" destOrd="0" presId="urn:microsoft.com/office/officeart/2005/8/layout/process5"/>
    <dgm:cxn modelId="{3B8D5F7C-BBF0-8141-AF99-AB69335519A9}" type="presParOf" srcId="{9E72BDF2-F50D-B846-9059-AFAA4FC2A8C8}" destId="{4023948F-FA1F-804B-9AF9-7A3B4B90187D}" srcOrd="7" destOrd="0" presId="urn:microsoft.com/office/officeart/2005/8/layout/process5"/>
    <dgm:cxn modelId="{DBAED254-BB6B-CC48-B6E7-01BAB2767BC4}" type="presParOf" srcId="{4023948F-FA1F-804B-9AF9-7A3B4B90187D}" destId="{CE9F6CB2-4DB6-9C4F-A843-4E09E4AFF306}" srcOrd="0" destOrd="0" presId="urn:microsoft.com/office/officeart/2005/8/layout/process5"/>
    <dgm:cxn modelId="{88F87309-31E7-A149-B509-65DB267C8768}" type="presParOf" srcId="{9E72BDF2-F50D-B846-9059-AFAA4FC2A8C8}" destId="{3CD2F5DD-9690-9D4C-A654-D4BC27FEC68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E2FDE-7900-C84C-A145-4A19BD999607}"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9A4CB858-793A-6F44-B587-A1158D94270D}">
      <dgm:prSet/>
      <dgm:spPr/>
      <dgm:t>
        <a:bodyPr/>
        <a:lstStyle/>
        <a:p>
          <a:pPr rtl="0"/>
          <a:r>
            <a:rPr lang="en-US" dirty="0"/>
            <a:t>Model the process</a:t>
          </a:r>
        </a:p>
      </dgm:t>
    </dgm:pt>
    <dgm:pt modelId="{7EF41987-EB3C-934D-8AE9-578ED47A7619}" type="parTrans" cxnId="{A212EE33-E9C3-4541-ADF9-0A482A599907}">
      <dgm:prSet/>
      <dgm:spPr/>
      <dgm:t>
        <a:bodyPr/>
        <a:lstStyle/>
        <a:p>
          <a:endParaRPr lang="en-US"/>
        </a:p>
      </dgm:t>
    </dgm:pt>
    <dgm:pt modelId="{6EF14C26-D313-E940-B2B5-95020D72ACFC}" type="sibTrans" cxnId="{A212EE33-E9C3-4541-ADF9-0A482A599907}">
      <dgm:prSet/>
      <dgm:spPr/>
      <dgm:t>
        <a:bodyPr/>
        <a:lstStyle/>
        <a:p>
          <a:endParaRPr lang="en-US"/>
        </a:p>
      </dgm:t>
    </dgm:pt>
    <dgm:pt modelId="{AF425C07-BA9A-5F48-8527-44A0DBA900C7}">
      <dgm:prSet/>
      <dgm:spPr/>
      <dgm:t>
        <a:bodyPr/>
        <a:lstStyle/>
        <a:p>
          <a:pPr rtl="0"/>
          <a:r>
            <a:rPr lang="en-US" dirty="0"/>
            <a:t>Define a simulation scenario</a:t>
          </a:r>
        </a:p>
      </dgm:t>
    </dgm:pt>
    <dgm:pt modelId="{3E6E573A-C312-BC48-8E40-26BE350BC550}" type="parTrans" cxnId="{706BDB83-8CD2-F146-94B2-640C7428E1A6}">
      <dgm:prSet/>
      <dgm:spPr/>
      <dgm:t>
        <a:bodyPr/>
        <a:lstStyle/>
        <a:p>
          <a:endParaRPr lang="en-US"/>
        </a:p>
      </dgm:t>
    </dgm:pt>
    <dgm:pt modelId="{30FC3A73-A590-5B4D-BD0D-D620E29B0A5B}" type="sibTrans" cxnId="{706BDB83-8CD2-F146-94B2-640C7428E1A6}">
      <dgm:prSet/>
      <dgm:spPr/>
      <dgm:t>
        <a:bodyPr/>
        <a:lstStyle/>
        <a:p>
          <a:endParaRPr lang="en-US"/>
        </a:p>
      </dgm:t>
    </dgm:pt>
    <dgm:pt modelId="{710FCBED-1B47-B545-A792-E556A8A3ADEC}">
      <dgm:prSet/>
      <dgm:spPr/>
      <dgm:t>
        <a:bodyPr/>
        <a:lstStyle/>
        <a:p>
          <a:pPr rtl="0"/>
          <a:r>
            <a:rPr lang="en-US" dirty="0"/>
            <a:t>Run the simulation</a:t>
          </a:r>
        </a:p>
      </dgm:t>
    </dgm:pt>
    <dgm:pt modelId="{D8D9BF2B-5B14-484C-AE4E-7D8A330917A2}" type="parTrans" cxnId="{EDB85F98-30EB-8C41-9C56-917843591FA6}">
      <dgm:prSet/>
      <dgm:spPr/>
      <dgm:t>
        <a:bodyPr/>
        <a:lstStyle/>
        <a:p>
          <a:endParaRPr lang="en-US"/>
        </a:p>
      </dgm:t>
    </dgm:pt>
    <dgm:pt modelId="{0712FA60-3AEB-0A42-B08A-12B9A4F8C04B}" type="sibTrans" cxnId="{EDB85F98-30EB-8C41-9C56-917843591FA6}">
      <dgm:prSet/>
      <dgm:spPr/>
      <dgm:t>
        <a:bodyPr/>
        <a:lstStyle/>
        <a:p>
          <a:endParaRPr lang="en-US"/>
        </a:p>
      </dgm:t>
    </dgm:pt>
    <dgm:pt modelId="{7FFBCBB7-70CA-0649-BAF0-2A9F44B0349D}">
      <dgm:prSet/>
      <dgm:spPr/>
      <dgm:t>
        <a:bodyPr/>
        <a:lstStyle/>
        <a:p>
          <a:pPr rtl="0"/>
          <a:r>
            <a:rPr lang="en-US"/>
            <a:t>Analyze the simulation outputs</a:t>
          </a:r>
        </a:p>
      </dgm:t>
    </dgm:pt>
    <dgm:pt modelId="{BBC70AD5-396D-0E4A-80B5-9429850EE0CE}" type="parTrans" cxnId="{A41FD3A9-2836-9445-9E32-C8DF8BFE18B6}">
      <dgm:prSet/>
      <dgm:spPr/>
      <dgm:t>
        <a:bodyPr/>
        <a:lstStyle/>
        <a:p>
          <a:endParaRPr lang="en-US"/>
        </a:p>
      </dgm:t>
    </dgm:pt>
    <dgm:pt modelId="{62AC7BC7-2714-F54B-86EB-856BC6D139D3}" type="sibTrans" cxnId="{A41FD3A9-2836-9445-9E32-C8DF8BFE18B6}">
      <dgm:prSet/>
      <dgm:spPr/>
      <dgm:t>
        <a:bodyPr/>
        <a:lstStyle/>
        <a:p>
          <a:endParaRPr lang="en-US"/>
        </a:p>
      </dgm:t>
    </dgm:pt>
    <dgm:pt modelId="{41F9B976-B63C-F44F-B54D-ACF70FC5F48F}">
      <dgm:prSet/>
      <dgm:spPr/>
      <dgm:t>
        <a:bodyPr/>
        <a:lstStyle/>
        <a:p>
          <a:pPr rtl="0"/>
          <a:r>
            <a:rPr lang="en-US"/>
            <a:t>Repeat for alternative scenarios</a:t>
          </a:r>
        </a:p>
      </dgm:t>
    </dgm:pt>
    <dgm:pt modelId="{65E28A6B-40A6-D341-9321-BB8A0D167945}" type="parTrans" cxnId="{FB809DB8-B94F-2647-846A-ECB68D82C233}">
      <dgm:prSet/>
      <dgm:spPr/>
      <dgm:t>
        <a:bodyPr/>
        <a:lstStyle/>
        <a:p>
          <a:endParaRPr lang="en-US"/>
        </a:p>
      </dgm:t>
    </dgm:pt>
    <dgm:pt modelId="{C41684A8-8662-244B-98EB-96D937D385FF}" type="sibTrans" cxnId="{FB809DB8-B94F-2647-846A-ECB68D82C233}">
      <dgm:prSet/>
      <dgm:spPr/>
      <dgm:t>
        <a:bodyPr/>
        <a:lstStyle/>
        <a:p>
          <a:endParaRPr lang="en-US"/>
        </a:p>
      </dgm:t>
    </dgm:pt>
    <dgm:pt modelId="{9E72BDF2-F50D-B846-9059-AFAA4FC2A8C8}" type="pres">
      <dgm:prSet presAssocID="{742E2FDE-7900-C84C-A145-4A19BD999607}" presName="diagram" presStyleCnt="0">
        <dgm:presLayoutVars>
          <dgm:dir/>
          <dgm:resizeHandles val="exact"/>
        </dgm:presLayoutVars>
      </dgm:prSet>
      <dgm:spPr/>
    </dgm:pt>
    <dgm:pt modelId="{AF0582A3-460C-9B47-A1DE-739B80779A36}" type="pres">
      <dgm:prSet presAssocID="{9A4CB858-793A-6F44-B587-A1158D94270D}" presName="node" presStyleLbl="node1" presStyleIdx="0" presStyleCnt="5">
        <dgm:presLayoutVars>
          <dgm:bulletEnabled val="1"/>
        </dgm:presLayoutVars>
      </dgm:prSet>
      <dgm:spPr/>
    </dgm:pt>
    <dgm:pt modelId="{15B4AF38-9FBF-3E45-ADAA-1140853D665B}" type="pres">
      <dgm:prSet presAssocID="{6EF14C26-D313-E940-B2B5-95020D72ACFC}" presName="sibTrans" presStyleLbl="sibTrans2D1" presStyleIdx="0" presStyleCnt="4"/>
      <dgm:spPr/>
    </dgm:pt>
    <dgm:pt modelId="{67FD96E8-5921-7F40-8DC9-E40F8AFF657C}" type="pres">
      <dgm:prSet presAssocID="{6EF14C26-D313-E940-B2B5-95020D72ACFC}" presName="connectorText" presStyleLbl="sibTrans2D1" presStyleIdx="0" presStyleCnt="4"/>
      <dgm:spPr/>
    </dgm:pt>
    <dgm:pt modelId="{2B7CDED4-2EF0-2640-A49F-552E2D64BB2D}" type="pres">
      <dgm:prSet presAssocID="{AF425C07-BA9A-5F48-8527-44A0DBA900C7}" presName="node" presStyleLbl="node1" presStyleIdx="1" presStyleCnt="5">
        <dgm:presLayoutVars>
          <dgm:bulletEnabled val="1"/>
        </dgm:presLayoutVars>
      </dgm:prSet>
      <dgm:spPr/>
    </dgm:pt>
    <dgm:pt modelId="{63FDAB66-3624-7443-B7A6-77C5970BADE7}" type="pres">
      <dgm:prSet presAssocID="{30FC3A73-A590-5B4D-BD0D-D620E29B0A5B}" presName="sibTrans" presStyleLbl="sibTrans2D1" presStyleIdx="1" presStyleCnt="4"/>
      <dgm:spPr/>
    </dgm:pt>
    <dgm:pt modelId="{19C5BF48-8327-3D45-ABBF-A3B205012F90}" type="pres">
      <dgm:prSet presAssocID="{30FC3A73-A590-5B4D-BD0D-D620E29B0A5B}" presName="connectorText" presStyleLbl="sibTrans2D1" presStyleIdx="1" presStyleCnt="4"/>
      <dgm:spPr/>
    </dgm:pt>
    <dgm:pt modelId="{C7E6F9B5-9345-F741-84CD-9C01E6BA7590}" type="pres">
      <dgm:prSet presAssocID="{710FCBED-1B47-B545-A792-E556A8A3ADEC}" presName="node" presStyleLbl="node1" presStyleIdx="2" presStyleCnt="5">
        <dgm:presLayoutVars>
          <dgm:bulletEnabled val="1"/>
        </dgm:presLayoutVars>
      </dgm:prSet>
      <dgm:spPr/>
    </dgm:pt>
    <dgm:pt modelId="{8A19228C-AC94-4445-9256-11B7692FE843}" type="pres">
      <dgm:prSet presAssocID="{0712FA60-3AEB-0A42-B08A-12B9A4F8C04B}" presName="sibTrans" presStyleLbl="sibTrans2D1" presStyleIdx="2" presStyleCnt="4"/>
      <dgm:spPr/>
    </dgm:pt>
    <dgm:pt modelId="{A9A8DEE9-4B6B-3848-9362-AC00612F88A4}" type="pres">
      <dgm:prSet presAssocID="{0712FA60-3AEB-0A42-B08A-12B9A4F8C04B}" presName="connectorText" presStyleLbl="sibTrans2D1" presStyleIdx="2" presStyleCnt="4"/>
      <dgm:spPr/>
    </dgm:pt>
    <dgm:pt modelId="{BAF18502-1DFA-DF4C-A33B-317EB66F564D}" type="pres">
      <dgm:prSet presAssocID="{7FFBCBB7-70CA-0649-BAF0-2A9F44B0349D}" presName="node" presStyleLbl="node1" presStyleIdx="3" presStyleCnt="5">
        <dgm:presLayoutVars>
          <dgm:bulletEnabled val="1"/>
        </dgm:presLayoutVars>
      </dgm:prSet>
      <dgm:spPr/>
    </dgm:pt>
    <dgm:pt modelId="{4023948F-FA1F-804B-9AF9-7A3B4B90187D}" type="pres">
      <dgm:prSet presAssocID="{62AC7BC7-2714-F54B-86EB-856BC6D139D3}" presName="sibTrans" presStyleLbl="sibTrans2D1" presStyleIdx="3" presStyleCnt="4"/>
      <dgm:spPr/>
    </dgm:pt>
    <dgm:pt modelId="{CE9F6CB2-4DB6-9C4F-A843-4E09E4AFF306}" type="pres">
      <dgm:prSet presAssocID="{62AC7BC7-2714-F54B-86EB-856BC6D139D3}" presName="connectorText" presStyleLbl="sibTrans2D1" presStyleIdx="3" presStyleCnt="4"/>
      <dgm:spPr/>
    </dgm:pt>
    <dgm:pt modelId="{3CD2F5DD-9690-9D4C-A654-D4BC27FEC685}" type="pres">
      <dgm:prSet presAssocID="{41F9B976-B63C-F44F-B54D-ACF70FC5F48F}" presName="node" presStyleLbl="node1" presStyleIdx="4" presStyleCnt="5">
        <dgm:presLayoutVars>
          <dgm:bulletEnabled val="1"/>
        </dgm:presLayoutVars>
      </dgm:prSet>
      <dgm:spPr/>
    </dgm:pt>
  </dgm:ptLst>
  <dgm:cxnLst>
    <dgm:cxn modelId="{A01FD011-F98D-5048-B59B-E20701E43C84}" type="presOf" srcId="{6EF14C26-D313-E940-B2B5-95020D72ACFC}" destId="{15B4AF38-9FBF-3E45-ADAA-1140853D665B}" srcOrd="0" destOrd="0" presId="urn:microsoft.com/office/officeart/2005/8/layout/process5"/>
    <dgm:cxn modelId="{29C8B013-4951-3A4A-8A4A-CBD043A0E690}" type="presOf" srcId="{0712FA60-3AEB-0A42-B08A-12B9A4F8C04B}" destId="{8A19228C-AC94-4445-9256-11B7692FE843}" srcOrd="0" destOrd="0" presId="urn:microsoft.com/office/officeart/2005/8/layout/process5"/>
    <dgm:cxn modelId="{40DADA2C-C066-F846-8DB7-9F242E197EC5}" type="presOf" srcId="{742E2FDE-7900-C84C-A145-4A19BD999607}" destId="{9E72BDF2-F50D-B846-9059-AFAA4FC2A8C8}" srcOrd="0" destOrd="0" presId="urn:microsoft.com/office/officeart/2005/8/layout/process5"/>
    <dgm:cxn modelId="{82FC8B2E-0A40-6542-B9A7-4258824A24E2}" type="presOf" srcId="{30FC3A73-A590-5B4D-BD0D-D620E29B0A5B}" destId="{63FDAB66-3624-7443-B7A6-77C5970BADE7}" srcOrd="0" destOrd="0" presId="urn:microsoft.com/office/officeart/2005/8/layout/process5"/>
    <dgm:cxn modelId="{5A92AC2E-7F28-334D-93F7-073C84379DDA}" type="presOf" srcId="{0712FA60-3AEB-0A42-B08A-12B9A4F8C04B}" destId="{A9A8DEE9-4B6B-3848-9362-AC00612F88A4}" srcOrd="1" destOrd="0" presId="urn:microsoft.com/office/officeart/2005/8/layout/process5"/>
    <dgm:cxn modelId="{A212EE33-E9C3-4541-ADF9-0A482A599907}" srcId="{742E2FDE-7900-C84C-A145-4A19BD999607}" destId="{9A4CB858-793A-6F44-B587-A1158D94270D}" srcOrd="0" destOrd="0" parTransId="{7EF41987-EB3C-934D-8AE9-578ED47A7619}" sibTransId="{6EF14C26-D313-E940-B2B5-95020D72ACFC}"/>
    <dgm:cxn modelId="{82A1E869-687E-8A4F-B3D5-8B372FF984A5}" type="presOf" srcId="{7FFBCBB7-70CA-0649-BAF0-2A9F44B0349D}" destId="{BAF18502-1DFA-DF4C-A33B-317EB66F564D}" srcOrd="0" destOrd="0" presId="urn:microsoft.com/office/officeart/2005/8/layout/process5"/>
    <dgm:cxn modelId="{A9BDC66F-AF9F-614F-BE16-2F340F47BA85}" type="presOf" srcId="{710FCBED-1B47-B545-A792-E556A8A3ADEC}" destId="{C7E6F9B5-9345-F741-84CD-9C01E6BA7590}" srcOrd="0" destOrd="0" presId="urn:microsoft.com/office/officeart/2005/8/layout/process5"/>
    <dgm:cxn modelId="{BEFB4972-538D-7D44-83D1-ABA524E09B91}" type="presOf" srcId="{62AC7BC7-2714-F54B-86EB-856BC6D139D3}" destId="{CE9F6CB2-4DB6-9C4F-A843-4E09E4AFF306}" srcOrd="1" destOrd="0" presId="urn:microsoft.com/office/officeart/2005/8/layout/process5"/>
    <dgm:cxn modelId="{706BDB83-8CD2-F146-94B2-640C7428E1A6}" srcId="{742E2FDE-7900-C84C-A145-4A19BD999607}" destId="{AF425C07-BA9A-5F48-8527-44A0DBA900C7}" srcOrd="1" destOrd="0" parTransId="{3E6E573A-C312-BC48-8E40-26BE350BC550}" sibTransId="{30FC3A73-A590-5B4D-BD0D-D620E29B0A5B}"/>
    <dgm:cxn modelId="{EDB85F98-30EB-8C41-9C56-917843591FA6}" srcId="{742E2FDE-7900-C84C-A145-4A19BD999607}" destId="{710FCBED-1B47-B545-A792-E556A8A3ADEC}" srcOrd="2" destOrd="0" parTransId="{D8D9BF2B-5B14-484C-AE4E-7D8A330917A2}" sibTransId="{0712FA60-3AEB-0A42-B08A-12B9A4F8C04B}"/>
    <dgm:cxn modelId="{A718BBA5-E0B2-AB45-BF11-4C74B11FED1B}" type="presOf" srcId="{AF425C07-BA9A-5F48-8527-44A0DBA900C7}" destId="{2B7CDED4-2EF0-2640-A49F-552E2D64BB2D}" srcOrd="0" destOrd="0" presId="urn:microsoft.com/office/officeart/2005/8/layout/process5"/>
    <dgm:cxn modelId="{A41FD3A9-2836-9445-9E32-C8DF8BFE18B6}" srcId="{742E2FDE-7900-C84C-A145-4A19BD999607}" destId="{7FFBCBB7-70CA-0649-BAF0-2A9F44B0349D}" srcOrd="3" destOrd="0" parTransId="{BBC70AD5-396D-0E4A-80B5-9429850EE0CE}" sibTransId="{62AC7BC7-2714-F54B-86EB-856BC6D139D3}"/>
    <dgm:cxn modelId="{FB809DB8-B94F-2647-846A-ECB68D82C233}" srcId="{742E2FDE-7900-C84C-A145-4A19BD999607}" destId="{41F9B976-B63C-F44F-B54D-ACF70FC5F48F}" srcOrd="4" destOrd="0" parTransId="{65E28A6B-40A6-D341-9321-BB8A0D167945}" sibTransId="{C41684A8-8662-244B-98EB-96D937D385FF}"/>
    <dgm:cxn modelId="{ED6983BB-EA66-C541-9277-3F5C8BE4C57F}" type="presOf" srcId="{41F9B976-B63C-F44F-B54D-ACF70FC5F48F}" destId="{3CD2F5DD-9690-9D4C-A654-D4BC27FEC685}" srcOrd="0" destOrd="0" presId="urn:microsoft.com/office/officeart/2005/8/layout/process5"/>
    <dgm:cxn modelId="{8A6D25C7-F2F4-4E4F-B87F-365AB09C8C04}" type="presOf" srcId="{30FC3A73-A590-5B4D-BD0D-D620E29B0A5B}" destId="{19C5BF48-8327-3D45-ABBF-A3B205012F90}" srcOrd="1" destOrd="0" presId="urn:microsoft.com/office/officeart/2005/8/layout/process5"/>
    <dgm:cxn modelId="{66C1C6CE-290A-FB48-9342-A459B228E976}" type="presOf" srcId="{62AC7BC7-2714-F54B-86EB-856BC6D139D3}" destId="{4023948F-FA1F-804B-9AF9-7A3B4B90187D}" srcOrd="0" destOrd="0" presId="urn:microsoft.com/office/officeart/2005/8/layout/process5"/>
    <dgm:cxn modelId="{1ED1B2DB-C9AF-674F-A702-5148DAB9FA4E}" type="presOf" srcId="{9A4CB858-793A-6F44-B587-A1158D94270D}" destId="{AF0582A3-460C-9B47-A1DE-739B80779A36}" srcOrd="0" destOrd="0" presId="urn:microsoft.com/office/officeart/2005/8/layout/process5"/>
    <dgm:cxn modelId="{6BA34BDF-32C5-454A-AB0C-31FC501C6F22}" type="presOf" srcId="{6EF14C26-D313-E940-B2B5-95020D72ACFC}" destId="{67FD96E8-5921-7F40-8DC9-E40F8AFF657C}" srcOrd="1" destOrd="0" presId="urn:microsoft.com/office/officeart/2005/8/layout/process5"/>
    <dgm:cxn modelId="{19531A44-C676-4A4E-98A8-8E3872DBAAD6}" type="presParOf" srcId="{9E72BDF2-F50D-B846-9059-AFAA4FC2A8C8}" destId="{AF0582A3-460C-9B47-A1DE-739B80779A36}" srcOrd="0" destOrd="0" presId="urn:microsoft.com/office/officeart/2005/8/layout/process5"/>
    <dgm:cxn modelId="{7D6EDA3C-B27D-504E-ACE0-718120ACE6CE}" type="presParOf" srcId="{9E72BDF2-F50D-B846-9059-AFAA4FC2A8C8}" destId="{15B4AF38-9FBF-3E45-ADAA-1140853D665B}" srcOrd="1" destOrd="0" presId="urn:microsoft.com/office/officeart/2005/8/layout/process5"/>
    <dgm:cxn modelId="{7CFABD1E-42DD-624F-84E5-843F4891516E}" type="presParOf" srcId="{15B4AF38-9FBF-3E45-ADAA-1140853D665B}" destId="{67FD96E8-5921-7F40-8DC9-E40F8AFF657C}" srcOrd="0" destOrd="0" presId="urn:microsoft.com/office/officeart/2005/8/layout/process5"/>
    <dgm:cxn modelId="{78BB2141-689C-EB49-8026-101A1E0E4547}" type="presParOf" srcId="{9E72BDF2-F50D-B846-9059-AFAA4FC2A8C8}" destId="{2B7CDED4-2EF0-2640-A49F-552E2D64BB2D}" srcOrd="2" destOrd="0" presId="urn:microsoft.com/office/officeart/2005/8/layout/process5"/>
    <dgm:cxn modelId="{88438763-DA35-9949-A5DC-35DA8892A491}" type="presParOf" srcId="{9E72BDF2-F50D-B846-9059-AFAA4FC2A8C8}" destId="{63FDAB66-3624-7443-B7A6-77C5970BADE7}" srcOrd="3" destOrd="0" presId="urn:microsoft.com/office/officeart/2005/8/layout/process5"/>
    <dgm:cxn modelId="{1663F5E3-7B15-8B47-9CDF-EA5C67D2A873}" type="presParOf" srcId="{63FDAB66-3624-7443-B7A6-77C5970BADE7}" destId="{19C5BF48-8327-3D45-ABBF-A3B205012F90}" srcOrd="0" destOrd="0" presId="urn:microsoft.com/office/officeart/2005/8/layout/process5"/>
    <dgm:cxn modelId="{2DAD66FC-6D1F-404D-8EB6-FF29D0B0E553}" type="presParOf" srcId="{9E72BDF2-F50D-B846-9059-AFAA4FC2A8C8}" destId="{C7E6F9B5-9345-F741-84CD-9C01E6BA7590}" srcOrd="4" destOrd="0" presId="urn:microsoft.com/office/officeart/2005/8/layout/process5"/>
    <dgm:cxn modelId="{6D67E6A0-7011-0043-8438-896A27D6C453}" type="presParOf" srcId="{9E72BDF2-F50D-B846-9059-AFAA4FC2A8C8}" destId="{8A19228C-AC94-4445-9256-11B7692FE843}" srcOrd="5" destOrd="0" presId="urn:microsoft.com/office/officeart/2005/8/layout/process5"/>
    <dgm:cxn modelId="{7475E797-3D1D-C44B-AC02-E3BC75904D06}" type="presParOf" srcId="{8A19228C-AC94-4445-9256-11B7692FE843}" destId="{A9A8DEE9-4B6B-3848-9362-AC00612F88A4}" srcOrd="0" destOrd="0" presId="urn:microsoft.com/office/officeart/2005/8/layout/process5"/>
    <dgm:cxn modelId="{61CFBC83-4C3C-F742-8E06-F4DD2638E16B}" type="presParOf" srcId="{9E72BDF2-F50D-B846-9059-AFAA4FC2A8C8}" destId="{BAF18502-1DFA-DF4C-A33B-317EB66F564D}" srcOrd="6" destOrd="0" presId="urn:microsoft.com/office/officeart/2005/8/layout/process5"/>
    <dgm:cxn modelId="{43A41701-4B97-9741-AD6F-92E46529DFC7}" type="presParOf" srcId="{9E72BDF2-F50D-B846-9059-AFAA4FC2A8C8}" destId="{4023948F-FA1F-804B-9AF9-7A3B4B90187D}" srcOrd="7" destOrd="0" presId="urn:microsoft.com/office/officeart/2005/8/layout/process5"/>
    <dgm:cxn modelId="{9E9086FD-BB11-2D4C-A536-D4C9273B4742}" type="presParOf" srcId="{4023948F-FA1F-804B-9AF9-7A3B4B90187D}" destId="{CE9F6CB2-4DB6-9C4F-A843-4E09E4AFF306}" srcOrd="0" destOrd="0" presId="urn:microsoft.com/office/officeart/2005/8/layout/process5"/>
    <dgm:cxn modelId="{65F6F7B2-DD13-F64E-8D80-60F2DF8A2750}" type="presParOf" srcId="{9E72BDF2-F50D-B846-9059-AFAA4FC2A8C8}" destId="{3CD2F5DD-9690-9D4C-A654-D4BC27FEC68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E2FDE-7900-C84C-A145-4A19BD999607}"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9A4CB858-793A-6F44-B587-A1158D94270D}">
      <dgm:prSet/>
      <dgm:spPr/>
      <dgm:t>
        <a:bodyPr/>
        <a:lstStyle/>
        <a:p>
          <a:pPr rtl="0"/>
          <a:r>
            <a:rPr lang="en-US" dirty="0"/>
            <a:t>Model the process</a:t>
          </a:r>
        </a:p>
      </dgm:t>
    </dgm:pt>
    <dgm:pt modelId="{7EF41987-EB3C-934D-8AE9-578ED47A7619}" type="parTrans" cxnId="{A212EE33-E9C3-4541-ADF9-0A482A599907}">
      <dgm:prSet/>
      <dgm:spPr/>
      <dgm:t>
        <a:bodyPr/>
        <a:lstStyle/>
        <a:p>
          <a:endParaRPr lang="en-US"/>
        </a:p>
      </dgm:t>
    </dgm:pt>
    <dgm:pt modelId="{6EF14C26-D313-E940-B2B5-95020D72ACFC}" type="sibTrans" cxnId="{A212EE33-E9C3-4541-ADF9-0A482A599907}">
      <dgm:prSet/>
      <dgm:spPr/>
      <dgm:t>
        <a:bodyPr/>
        <a:lstStyle/>
        <a:p>
          <a:endParaRPr lang="en-US"/>
        </a:p>
      </dgm:t>
    </dgm:pt>
    <dgm:pt modelId="{AF425C07-BA9A-5F48-8527-44A0DBA900C7}">
      <dgm:prSet/>
      <dgm:spPr/>
      <dgm:t>
        <a:bodyPr/>
        <a:lstStyle/>
        <a:p>
          <a:pPr rtl="0"/>
          <a:r>
            <a:rPr lang="en-US" dirty="0"/>
            <a:t>Define a simulation scenario</a:t>
          </a:r>
        </a:p>
      </dgm:t>
    </dgm:pt>
    <dgm:pt modelId="{3E6E573A-C312-BC48-8E40-26BE350BC550}" type="parTrans" cxnId="{706BDB83-8CD2-F146-94B2-640C7428E1A6}">
      <dgm:prSet/>
      <dgm:spPr/>
      <dgm:t>
        <a:bodyPr/>
        <a:lstStyle/>
        <a:p>
          <a:endParaRPr lang="en-US"/>
        </a:p>
      </dgm:t>
    </dgm:pt>
    <dgm:pt modelId="{30FC3A73-A590-5B4D-BD0D-D620E29B0A5B}" type="sibTrans" cxnId="{706BDB83-8CD2-F146-94B2-640C7428E1A6}">
      <dgm:prSet/>
      <dgm:spPr/>
      <dgm:t>
        <a:bodyPr/>
        <a:lstStyle/>
        <a:p>
          <a:endParaRPr lang="en-US"/>
        </a:p>
      </dgm:t>
    </dgm:pt>
    <dgm:pt modelId="{710FCBED-1B47-B545-A792-E556A8A3ADEC}">
      <dgm:prSet/>
      <dgm:spPr/>
      <dgm:t>
        <a:bodyPr/>
        <a:lstStyle/>
        <a:p>
          <a:pPr rtl="0"/>
          <a:r>
            <a:rPr lang="en-US" dirty="0"/>
            <a:t>Run the simulation</a:t>
          </a:r>
        </a:p>
      </dgm:t>
    </dgm:pt>
    <dgm:pt modelId="{D8D9BF2B-5B14-484C-AE4E-7D8A330917A2}" type="parTrans" cxnId="{EDB85F98-30EB-8C41-9C56-917843591FA6}">
      <dgm:prSet/>
      <dgm:spPr/>
      <dgm:t>
        <a:bodyPr/>
        <a:lstStyle/>
        <a:p>
          <a:endParaRPr lang="en-US"/>
        </a:p>
      </dgm:t>
    </dgm:pt>
    <dgm:pt modelId="{0712FA60-3AEB-0A42-B08A-12B9A4F8C04B}" type="sibTrans" cxnId="{EDB85F98-30EB-8C41-9C56-917843591FA6}">
      <dgm:prSet/>
      <dgm:spPr/>
      <dgm:t>
        <a:bodyPr/>
        <a:lstStyle/>
        <a:p>
          <a:endParaRPr lang="en-US"/>
        </a:p>
      </dgm:t>
    </dgm:pt>
    <dgm:pt modelId="{7FFBCBB7-70CA-0649-BAF0-2A9F44B0349D}">
      <dgm:prSet/>
      <dgm:spPr/>
      <dgm:t>
        <a:bodyPr/>
        <a:lstStyle/>
        <a:p>
          <a:pPr rtl="0"/>
          <a:r>
            <a:rPr lang="en-US"/>
            <a:t>Analyze the simulation outputs</a:t>
          </a:r>
        </a:p>
      </dgm:t>
    </dgm:pt>
    <dgm:pt modelId="{BBC70AD5-396D-0E4A-80B5-9429850EE0CE}" type="parTrans" cxnId="{A41FD3A9-2836-9445-9E32-C8DF8BFE18B6}">
      <dgm:prSet/>
      <dgm:spPr/>
      <dgm:t>
        <a:bodyPr/>
        <a:lstStyle/>
        <a:p>
          <a:endParaRPr lang="en-US"/>
        </a:p>
      </dgm:t>
    </dgm:pt>
    <dgm:pt modelId="{62AC7BC7-2714-F54B-86EB-856BC6D139D3}" type="sibTrans" cxnId="{A41FD3A9-2836-9445-9E32-C8DF8BFE18B6}">
      <dgm:prSet/>
      <dgm:spPr/>
      <dgm:t>
        <a:bodyPr/>
        <a:lstStyle/>
        <a:p>
          <a:endParaRPr lang="en-US"/>
        </a:p>
      </dgm:t>
    </dgm:pt>
    <dgm:pt modelId="{41F9B976-B63C-F44F-B54D-ACF70FC5F48F}">
      <dgm:prSet/>
      <dgm:spPr/>
      <dgm:t>
        <a:bodyPr/>
        <a:lstStyle/>
        <a:p>
          <a:pPr rtl="0"/>
          <a:r>
            <a:rPr lang="en-US"/>
            <a:t>Repeat for alternative scenarios</a:t>
          </a:r>
        </a:p>
      </dgm:t>
    </dgm:pt>
    <dgm:pt modelId="{65E28A6B-40A6-D341-9321-BB8A0D167945}" type="parTrans" cxnId="{FB809DB8-B94F-2647-846A-ECB68D82C233}">
      <dgm:prSet/>
      <dgm:spPr/>
      <dgm:t>
        <a:bodyPr/>
        <a:lstStyle/>
        <a:p>
          <a:endParaRPr lang="en-US"/>
        </a:p>
      </dgm:t>
    </dgm:pt>
    <dgm:pt modelId="{C41684A8-8662-244B-98EB-96D937D385FF}" type="sibTrans" cxnId="{FB809DB8-B94F-2647-846A-ECB68D82C233}">
      <dgm:prSet/>
      <dgm:spPr/>
      <dgm:t>
        <a:bodyPr/>
        <a:lstStyle/>
        <a:p>
          <a:endParaRPr lang="en-US"/>
        </a:p>
      </dgm:t>
    </dgm:pt>
    <dgm:pt modelId="{9E72BDF2-F50D-B846-9059-AFAA4FC2A8C8}" type="pres">
      <dgm:prSet presAssocID="{742E2FDE-7900-C84C-A145-4A19BD999607}" presName="diagram" presStyleCnt="0">
        <dgm:presLayoutVars>
          <dgm:dir/>
          <dgm:resizeHandles val="exact"/>
        </dgm:presLayoutVars>
      </dgm:prSet>
      <dgm:spPr/>
    </dgm:pt>
    <dgm:pt modelId="{AF0582A3-460C-9B47-A1DE-739B80779A36}" type="pres">
      <dgm:prSet presAssocID="{9A4CB858-793A-6F44-B587-A1158D94270D}" presName="node" presStyleLbl="node1" presStyleIdx="0" presStyleCnt="5">
        <dgm:presLayoutVars>
          <dgm:bulletEnabled val="1"/>
        </dgm:presLayoutVars>
      </dgm:prSet>
      <dgm:spPr/>
    </dgm:pt>
    <dgm:pt modelId="{15B4AF38-9FBF-3E45-ADAA-1140853D665B}" type="pres">
      <dgm:prSet presAssocID="{6EF14C26-D313-E940-B2B5-95020D72ACFC}" presName="sibTrans" presStyleLbl="sibTrans2D1" presStyleIdx="0" presStyleCnt="4"/>
      <dgm:spPr/>
    </dgm:pt>
    <dgm:pt modelId="{67FD96E8-5921-7F40-8DC9-E40F8AFF657C}" type="pres">
      <dgm:prSet presAssocID="{6EF14C26-D313-E940-B2B5-95020D72ACFC}" presName="connectorText" presStyleLbl="sibTrans2D1" presStyleIdx="0" presStyleCnt="4"/>
      <dgm:spPr/>
    </dgm:pt>
    <dgm:pt modelId="{2B7CDED4-2EF0-2640-A49F-552E2D64BB2D}" type="pres">
      <dgm:prSet presAssocID="{AF425C07-BA9A-5F48-8527-44A0DBA900C7}" presName="node" presStyleLbl="node1" presStyleIdx="1" presStyleCnt="5">
        <dgm:presLayoutVars>
          <dgm:bulletEnabled val="1"/>
        </dgm:presLayoutVars>
      </dgm:prSet>
      <dgm:spPr/>
    </dgm:pt>
    <dgm:pt modelId="{63FDAB66-3624-7443-B7A6-77C5970BADE7}" type="pres">
      <dgm:prSet presAssocID="{30FC3A73-A590-5B4D-BD0D-D620E29B0A5B}" presName="sibTrans" presStyleLbl="sibTrans2D1" presStyleIdx="1" presStyleCnt="4"/>
      <dgm:spPr/>
    </dgm:pt>
    <dgm:pt modelId="{19C5BF48-8327-3D45-ABBF-A3B205012F90}" type="pres">
      <dgm:prSet presAssocID="{30FC3A73-A590-5B4D-BD0D-D620E29B0A5B}" presName="connectorText" presStyleLbl="sibTrans2D1" presStyleIdx="1" presStyleCnt="4"/>
      <dgm:spPr/>
    </dgm:pt>
    <dgm:pt modelId="{C7E6F9B5-9345-F741-84CD-9C01E6BA7590}" type="pres">
      <dgm:prSet presAssocID="{710FCBED-1B47-B545-A792-E556A8A3ADEC}" presName="node" presStyleLbl="node1" presStyleIdx="2" presStyleCnt="5">
        <dgm:presLayoutVars>
          <dgm:bulletEnabled val="1"/>
        </dgm:presLayoutVars>
      </dgm:prSet>
      <dgm:spPr/>
    </dgm:pt>
    <dgm:pt modelId="{8A19228C-AC94-4445-9256-11B7692FE843}" type="pres">
      <dgm:prSet presAssocID="{0712FA60-3AEB-0A42-B08A-12B9A4F8C04B}" presName="sibTrans" presStyleLbl="sibTrans2D1" presStyleIdx="2" presStyleCnt="4"/>
      <dgm:spPr/>
    </dgm:pt>
    <dgm:pt modelId="{A9A8DEE9-4B6B-3848-9362-AC00612F88A4}" type="pres">
      <dgm:prSet presAssocID="{0712FA60-3AEB-0A42-B08A-12B9A4F8C04B}" presName="connectorText" presStyleLbl="sibTrans2D1" presStyleIdx="2" presStyleCnt="4"/>
      <dgm:spPr/>
    </dgm:pt>
    <dgm:pt modelId="{BAF18502-1DFA-DF4C-A33B-317EB66F564D}" type="pres">
      <dgm:prSet presAssocID="{7FFBCBB7-70CA-0649-BAF0-2A9F44B0349D}" presName="node" presStyleLbl="node1" presStyleIdx="3" presStyleCnt="5">
        <dgm:presLayoutVars>
          <dgm:bulletEnabled val="1"/>
        </dgm:presLayoutVars>
      </dgm:prSet>
      <dgm:spPr/>
    </dgm:pt>
    <dgm:pt modelId="{4023948F-FA1F-804B-9AF9-7A3B4B90187D}" type="pres">
      <dgm:prSet presAssocID="{62AC7BC7-2714-F54B-86EB-856BC6D139D3}" presName="sibTrans" presStyleLbl="sibTrans2D1" presStyleIdx="3" presStyleCnt="4"/>
      <dgm:spPr/>
    </dgm:pt>
    <dgm:pt modelId="{CE9F6CB2-4DB6-9C4F-A843-4E09E4AFF306}" type="pres">
      <dgm:prSet presAssocID="{62AC7BC7-2714-F54B-86EB-856BC6D139D3}" presName="connectorText" presStyleLbl="sibTrans2D1" presStyleIdx="3" presStyleCnt="4"/>
      <dgm:spPr/>
    </dgm:pt>
    <dgm:pt modelId="{3CD2F5DD-9690-9D4C-A654-D4BC27FEC685}" type="pres">
      <dgm:prSet presAssocID="{41F9B976-B63C-F44F-B54D-ACF70FC5F48F}" presName="node" presStyleLbl="node1" presStyleIdx="4" presStyleCnt="5">
        <dgm:presLayoutVars>
          <dgm:bulletEnabled val="1"/>
        </dgm:presLayoutVars>
      </dgm:prSet>
      <dgm:spPr/>
    </dgm:pt>
  </dgm:ptLst>
  <dgm:cxnLst>
    <dgm:cxn modelId="{2E17D617-F10D-364D-AC54-E7C31BE9FEEE}" type="presOf" srcId="{AF425C07-BA9A-5F48-8527-44A0DBA900C7}" destId="{2B7CDED4-2EF0-2640-A49F-552E2D64BB2D}" srcOrd="0" destOrd="0" presId="urn:microsoft.com/office/officeart/2005/8/layout/process5"/>
    <dgm:cxn modelId="{82B94618-A17D-1441-86E5-AF6E2BCC8659}" type="presOf" srcId="{30FC3A73-A590-5B4D-BD0D-D620E29B0A5B}" destId="{63FDAB66-3624-7443-B7A6-77C5970BADE7}" srcOrd="0" destOrd="0" presId="urn:microsoft.com/office/officeart/2005/8/layout/process5"/>
    <dgm:cxn modelId="{4C383A2B-4ACD-C24D-A12B-F9D9EE718E2B}" type="presOf" srcId="{6EF14C26-D313-E940-B2B5-95020D72ACFC}" destId="{67FD96E8-5921-7F40-8DC9-E40F8AFF657C}" srcOrd="1" destOrd="0" presId="urn:microsoft.com/office/officeart/2005/8/layout/process5"/>
    <dgm:cxn modelId="{A212EE33-E9C3-4541-ADF9-0A482A599907}" srcId="{742E2FDE-7900-C84C-A145-4A19BD999607}" destId="{9A4CB858-793A-6F44-B587-A1158D94270D}" srcOrd="0" destOrd="0" parTransId="{7EF41987-EB3C-934D-8AE9-578ED47A7619}" sibTransId="{6EF14C26-D313-E940-B2B5-95020D72ACFC}"/>
    <dgm:cxn modelId="{522F2F3A-6955-EB48-8A05-D3A614E419F0}" type="presOf" srcId="{0712FA60-3AEB-0A42-B08A-12B9A4F8C04B}" destId="{8A19228C-AC94-4445-9256-11B7692FE843}" srcOrd="0" destOrd="0" presId="urn:microsoft.com/office/officeart/2005/8/layout/process5"/>
    <dgm:cxn modelId="{38D30A74-C833-414D-A1DF-6F44E140000E}" type="presOf" srcId="{62AC7BC7-2714-F54B-86EB-856BC6D139D3}" destId="{4023948F-FA1F-804B-9AF9-7A3B4B90187D}" srcOrd="0" destOrd="0" presId="urn:microsoft.com/office/officeart/2005/8/layout/process5"/>
    <dgm:cxn modelId="{1B724374-B89F-F04F-8E75-851DC4B045AA}" type="presOf" srcId="{9A4CB858-793A-6F44-B587-A1158D94270D}" destId="{AF0582A3-460C-9B47-A1DE-739B80779A36}" srcOrd="0" destOrd="0" presId="urn:microsoft.com/office/officeart/2005/8/layout/process5"/>
    <dgm:cxn modelId="{EA77AB75-99AB-D74A-8F41-4A8F748833A0}" type="presOf" srcId="{62AC7BC7-2714-F54B-86EB-856BC6D139D3}" destId="{CE9F6CB2-4DB6-9C4F-A843-4E09E4AFF306}" srcOrd="1" destOrd="0" presId="urn:microsoft.com/office/officeart/2005/8/layout/process5"/>
    <dgm:cxn modelId="{3656A27E-100F-D04D-903E-B7FBCEF711FB}" type="presOf" srcId="{7FFBCBB7-70CA-0649-BAF0-2A9F44B0349D}" destId="{BAF18502-1DFA-DF4C-A33B-317EB66F564D}" srcOrd="0" destOrd="0" presId="urn:microsoft.com/office/officeart/2005/8/layout/process5"/>
    <dgm:cxn modelId="{706BDB83-8CD2-F146-94B2-640C7428E1A6}" srcId="{742E2FDE-7900-C84C-A145-4A19BD999607}" destId="{AF425C07-BA9A-5F48-8527-44A0DBA900C7}" srcOrd="1" destOrd="0" parTransId="{3E6E573A-C312-BC48-8E40-26BE350BC550}" sibTransId="{30FC3A73-A590-5B4D-BD0D-D620E29B0A5B}"/>
    <dgm:cxn modelId="{EDB85F98-30EB-8C41-9C56-917843591FA6}" srcId="{742E2FDE-7900-C84C-A145-4A19BD999607}" destId="{710FCBED-1B47-B545-A792-E556A8A3ADEC}" srcOrd="2" destOrd="0" parTransId="{D8D9BF2B-5B14-484C-AE4E-7D8A330917A2}" sibTransId="{0712FA60-3AEB-0A42-B08A-12B9A4F8C04B}"/>
    <dgm:cxn modelId="{7AF0759B-5987-4945-972D-803553F0804A}" type="presOf" srcId="{742E2FDE-7900-C84C-A145-4A19BD999607}" destId="{9E72BDF2-F50D-B846-9059-AFAA4FC2A8C8}" srcOrd="0" destOrd="0" presId="urn:microsoft.com/office/officeart/2005/8/layout/process5"/>
    <dgm:cxn modelId="{AE1CD49D-841B-AE4F-881D-A30C72145B1D}" type="presOf" srcId="{30FC3A73-A590-5B4D-BD0D-D620E29B0A5B}" destId="{19C5BF48-8327-3D45-ABBF-A3B205012F90}" srcOrd="1" destOrd="0" presId="urn:microsoft.com/office/officeart/2005/8/layout/process5"/>
    <dgm:cxn modelId="{BC93D1A3-4616-A94A-B977-007EFB7F94FB}" type="presOf" srcId="{0712FA60-3AEB-0A42-B08A-12B9A4F8C04B}" destId="{A9A8DEE9-4B6B-3848-9362-AC00612F88A4}" srcOrd="1" destOrd="0" presId="urn:microsoft.com/office/officeart/2005/8/layout/process5"/>
    <dgm:cxn modelId="{3C8305A9-61EA-234D-8047-83D1763E2BD3}" type="presOf" srcId="{710FCBED-1B47-B545-A792-E556A8A3ADEC}" destId="{C7E6F9B5-9345-F741-84CD-9C01E6BA7590}" srcOrd="0" destOrd="0" presId="urn:microsoft.com/office/officeart/2005/8/layout/process5"/>
    <dgm:cxn modelId="{A41FD3A9-2836-9445-9E32-C8DF8BFE18B6}" srcId="{742E2FDE-7900-C84C-A145-4A19BD999607}" destId="{7FFBCBB7-70CA-0649-BAF0-2A9F44B0349D}" srcOrd="3" destOrd="0" parTransId="{BBC70AD5-396D-0E4A-80B5-9429850EE0CE}" sibTransId="{62AC7BC7-2714-F54B-86EB-856BC6D139D3}"/>
    <dgm:cxn modelId="{FB809DB8-B94F-2647-846A-ECB68D82C233}" srcId="{742E2FDE-7900-C84C-A145-4A19BD999607}" destId="{41F9B976-B63C-F44F-B54D-ACF70FC5F48F}" srcOrd="4" destOrd="0" parTransId="{65E28A6B-40A6-D341-9321-BB8A0D167945}" sibTransId="{C41684A8-8662-244B-98EB-96D937D385FF}"/>
    <dgm:cxn modelId="{E982A3D8-2D82-424B-9C80-730BF2BE5DF2}" type="presOf" srcId="{6EF14C26-D313-E940-B2B5-95020D72ACFC}" destId="{15B4AF38-9FBF-3E45-ADAA-1140853D665B}" srcOrd="0" destOrd="0" presId="urn:microsoft.com/office/officeart/2005/8/layout/process5"/>
    <dgm:cxn modelId="{609865E6-2800-D04C-AE64-C77F67EE0E92}" type="presOf" srcId="{41F9B976-B63C-F44F-B54D-ACF70FC5F48F}" destId="{3CD2F5DD-9690-9D4C-A654-D4BC27FEC685}" srcOrd="0" destOrd="0" presId="urn:microsoft.com/office/officeart/2005/8/layout/process5"/>
    <dgm:cxn modelId="{3DDD1884-FF19-8344-AE77-75831BF02001}" type="presParOf" srcId="{9E72BDF2-F50D-B846-9059-AFAA4FC2A8C8}" destId="{AF0582A3-460C-9B47-A1DE-739B80779A36}" srcOrd="0" destOrd="0" presId="urn:microsoft.com/office/officeart/2005/8/layout/process5"/>
    <dgm:cxn modelId="{32877F4E-7ABF-C84F-AAF9-265CAD8DAAE0}" type="presParOf" srcId="{9E72BDF2-F50D-B846-9059-AFAA4FC2A8C8}" destId="{15B4AF38-9FBF-3E45-ADAA-1140853D665B}" srcOrd="1" destOrd="0" presId="urn:microsoft.com/office/officeart/2005/8/layout/process5"/>
    <dgm:cxn modelId="{9A15AC14-BB35-734A-9727-03C0722D0224}" type="presParOf" srcId="{15B4AF38-9FBF-3E45-ADAA-1140853D665B}" destId="{67FD96E8-5921-7F40-8DC9-E40F8AFF657C}" srcOrd="0" destOrd="0" presId="urn:microsoft.com/office/officeart/2005/8/layout/process5"/>
    <dgm:cxn modelId="{70405F62-4A47-3242-9EEE-4BEB8EBBBD2C}" type="presParOf" srcId="{9E72BDF2-F50D-B846-9059-AFAA4FC2A8C8}" destId="{2B7CDED4-2EF0-2640-A49F-552E2D64BB2D}" srcOrd="2" destOrd="0" presId="urn:microsoft.com/office/officeart/2005/8/layout/process5"/>
    <dgm:cxn modelId="{D2BE971C-0048-E64D-9AE1-0D701CBD4331}" type="presParOf" srcId="{9E72BDF2-F50D-B846-9059-AFAA4FC2A8C8}" destId="{63FDAB66-3624-7443-B7A6-77C5970BADE7}" srcOrd="3" destOrd="0" presId="urn:microsoft.com/office/officeart/2005/8/layout/process5"/>
    <dgm:cxn modelId="{B50FA3D1-9F42-B444-B333-B8B620E31604}" type="presParOf" srcId="{63FDAB66-3624-7443-B7A6-77C5970BADE7}" destId="{19C5BF48-8327-3D45-ABBF-A3B205012F90}" srcOrd="0" destOrd="0" presId="urn:microsoft.com/office/officeart/2005/8/layout/process5"/>
    <dgm:cxn modelId="{57D80A7C-849F-4A4B-9E3F-34AACED52CAF}" type="presParOf" srcId="{9E72BDF2-F50D-B846-9059-AFAA4FC2A8C8}" destId="{C7E6F9B5-9345-F741-84CD-9C01E6BA7590}" srcOrd="4" destOrd="0" presId="urn:microsoft.com/office/officeart/2005/8/layout/process5"/>
    <dgm:cxn modelId="{942EFC34-60FF-A744-8F59-FE351DA936D6}" type="presParOf" srcId="{9E72BDF2-F50D-B846-9059-AFAA4FC2A8C8}" destId="{8A19228C-AC94-4445-9256-11B7692FE843}" srcOrd="5" destOrd="0" presId="urn:microsoft.com/office/officeart/2005/8/layout/process5"/>
    <dgm:cxn modelId="{3CC50627-FAFD-EA41-8F5F-E9948E0EF92E}" type="presParOf" srcId="{8A19228C-AC94-4445-9256-11B7692FE843}" destId="{A9A8DEE9-4B6B-3848-9362-AC00612F88A4}" srcOrd="0" destOrd="0" presId="urn:microsoft.com/office/officeart/2005/8/layout/process5"/>
    <dgm:cxn modelId="{0B489AE9-2E72-A744-97FB-22B442A72F2C}" type="presParOf" srcId="{9E72BDF2-F50D-B846-9059-AFAA4FC2A8C8}" destId="{BAF18502-1DFA-DF4C-A33B-317EB66F564D}" srcOrd="6" destOrd="0" presId="urn:microsoft.com/office/officeart/2005/8/layout/process5"/>
    <dgm:cxn modelId="{E11F65BA-1D8C-F841-B275-0D0463827674}" type="presParOf" srcId="{9E72BDF2-F50D-B846-9059-AFAA4FC2A8C8}" destId="{4023948F-FA1F-804B-9AF9-7A3B4B90187D}" srcOrd="7" destOrd="0" presId="urn:microsoft.com/office/officeart/2005/8/layout/process5"/>
    <dgm:cxn modelId="{BA61C918-F721-FA48-97D5-C762748A6F9D}" type="presParOf" srcId="{4023948F-FA1F-804B-9AF9-7A3B4B90187D}" destId="{CE9F6CB2-4DB6-9C4F-A843-4E09E4AFF306}" srcOrd="0" destOrd="0" presId="urn:microsoft.com/office/officeart/2005/8/layout/process5"/>
    <dgm:cxn modelId="{CE48F97F-5BF2-F441-B94D-BB4C406C457D}" type="presParOf" srcId="{9E72BDF2-F50D-B846-9059-AFAA4FC2A8C8}" destId="{3CD2F5DD-9690-9D4C-A654-D4BC27FEC68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B134D-3A72-A34A-A6CA-28618B704777}">
      <dsp:nvSpPr>
        <dsp:cNvPr id="0" name=""/>
        <dsp:cNvSpPr/>
      </dsp:nvSpPr>
      <dsp:spPr>
        <a:xfrm>
          <a:off x="0" y="0"/>
          <a:ext cx="10848975" cy="79150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t>Qualitative analysis</a:t>
          </a:r>
        </a:p>
      </dsp:txBody>
      <dsp:txXfrm>
        <a:off x="38638" y="38638"/>
        <a:ext cx="10771699" cy="714229"/>
      </dsp:txXfrm>
    </dsp:sp>
    <dsp:sp modelId="{1B05FB53-100C-944D-9847-146AC55CD3FD}">
      <dsp:nvSpPr>
        <dsp:cNvPr id="0" name=""/>
        <dsp:cNvSpPr/>
      </dsp:nvSpPr>
      <dsp:spPr>
        <a:xfrm>
          <a:off x="0" y="823998"/>
          <a:ext cx="10848975" cy="181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455" tIns="41910" rIns="234696" bIns="41910" numCol="1" spcCol="1270" anchor="t" anchorCtr="0">
          <a:noAutofit/>
        </a:bodyPr>
        <a:lstStyle/>
        <a:p>
          <a:pPr marL="228600" lvl="1" indent="-228600" algn="l" defTabSz="1155700" rtl="0">
            <a:lnSpc>
              <a:spcPct val="90000"/>
            </a:lnSpc>
            <a:spcBef>
              <a:spcPct val="0"/>
            </a:spcBef>
            <a:spcAft>
              <a:spcPct val="20000"/>
            </a:spcAft>
            <a:buChar char="•"/>
          </a:pPr>
          <a:r>
            <a:rPr lang="en-US" sz="2600" kern="1200" dirty="0">
              <a:solidFill>
                <a:schemeClr val="tx1"/>
              </a:solidFill>
            </a:rPr>
            <a:t>Value-</a:t>
          </a:r>
          <a:r>
            <a:rPr lang="en-US" sz="2600" kern="1200">
              <a:solidFill>
                <a:schemeClr val="tx1"/>
              </a:solidFill>
            </a:rPr>
            <a:t>Added &amp; </a:t>
          </a:r>
          <a:r>
            <a:rPr lang="en-US" sz="2600" kern="1200" dirty="0">
              <a:solidFill>
                <a:schemeClr val="tx1"/>
              </a:solidFill>
            </a:rPr>
            <a:t>Waste Analysis</a:t>
          </a:r>
        </a:p>
        <a:p>
          <a:pPr marL="228600" lvl="1" indent="-228600" algn="l" defTabSz="1155700" rtl="0">
            <a:lnSpc>
              <a:spcPct val="90000"/>
            </a:lnSpc>
            <a:spcBef>
              <a:spcPct val="0"/>
            </a:spcBef>
            <a:spcAft>
              <a:spcPct val="20000"/>
            </a:spcAft>
            <a:buChar char="•"/>
          </a:pPr>
          <a:r>
            <a:rPr lang="en-US" sz="2600" kern="1200" dirty="0">
              <a:solidFill>
                <a:schemeClr val="tx1"/>
              </a:solidFill>
            </a:rPr>
            <a:t>Root-Cause Analysis</a:t>
          </a:r>
        </a:p>
        <a:p>
          <a:pPr marL="228600" lvl="1" indent="-228600" algn="l" defTabSz="1155700" rtl="0">
            <a:lnSpc>
              <a:spcPct val="90000"/>
            </a:lnSpc>
            <a:spcBef>
              <a:spcPct val="0"/>
            </a:spcBef>
            <a:spcAft>
              <a:spcPct val="20000"/>
            </a:spcAft>
            <a:buChar char="•"/>
          </a:pPr>
          <a:r>
            <a:rPr lang="en-US" sz="2600" kern="1200" dirty="0">
              <a:solidFill>
                <a:schemeClr val="tx1"/>
              </a:solidFill>
            </a:rPr>
            <a:t>Pareto Analysis</a:t>
          </a:r>
        </a:p>
        <a:p>
          <a:pPr marL="228600" lvl="1" indent="-228600" algn="l" defTabSz="1155700" rtl="0">
            <a:lnSpc>
              <a:spcPct val="90000"/>
            </a:lnSpc>
            <a:spcBef>
              <a:spcPct val="0"/>
            </a:spcBef>
            <a:spcAft>
              <a:spcPct val="20000"/>
            </a:spcAft>
            <a:buChar char="•"/>
          </a:pPr>
          <a:r>
            <a:rPr lang="en-US" sz="2600" kern="1200" dirty="0">
              <a:solidFill>
                <a:schemeClr val="tx1"/>
              </a:solidFill>
            </a:rPr>
            <a:t>Issue Register</a:t>
          </a:r>
        </a:p>
      </dsp:txBody>
      <dsp:txXfrm>
        <a:off x="0" y="823998"/>
        <a:ext cx="10848975" cy="1810215"/>
      </dsp:txXfrm>
    </dsp:sp>
    <dsp:sp modelId="{D090D285-2521-D94A-8246-48705135F83D}">
      <dsp:nvSpPr>
        <dsp:cNvPr id="0" name=""/>
        <dsp:cNvSpPr/>
      </dsp:nvSpPr>
      <dsp:spPr>
        <a:xfrm>
          <a:off x="0" y="2634213"/>
          <a:ext cx="10848975" cy="79150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t>Quantitative Analysis</a:t>
          </a:r>
        </a:p>
      </dsp:txBody>
      <dsp:txXfrm>
        <a:off x="38638" y="2672851"/>
        <a:ext cx="10771699" cy="714229"/>
      </dsp:txXfrm>
    </dsp:sp>
    <dsp:sp modelId="{E1AA5063-B76B-204E-B5CE-513BF884AB69}">
      <dsp:nvSpPr>
        <dsp:cNvPr id="0" name=""/>
        <dsp:cNvSpPr/>
      </dsp:nvSpPr>
      <dsp:spPr>
        <a:xfrm>
          <a:off x="0" y="3425718"/>
          <a:ext cx="10848975"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455" tIns="41910" rIns="234696" bIns="41910" numCol="1" spcCol="1270" anchor="t" anchorCtr="0">
          <a:noAutofit/>
        </a:bodyPr>
        <a:lstStyle/>
        <a:p>
          <a:pPr marL="228600" lvl="1" indent="-228600" algn="l" defTabSz="1155700" rtl="0">
            <a:lnSpc>
              <a:spcPct val="90000"/>
            </a:lnSpc>
            <a:spcBef>
              <a:spcPct val="0"/>
            </a:spcBef>
            <a:spcAft>
              <a:spcPct val="20000"/>
            </a:spcAft>
            <a:buChar char="•"/>
          </a:pPr>
          <a:r>
            <a:rPr lang="en-US" sz="2600" kern="1200" dirty="0">
              <a:solidFill>
                <a:schemeClr val="tx1"/>
              </a:solidFill>
            </a:rPr>
            <a:t>Flow analysis</a:t>
          </a:r>
        </a:p>
        <a:p>
          <a:pPr marL="228600" lvl="1" indent="-228600" algn="l" defTabSz="1155700" rtl="0">
            <a:lnSpc>
              <a:spcPct val="90000"/>
            </a:lnSpc>
            <a:spcBef>
              <a:spcPct val="0"/>
            </a:spcBef>
            <a:spcAft>
              <a:spcPct val="20000"/>
            </a:spcAft>
            <a:buChar char="•"/>
          </a:pPr>
          <a:r>
            <a:rPr lang="en-US" sz="2600" kern="1200" dirty="0">
              <a:solidFill>
                <a:srgbClr val="FF0000"/>
              </a:solidFill>
            </a:rPr>
            <a:t>Queuing analysis</a:t>
          </a:r>
        </a:p>
        <a:p>
          <a:pPr marL="228600" lvl="1" indent="-228600" algn="l" defTabSz="1155700" rtl="0">
            <a:lnSpc>
              <a:spcPct val="90000"/>
            </a:lnSpc>
            <a:spcBef>
              <a:spcPct val="0"/>
            </a:spcBef>
            <a:spcAft>
              <a:spcPct val="20000"/>
            </a:spcAft>
            <a:buChar char="•"/>
          </a:pPr>
          <a:r>
            <a:rPr lang="en-US" sz="2600" kern="1200" dirty="0">
              <a:solidFill>
                <a:srgbClr val="FF0000"/>
              </a:solidFill>
            </a:rPr>
            <a:t>Simulation</a:t>
          </a:r>
        </a:p>
      </dsp:txBody>
      <dsp:txXfrm>
        <a:off x="0" y="3425718"/>
        <a:ext cx="10848975" cy="1366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72D92-B187-EE4C-AF24-410A3B4021BE}">
      <dsp:nvSpPr>
        <dsp:cNvPr id="0" name=""/>
        <dsp:cNvSpPr/>
      </dsp:nvSpPr>
      <dsp:spPr>
        <a:xfrm rot="16200000">
          <a:off x="204817" y="-199388"/>
          <a:ext cx="4824412" cy="5223188"/>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0350" tIns="0" rIns="263277" bIns="0" numCol="1" spcCol="1270" anchor="ctr" anchorCtr="0">
          <a:noAutofit/>
        </a:bodyPr>
        <a:lstStyle/>
        <a:p>
          <a:pPr marL="0" lvl="0" indent="0" algn="ctr" defTabSz="1822450" rtl="0">
            <a:lnSpc>
              <a:spcPct val="90000"/>
            </a:lnSpc>
            <a:spcBef>
              <a:spcPct val="0"/>
            </a:spcBef>
            <a:spcAft>
              <a:spcPct val="35000"/>
            </a:spcAft>
            <a:buNone/>
          </a:pPr>
          <a:r>
            <a:rPr lang="en-US" sz="4100" kern="1200" dirty="0"/>
            <a:t>Flow analysis does not consider waiting times due to </a:t>
          </a:r>
          <a:r>
            <a:rPr lang="en-US" sz="4100" u="sng" kern="1200" dirty="0"/>
            <a:t>resource contention</a:t>
          </a:r>
          <a:endParaRPr lang="en-US" sz="4100" kern="1200" dirty="0"/>
        </a:p>
      </dsp:txBody>
      <dsp:txXfrm rot="5400000">
        <a:off x="5429" y="964882"/>
        <a:ext cx="5223188" cy="2894648"/>
      </dsp:txXfrm>
    </dsp:sp>
    <dsp:sp modelId="{84829D54-E5E0-634E-A6AC-831982CA6849}">
      <dsp:nvSpPr>
        <dsp:cNvPr id="0" name=""/>
        <dsp:cNvSpPr/>
      </dsp:nvSpPr>
      <dsp:spPr>
        <a:xfrm rot="16200000">
          <a:off x="5819745" y="-199388"/>
          <a:ext cx="4824412" cy="5223188"/>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0350" tIns="0" rIns="263277" bIns="0" numCol="1" spcCol="1270" anchor="ctr" anchorCtr="0">
          <a:noAutofit/>
        </a:bodyPr>
        <a:lstStyle/>
        <a:p>
          <a:pPr marL="0" lvl="0" indent="0" algn="ctr" defTabSz="1822450" rtl="0">
            <a:lnSpc>
              <a:spcPct val="90000"/>
            </a:lnSpc>
            <a:spcBef>
              <a:spcPct val="0"/>
            </a:spcBef>
            <a:spcAft>
              <a:spcPct val="35000"/>
            </a:spcAft>
            <a:buNone/>
          </a:pPr>
          <a:r>
            <a:rPr lang="en-US" sz="4100" kern="1200" dirty="0"/>
            <a:t>Queuing analysis and simulation address these limitations and have a broader applicability</a:t>
          </a:r>
        </a:p>
      </dsp:txBody>
      <dsp:txXfrm rot="5400000">
        <a:off x="5620357" y="964882"/>
        <a:ext cx="5223188" cy="2894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582A3-460C-9B47-A1DE-739B80779A36}">
      <dsp:nvSpPr>
        <dsp:cNvPr id="0" name=""/>
        <dsp:cNvSpPr/>
      </dsp:nvSpPr>
      <dsp:spPr>
        <a:xfrm>
          <a:off x="9535" y="132226"/>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Model the process</a:t>
          </a:r>
        </a:p>
      </dsp:txBody>
      <dsp:txXfrm>
        <a:off x="59619" y="182310"/>
        <a:ext cx="2749806" cy="1609816"/>
      </dsp:txXfrm>
    </dsp:sp>
    <dsp:sp modelId="{15B4AF38-9FBF-3E45-ADAA-1140853D665B}">
      <dsp:nvSpPr>
        <dsp:cNvPr id="0" name=""/>
        <dsp:cNvSpPr/>
      </dsp:nvSpPr>
      <dsp:spPr>
        <a:xfrm>
          <a:off x="3110307" y="633821"/>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110307" y="775180"/>
        <a:ext cx="422936" cy="424075"/>
      </dsp:txXfrm>
    </dsp:sp>
    <dsp:sp modelId="{2B7CDED4-2EF0-2640-A49F-552E2D64BB2D}">
      <dsp:nvSpPr>
        <dsp:cNvPr id="0" name=""/>
        <dsp:cNvSpPr/>
      </dsp:nvSpPr>
      <dsp:spPr>
        <a:xfrm>
          <a:off x="3999500" y="132226"/>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Define a simulation scenario</a:t>
          </a:r>
        </a:p>
      </dsp:txBody>
      <dsp:txXfrm>
        <a:off x="4049584" y="182310"/>
        <a:ext cx="2749806" cy="1609816"/>
      </dsp:txXfrm>
    </dsp:sp>
    <dsp:sp modelId="{63FDAB66-3624-7443-B7A6-77C5970BADE7}">
      <dsp:nvSpPr>
        <dsp:cNvPr id="0" name=""/>
        <dsp:cNvSpPr/>
      </dsp:nvSpPr>
      <dsp:spPr>
        <a:xfrm>
          <a:off x="7100272" y="633821"/>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100272" y="775180"/>
        <a:ext cx="422936" cy="424075"/>
      </dsp:txXfrm>
    </dsp:sp>
    <dsp:sp modelId="{C7E6F9B5-9345-F741-84CD-9C01E6BA7590}">
      <dsp:nvSpPr>
        <dsp:cNvPr id="0" name=""/>
        <dsp:cNvSpPr/>
      </dsp:nvSpPr>
      <dsp:spPr>
        <a:xfrm>
          <a:off x="7989464" y="132226"/>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Run the simulation</a:t>
          </a:r>
        </a:p>
      </dsp:txBody>
      <dsp:txXfrm>
        <a:off x="8039548" y="182310"/>
        <a:ext cx="2749806" cy="1609816"/>
      </dsp:txXfrm>
    </dsp:sp>
    <dsp:sp modelId="{8A19228C-AC94-4445-9256-11B7692FE843}">
      <dsp:nvSpPr>
        <dsp:cNvPr id="0" name=""/>
        <dsp:cNvSpPr/>
      </dsp:nvSpPr>
      <dsp:spPr>
        <a:xfrm rot="5400000">
          <a:off x="9112354" y="2041709"/>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9202414" y="2093008"/>
        <a:ext cx="424075" cy="422936"/>
      </dsp:txXfrm>
    </dsp:sp>
    <dsp:sp modelId="{BAF18502-1DFA-DF4C-A33B-317EB66F564D}">
      <dsp:nvSpPr>
        <dsp:cNvPr id="0" name=""/>
        <dsp:cNvSpPr/>
      </dsp:nvSpPr>
      <dsp:spPr>
        <a:xfrm>
          <a:off x="7989464" y="2982200"/>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t>Analyze the simulation outputs</a:t>
          </a:r>
        </a:p>
      </dsp:txBody>
      <dsp:txXfrm>
        <a:off x="8039548" y="3032284"/>
        <a:ext cx="2749806" cy="1609816"/>
      </dsp:txXfrm>
    </dsp:sp>
    <dsp:sp modelId="{4023948F-FA1F-804B-9AF9-7A3B4B90187D}">
      <dsp:nvSpPr>
        <dsp:cNvPr id="0" name=""/>
        <dsp:cNvSpPr/>
      </dsp:nvSpPr>
      <dsp:spPr>
        <a:xfrm rot="10800000">
          <a:off x="7134472" y="3483796"/>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10800000">
        <a:off x="7315730" y="3625155"/>
        <a:ext cx="422936" cy="424075"/>
      </dsp:txXfrm>
    </dsp:sp>
    <dsp:sp modelId="{3CD2F5DD-9690-9D4C-A654-D4BC27FEC685}">
      <dsp:nvSpPr>
        <dsp:cNvPr id="0" name=""/>
        <dsp:cNvSpPr/>
      </dsp:nvSpPr>
      <dsp:spPr>
        <a:xfrm>
          <a:off x="3999500" y="2982200"/>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t>Repeat for alternative scenarios</a:t>
          </a:r>
        </a:p>
      </dsp:txBody>
      <dsp:txXfrm>
        <a:off x="4049584" y="3032284"/>
        <a:ext cx="2749806" cy="1609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582A3-460C-9B47-A1DE-739B80779A36}">
      <dsp:nvSpPr>
        <dsp:cNvPr id="0" name=""/>
        <dsp:cNvSpPr/>
      </dsp:nvSpPr>
      <dsp:spPr>
        <a:xfrm>
          <a:off x="9535" y="132226"/>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Model the process</a:t>
          </a:r>
        </a:p>
      </dsp:txBody>
      <dsp:txXfrm>
        <a:off x="59619" y="182310"/>
        <a:ext cx="2749806" cy="1609816"/>
      </dsp:txXfrm>
    </dsp:sp>
    <dsp:sp modelId="{15B4AF38-9FBF-3E45-ADAA-1140853D665B}">
      <dsp:nvSpPr>
        <dsp:cNvPr id="0" name=""/>
        <dsp:cNvSpPr/>
      </dsp:nvSpPr>
      <dsp:spPr>
        <a:xfrm>
          <a:off x="3110307" y="633821"/>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110307" y="775180"/>
        <a:ext cx="422936" cy="424075"/>
      </dsp:txXfrm>
    </dsp:sp>
    <dsp:sp modelId="{2B7CDED4-2EF0-2640-A49F-552E2D64BB2D}">
      <dsp:nvSpPr>
        <dsp:cNvPr id="0" name=""/>
        <dsp:cNvSpPr/>
      </dsp:nvSpPr>
      <dsp:spPr>
        <a:xfrm>
          <a:off x="3999500" y="132226"/>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Define a simulation scenario</a:t>
          </a:r>
        </a:p>
      </dsp:txBody>
      <dsp:txXfrm>
        <a:off x="4049584" y="182310"/>
        <a:ext cx="2749806" cy="1609816"/>
      </dsp:txXfrm>
    </dsp:sp>
    <dsp:sp modelId="{63FDAB66-3624-7443-B7A6-77C5970BADE7}">
      <dsp:nvSpPr>
        <dsp:cNvPr id="0" name=""/>
        <dsp:cNvSpPr/>
      </dsp:nvSpPr>
      <dsp:spPr>
        <a:xfrm>
          <a:off x="7100272" y="633821"/>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100272" y="775180"/>
        <a:ext cx="422936" cy="424075"/>
      </dsp:txXfrm>
    </dsp:sp>
    <dsp:sp modelId="{C7E6F9B5-9345-F741-84CD-9C01E6BA7590}">
      <dsp:nvSpPr>
        <dsp:cNvPr id="0" name=""/>
        <dsp:cNvSpPr/>
      </dsp:nvSpPr>
      <dsp:spPr>
        <a:xfrm>
          <a:off x="7989464" y="132226"/>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Run the simulation</a:t>
          </a:r>
        </a:p>
      </dsp:txBody>
      <dsp:txXfrm>
        <a:off x="8039548" y="182310"/>
        <a:ext cx="2749806" cy="1609816"/>
      </dsp:txXfrm>
    </dsp:sp>
    <dsp:sp modelId="{8A19228C-AC94-4445-9256-11B7692FE843}">
      <dsp:nvSpPr>
        <dsp:cNvPr id="0" name=""/>
        <dsp:cNvSpPr/>
      </dsp:nvSpPr>
      <dsp:spPr>
        <a:xfrm rot="5400000">
          <a:off x="9112354" y="2041709"/>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9202414" y="2093008"/>
        <a:ext cx="424075" cy="422936"/>
      </dsp:txXfrm>
    </dsp:sp>
    <dsp:sp modelId="{BAF18502-1DFA-DF4C-A33B-317EB66F564D}">
      <dsp:nvSpPr>
        <dsp:cNvPr id="0" name=""/>
        <dsp:cNvSpPr/>
      </dsp:nvSpPr>
      <dsp:spPr>
        <a:xfrm>
          <a:off x="7989464" y="2982200"/>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t>Analyze the simulation outputs</a:t>
          </a:r>
        </a:p>
      </dsp:txBody>
      <dsp:txXfrm>
        <a:off x="8039548" y="3032284"/>
        <a:ext cx="2749806" cy="1609816"/>
      </dsp:txXfrm>
    </dsp:sp>
    <dsp:sp modelId="{4023948F-FA1F-804B-9AF9-7A3B4B90187D}">
      <dsp:nvSpPr>
        <dsp:cNvPr id="0" name=""/>
        <dsp:cNvSpPr/>
      </dsp:nvSpPr>
      <dsp:spPr>
        <a:xfrm rot="10800000">
          <a:off x="7134472" y="3483796"/>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10800000">
        <a:off x="7315730" y="3625155"/>
        <a:ext cx="422936" cy="424075"/>
      </dsp:txXfrm>
    </dsp:sp>
    <dsp:sp modelId="{3CD2F5DD-9690-9D4C-A654-D4BC27FEC685}">
      <dsp:nvSpPr>
        <dsp:cNvPr id="0" name=""/>
        <dsp:cNvSpPr/>
      </dsp:nvSpPr>
      <dsp:spPr>
        <a:xfrm>
          <a:off x="3999500" y="2982200"/>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t>Repeat for alternative scenarios</a:t>
          </a:r>
        </a:p>
      </dsp:txBody>
      <dsp:txXfrm>
        <a:off x="4049584" y="3032284"/>
        <a:ext cx="2749806" cy="1609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582A3-460C-9B47-A1DE-739B80779A36}">
      <dsp:nvSpPr>
        <dsp:cNvPr id="0" name=""/>
        <dsp:cNvSpPr/>
      </dsp:nvSpPr>
      <dsp:spPr>
        <a:xfrm>
          <a:off x="9535" y="132226"/>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Model the process</a:t>
          </a:r>
        </a:p>
      </dsp:txBody>
      <dsp:txXfrm>
        <a:off x="59619" y="182310"/>
        <a:ext cx="2749806" cy="1609816"/>
      </dsp:txXfrm>
    </dsp:sp>
    <dsp:sp modelId="{15B4AF38-9FBF-3E45-ADAA-1140853D665B}">
      <dsp:nvSpPr>
        <dsp:cNvPr id="0" name=""/>
        <dsp:cNvSpPr/>
      </dsp:nvSpPr>
      <dsp:spPr>
        <a:xfrm>
          <a:off x="3110307" y="633821"/>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110307" y="775180"/>
        <a:ext cx="422936" cy="424075"/>
      </dsp:txXfrm>
    </dsp:sp>
    <dsp:sp modelId="{2B7CDED4-2EF0-2640-A49F-552E2D64BB2D}">
      <dsp:nvSpPr>
        <dsp:cNvPr id="0" name=""/>
        <dsp:cNvSpPr/>
      </dsp:nvSpPr>
      <dsp:spPr>
        <a:xfrm>
          <a:off x="3999500" y="132226"/>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Define a simulation scenario</a:t>
          </a:r>
        </a:p>
      </dsp:txBody>
      <dsp:txXfrm>
        <a:off x="4049584" y="182310"/>
        <a:ext cx="2749806" cy="1609816"/>
      </dsp:txXfrm>
    </dsp:sp>
    <dsp:sp modelId="{63FDAB66-3624-7443-B7A6-77C5970BADE7}">
      <dsp:nvSpPr>
        <dsp:cNvPr id="0" name=""/>
        <dsp:cNvSpPr/>
      </dsp:nvSpPr>
      <dsp:spPr>
        <a:xfrm>
          <a:off x="7100272" y="633821"/>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100272" y="775180"/>
        <a:ext cx="422936" cy="424075"/>
      </dsp:txXfrm>
    </dsp:sp>
    <dsp:sp modelId="{C7E6F9B5-9345-F741-84CD-9C01E6BA7590}">
      <dsp:nvSpPr>
        <dsp:cNvPr id="0" name=""/>
        <dsp:cNvSpPr/>
      </dsp:nvSpPr>
      <dsp:spPr>
        <a:xfrm>
          <a:off x="7989464" y="132226"/>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Run the simulation</a:t>
          </a:r>
        </a:p>
      </dsp:txBody>
      <dsp:txXfrm>
        <a:off x="8039548" y="182310"/>
        <a:ext cx="2749806" cy="1609816"/>
      </dsp:txXfrm>
    </dsp:sp>
    <dsp:sp modelId="{8A19228C-AC94-4445-9256-11B7692FE843}">
      <dsp:nvSpPr>
        <dsp:cNvPr id="0" name=""/>
        <dsp:cNvSpPr/>
      </dsp:nvSpPr>
      <dsp:spPr>
        <a:xfrm rot="5400000">
          <a:off x="9112354" y="2041709"/>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9202414" y="2093008"/>
        <a:ext cx="424075" cy="422936"/>
      </dsp:txXfrm>
    </dsp:sp>
    <dsp:sp modelId="{BAF18502-1DFA-DF4C-A33B-317EB66F564D}">
      <dsp:nvSpPr>
        <dsp:cNvPr id="0" name=""/>
        <dsp:cNvSpPr/>
      </dsp:nvSpPr>
      <dsp:spPr>
        <a:xfrm>
          <a:off x="7989464" y="2982200"/>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t>Analyze the simulation outputs</a:t>
          </a:r>
        </a:p>
      </dsp:txBody>
      <dsp:txXfrm>
        <a:off x="8039548" y="3032284"/>
        <a:ext cx="2749806" cy="1609816"/>
      </dsp:txXfrm>
    </dsp:sp>
    <dsp:sp modelId="{4023948F-FA1F-804B-9AF9-7A3B4B90187D}">
      <dsp:nvSpPr>
        <dsp:cNvPr id="0" name=""/>
        <dsp:cNvSpPr/>
      </dsp:nvSpPr>
      <dsp:spPr>
        <a:xfrm rot="10800000">
          <a:off x="7134472" y="3483796"/>
          <a:ext cx="604194" cy="70679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10800000">
        <a:off x="7315730" y="3625155"/>
        <a:ext cx="422936" cy="424075"/>
      </dsp:txXfrm>
    </dsp:sp>
    <dsp:sp modelId="{3CD2F5DD-9690-9D4C-A654-D4BC27FEC685}">
      <dsp:nvSpPr>
        <dsp:cNvPr id="0" name=""/>
        <dsp:cNvSpPr/>
      </dsp:nvSpPr>
      <dsp:spPr>
        <a:xfrm>
          <a:off x="3999500" y="2982200"/>
          <a:ext cx="2849974" cy="170998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a:t>Repeat for alternative scenarios</a:t>
          </a:r>
        </a:p>
      </dsp:txBody>
      <dsp:txXfrm>
        <a:off x="4049584" y="3032284"/>
        <a:ext cx="2749806" cy="16098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9057" tIns="49528" rIns="99057" bIns="49528"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9057" tIns="49528" rIns="99057" bIns="49528" rtlCol="0"/>
          <a:lstStyle>
            <a:lvl1pPr algn="r">
              <a:defRPr sz="1300"/>
            </a:lvl1pPr>
          </a:lstStyle>
          <a:p>
            <a:fld id="{B4D86BBF-38DE-4B34-833D-210BC6F66615}" type="datetimeFigureOut">
              <a:rPr lang="en-US" smtClean="0"/>
              <a:t>11/21/2023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9057" tIns="49528" rIns="99057" bIns="49528" rtlCol="0" anchor="ctr"/>
          <a:lstStyle/>
          <a:p>
            <a:endParaRPr lang="en-US"/>
          </a:p>
        </p:txBody>
      </p:sp>
      <p:sp>
        <p:nvSpPr>
          <p:cNvPr id="5" name="Notes Placeholder 4"/>
          <p:cNvSpPr>
            <a:spLocks noGrp="1"/>
          </p:cNvSpPr>
          <p:nvPr>
            <p:ph type="body" sz="quarter" idx="3"/>
          </p:nvPr>
        </p:nvSpPr>
        <p:spPr>
          <a:xfrm>
            <a:off x="731521" y="4620577"/>
            <a:ext cx="5852160" cy="3780473"/>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9057" tIns="49528" rIns="99057" bIns="495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9057" tIns="49528" rIns="99057" bIns="49528" rtlCol="0" anchor="b"/>
          <a:lstStyle>
            <a:lvl1pPr algn="r">
              <a:defRPr sz="1300"/>
            </a:lvl1pPr>
          </a:lstStyle>
          <a:p>
            <a:fld id="{B02BE67B-2C32-4802-A81D-5FD8EA0D9546}" type="slidenum">
              <a:rPr lang="en-US" smtClean="0"/>
              <a:t>‹#›</a:t>
            </a:fld>
            <a:endParaRPr lang="en-US"/>
          </a:p>
        </p:txBody>
      </p:sp>
    </p:spTree>
    <p:extLst>
      <p:ext uri="{BB962C8B-B14F-4D97-AF65-F5344CB8AC3E}">
        <p14:creationId xmlns:p14="http://schemas.microsoft.com/office/powerpoint/2010/main" val="35339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Normal_distribution" TargetMode="External" /><Relationship Id="rId3" Type="http://schemas.openxmlformats.org/officeDocument/2006/relationships/hyperlink" Target="https://en.wikipedia.org/wiki/Probability_theory" TargetMode="External" /><Relationship Id="rId7" Type="http://schemas.openxmlformats.org/officeDocument/2006/relationships/hyperlink" Target="https://en.wikipedia.org/wiki/Logarithm" TargetMode="External" /><Relationship Id="rId2" Type="http://schemas.openxmlformats.org/officeDocument/2006/relationships/slide" Target="../slides/slide23.xml" /><Relationship Id="rId1" Type="http://schemas.openxmlformats.org/officeDocument/2006/relationships/notesMaster" Target="../notesMasters/notesMaster1.xml" /><Relationship Id="rId6" Type="http://schemas.openxmlformats.org/officeDocument/2006/relationships/hyperlink" Target="https://en.wikipedia.org/wiki/Random_variable" TargetMode="External" /><Relationship Id="rId5" Type="http://schemas.openxmlformats.org/officeDocument/2006/relationships/hyperlink" Target="https://en.wikipedia.org/wiki/Probability_distribution" TargetMode="External" /><Relationship Id="rId10" Type="http://schemas.openxmlformats.org/officeDocument/2006/relationships/hyperlink" Target="https://en.wikipedia.org/wiki/Chi-squared_distribution" TargetMode="External" /><Relationship Id="rId4" Type="http://schemas.openxmlformats.org/officeDocument/2006/relationships/hyperlink" Target="https://en.wikipedia.org/wiki/Statistics" TargetMode="External" /><Relationship Id="rId9" Type="http://schemas.openxmlformats.org/officeDocument/2006/relationships/hyperlink" Target="https://en.wikipedia.org/wiki/Exponential_distribution" TargetMode="Externa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763520">
              <a:defRPr sz="2400">
                <a:solidFill>
                  <a:schemeClr val="tx1"/>
                </a:solidFill>
                <a:latin typeface="Times New Roman" pitchFamily="18" charset="0"/>
                <a:ea typeface="ＭＳ Ｐゴシック" pitchFamily="34" charset="-128"/>
              </a:defRPr>
            </a:lvl1pPr>
            <a:lvl2pPr marL="742883" indent="-285725" defTabSz="763520">
              <a:defRPr sz="2400">
                <a:solidFill>
                  <a:schemeClr val="tx1"/>
                </a:solidFill>
                <a:latin typeface="Times New Roman" pitchFamily="18" charset="0"/>
                <a:ea typeface="ＭＳ Ｐゴシック" pitchFamily="34" charset="-128"/>
              </a:defRPr>
            </a:lvl2pPr>
            <a:lvl3pPr marL="1142898" indent="-228580" defTabSz="763520">
              <a:defRPr sz="2400">
                <a:solidFill>
                  <a:schemeClr val="tx1"/>
                </a:solidFill>
                <a:latin typeface="Times New Roman" pitchFamily="18" charset="0"/>
                <a:ea typeface="ＭＳ Ｐゴシック" pitchFamily="34" charset="-128"/>
              </a:defRPr>
            </a:lvl3pPr>
            <a:lvl4pPr marL="1600057" indent="-228580" defTabSz="763520">
              <a:defRPr sz="2400">
                <a:solidFill>
                  <a:schemeClr val="tx1"/>
                </a:solidFill>
                <a:latin typeface="Times New Roman" pitchFamily="18" charset="0"/>
                <a:ea typeface="ＭＳ Ｐゴシック" pitchFamily="34" charset="-128"/>
              </a:defRPr>
            </a:lvl4pPr>
            <a:lvl5pPr marL="2057217" indent="-228580" defTabSz="763520">
              <a:defRPr sz="2400">
                <a:solidFill>
                  <a:schemeClr val="tx1"/>
                </a:solidFill>
                <a:latin typeface="Times New Roman" pitchFamily="18" charset="0"/>
                <a:ea typeface="ＭＳ Ｐゴシック" pitchFamily="34" charset="-128"/>
              </a:defRPr>
            </a:lvl5pPr>
            <a:lvl6pPr marL="251437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53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869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585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82B77F43-60BE-4E2C-9ECA-774DC50CDAB7}" type="slidenum">
              <a:rPr lang="en-US" sz="1000"/>
              <a:pPr/>
              <a:t>2</a:t>
            </a:fld>
            <a:endParaRPr lang="en-US" sz="1000"/>
          </a:p>
        </p:txBody>
      </p:sp>
      <p:sp>
        <p:nvSpPr>
          <p:cNvPr id="93187" name="Rectangle 2"/>
          <p:cNvSpPr>
            <a:spLocks noGrp="1" noRot="1" noChangeAspect="1" noChangeArrowheads="1" noTextEdit="1"/>
          </p:cNvSpPr>
          <p:nvPr>
            <p:ph type="sldImg"/>
          </p:nvPr>
        </p:nvSpPr>
        <p:spPr bwMode="auto">
          <a:xfrm>
            <a:off x="454025" y="720725"/>
            <a:ext cx="6402388" cy="3602038"/>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93188" name="Rectangle 3"/>
          <p:cNvSpPr>
            <a:spLocks noGrp="1" noChangeArrowheads="1"/>
          </p:cNvSpPr>
          <p:nvPr>
            <p:ph type="body" idx="1"/>
          </p:nvPr>
        </p:nvSpPr>
        <p:spPr bwMode="auto">
          <a:xfrm>
            <a:off x="730868" y="4562284"/>
            <a:ext cx="5850198" cy="431949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2215961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11</a:t>
            </a:fld>
            <a:endParaRPr lang="en-US"/>
          </a:p>
        </p:txBody>
      </p:sp>
    </p:spTree>
    <p:extLst>
      <p:ext uri="{BB962C8B-B14F-4D97-AF65-F5344CB8AC3E}">
        <p14:creationId xmlns:p14="http://schemas.microsoft.com/office/powerpoint/2010/main" val="2470184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12</a:t>
            </a:fld>
            <a:endParaRPr lang="en-US"/>
          </a:p>
        </p:txBody>
      </p:sp>
    </p:spTree>
    <p:extLst>
      <p:ext uri="{BB962C8B-B14F-4D97-AF65-F5344CB8AC3E}">
        <p14:creationId xmlns:p14="http://schemas.microsoft.com/office/powerpoint/2010/main" val="3699391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13</a:t>
            </a:fld>
            <a:endParaRPr lang="en-US"/>
          </a:p>
        </p:txBody>
      </p:sp>
    </p:spTree>
    <p:extLst>
      <p:ext uri="{BB962C8B-B14F-4D97-AF65-F5344CB8AC3E}">
        <p14:creationId xmlns:p14="http://schemas.microsoft.com/office/powerpoint/2010/main" val="307406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14</a:t>
            </a:fld>
            <a:endParaRPr lang="en-US"/>
          </a:p>
        </p:txBody>
      </p:sp>
    </p:spTree>
    <p:extLst>
      <p:ext uri="{BB962C8B-B14F-4D97-AF65-F5344CB8AC3E}">
        <p14:creationId xmlns:p14="http://schemas.microsoft.com/office/powerpoint/2010/main" val="23557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15</a:t>
            </a:fld>
            <a:endParaRPr lang="en-US"/>
          </a:p>
        </p:txBody>
      </p:sp>
    </p:spTree>
    <p:extLst>
      <p:ext uri="{BB962C8B-B14F-4D97-AF65-F5344CB8AC3E}">
        <p14:creationId xmlns:p14="http://schemas.microsoft.com/office/powerpoint/2010/main" val="1176786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16</a:t>
            </a:fld>
            <a:endParaRPr lang="en-US"/>
          </a:p>
        </p:txBody>
      </p:sp>
    </p:spTree>
    <p:extLst>
      <p:ext uri="{BB962C8B-B14F-4D97-AF65-F5344CB8AC3E}">
        <p14:creationId xmlns:p14="http://schemas.microsoft.com/office/powerpoint/2010/main" val="3783129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17</a:t>
            </a:fld>
            <a:endParaRPr lang="en-US"/>
          </a:p>
        </p:txBody>
      </p:sp>
    </p:spTree>
    <p:extLst>
      <p:ext uri="{BB962C8B-B14F-4D97-AF65-F5344CB8AC3E}">
        <p14:creationId xmlns:p14="http://schemas.microsoft.com/office/powerpoint/2010/main" val="852747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18</a:t>
            </a:fld>
            <a:endParaRPr lang="en-US"/>
          </a:p>
        </p:txBody>
      </p:sp>
    </p:spTree>
    <p:extLst>
      <p:ext uri="{BB962C8B-B14F-4D97-AF65-F5344CB8AC3E}">
        <p14:creationId xmlns:p14="http://schemas.microsoft.com/office/powerpoint/2010/main" val="4062964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19</a:t>
            </a:fld>
            <a:endParaRPr lang="en-US"/>
          </a:p>
        </p:txBody>
      </p:sp>
    </p:spTree>
    <p:extLst>
      <p:ext uri="{BB962C8B-B14F-4D97-AF65-F5344CB8AC3E}">
        <p14:creationId xmlns:p14="http://schemas.microsoft.com/office/powerpoint/2010/main" val="2924305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20</a:t>
            </a:fld>
            <a:endParaRPr lang="en-US"/>
          </a:p>
        </p:txBody>
      </p:sp>
    </p:spTree>
    <p:extLst>
      <p:ext uri="{BB962C8B-B14F-4D97-AF65-F5344CB8AC3E}">
        <p14:creationId xmlns:p14="http://schemas.microsoft.com/office/powerpoint/2010/main" val="329274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a:t>
            </a:fld>
            <a:endParaRPr lang="en-US"/>
          </a:p>
        </p:txBody>
      </p:sp>
    </p:spTree>
    <p:extLst>
      <p:ext uri="{BB962C8B-B14F-4D97-AF65-F5344CB8AC3E}">
        <p14:creationId xmlns:p14="http://schemas.microsoft.com/office/powerpoint/2010/main" val="3089860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21</a:t>
            </a:fld>
            <a:endParaRPr lang="en-US"/>
          </a:p>
        </p:txBody>
      </p:sp>
    </p:spTree>
    <p:extLst>
      <p:ext uri="{BB962C8B-B14F-4D97-AF65-F5344CB8AC3E}">
        <p14:creationId xmlns:p14="http://schemas.microsoft.com/office/powerpoint/2010/main" val="1704927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22</a:t>
            </a:fld>
            <a:endParaRPr lang="en-US"/>
          </a:p>
        </p:txBody>
      </p:sp>
    </p:spTree>
    <p:extLst>
      <p:ext uri="{BB962C8B-B14F-4D97-AF65-F5344CB8AC3E}">
        <p14:creationId xmlns:p14="http://schemas.microsoft.com/office/powerpoint/2010/main" val="4193229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6913"/>
            <a:ext cx="6188075" cy="3481387"/>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Other distributions allowed by BIMP: </a:t>
            </a:r>
            <a:r>
              <a:rPr lang="en-US" sz="2400" b="1" dirty="0"/>
              <a:t>Uniform, Triangular, Log-normal, Gamma</a:t>
            </a:r>
            <a:r>
              <a:rPr lang="is-IS" sz="2400" b="1" dirty="0"/>
              <a:t>…</a:t>
            </a:r>
          </a:p>
          <a:p>
            <a:pPr marL="0" marR="0" lvl="1" indent="0" algn="l" defTabSz="457200" rtl="0" eaLnBrk="1" fontAlgn="auto" latinLnBrk="0" hangingPunct="1">
              <a:lnSpc>
                <a:spcPct val="100000"/>
              </a:lnSpc>
              <a:spcBef>
                <a:spcPts val="0"/>
              </a:spcBef>
              <a:spcAft>
                <a:spcPts val="0"/>
              </a:spcAft>
              <a:buClrTx/>
              <a:buSzTx/>
              <a:buFontTx/>
              <a:buNone/>
              <a:tabLst/>
              <a:defRPr/>
            </a:pPr>
            <a:endParaRPr lang="is-IS" sz="2400" b="1" dirty="0"/>
          </a:p>
          <a:p>
            <a:pPr marL="0" marR="0" lvl="1" indent="0" algn="l" defTabSz="457200" rtl="0" eaLnBrk="1" fontAlgn="auto" latinLnBrk="0" hangingPunct="1">
              <a:lnSpc>
                <a:spcPct val="100000"/>
              </a:lnSpc>
              <a:spcBef>
                <a:spcPts val="0"/>
              </a:spcBef>
              <a:spcAft>
                <a:spcPts val="0"/>
              </a:spcAft>
              <a:buClrTx/>
              <a:buSzTx/>
              <a:buFontTx/>
              <a:buNone/>
              <a:tabLst/>
              <a:defRPr/>
            </a:pPr>
            <a:r>
              <a:rPr lang="is-IS" sz="2400" b="1" dirty="0"/>
              <a:t>Continuous uniform: the value is uniformely distributed</a:t>
            </a:r>
            <a:r>
              <a:rPr lang="is-IS" sz="2400" b="1" baseline="0" dirty="0"/>
              <a:t> in the interval between a and b. A value can be any between a and b</a:t>
            </a:r>
          </a:p>
          <a:p>
            <a:pPr marL="0" marR="0" lvl="1" indent="0" algn="l" defTabSz="457200" rtl="0" eaLnBrk="1" fontAlgn="auto" latinLnBrk="0" hangingPunct="1">
              <a:lnSpc>
                <a:spcPct val="100000"/>
              </a:lnSpc>
              <a:spcBef>
                <a:spcPts val="0"/>
              </a:spcBef>
              <a:spcAft>
                <a:spcPts val="0"/>
              </a:spcAft>
              <a:buClrTx/>
              <a:buSzTx/>
              <a:buFontTx/>
              <a:buNone/>
              <a:tabLst/>
              <a:defRPr/>
            </a:pPr>
            <a:endParaRPr lang="is-IS" sz="2400" b="1"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is-IS" sz="2400" b="1" baseline="0" dirty="0"/>
              <a:t>Discrete uniform distribution: </a:t>
            </a:r>
            <a:r>
              <a:rPr lang="en-US" sz="2400" dirty="0"/>
              <a:t>a finite number of values are equally likely to be observed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400" b="1"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sz="2400" b="1" dirty="0"/>
              <a:t>Triangular: </a:t>
            </a:r>
            <a:r>
              <a:rPr lang="en-US" sz="2400" dirty="0"/>
              <a:t>In </a:t>
            </a:r>
            <a:r>
              <a:rPr lang="en-US" sz="2400" dirty="0">
                <a:hlinkClick r:id="rId3" tooltip="Probability theory"/>
              </a:rPr>
              <a:t>probability theory</a:t>
            </a:r>
            <a:r>
              <a:rPr lang="en-US" sz="2400" dirty="0"/>
              <a:t> and </a:t>
            </a:r>
            <a:r>
              <a:rPr lang="en-US" sz="2400" dirty="0">
                <a:hlinkClick r:id="rId4" tooltip="Statistics"/>
              </a:rPr>
              <a:t>statistics</a:t>
            </a:r>
            <a:r>
              <a:rPr lang="en-US" sz="2400" dirty="0"/>
              <a:t>, the </a:t>
            </a:r>
            <a:r>
              <a:rPr lang="en-US" sz="2400" b="1" dirty="0"/>
              <a:t>triangular distribution</a:t>
            </a:r>
            <a:r>
              <a:rPr lang="en-US" sz="2400" dirty="0"/>
              <a:t> is a continuous </a:t>
            </a:r>
            <a:r>
              <a:rPr lang="en-US" sz="2400" dirty="0">
                <a:hlinkClick r:id="rId5" tooltip="Probability distribution"/>
              </a:rPr>
              <a:t>probability distribution</a:t>
            </a:r>
            <a:r>
              <a:rPr lang="en-US" sz="2400" dirty="0"/>
              <a:t> with lower limit </a:t>
            </a:r>
            <a:r>
              <a:rPr lang="en-US" sz="2400" i="1" dirty="0"/>
              <a:t>a</a:t>
            </a:r>
            <a:r>
              <a:rPr lang="en-US" sz="2400" dirty="0"/>
              <a:t>, upper limit </a:t>
            </a:r>
            <a:r>
              <a:rPr lang="en-US" sz="2400" i="1" dirty="0"/>
              <a:t>b</a:t>
            </a:r>
            <a:r>
              <a:rPr lang="en-US" sz="2400" dirty="0"/>
              <a:t> and mode </a:t>
            </a:r>
            <a:r>
              <a:rPr lang="en-US" sz="2400" i="1" dirty="0"/>
              <a:t>c</a:t>
            </a:r>
            <a:r>
              <a:rPr lang="en-US" sz="2400" dirty="0"/>
              <a:t>, where </a:t>
            </a:r>
            <a:r>
              <a:rPr lang="en-US" sz="2400" i="1" dirty="0"/>
              <a:t>a</a:t>
            </a:r>
            <a:r>
              <a:rPr lang="en-US" sz="2400" dirty="0"/>
              <a:t> &lt; </a:t>
            </a:r>
            <a:r>
              <a:rPr lang="en-US" sz="2400" i="1" dirty="0"/>
              <a:t>b</a:t>
            </a:r>
            <a:r>
              <a:rPr lang="en-US" sz="2400" dirty="0"/>
              <a:t> and </a:t>
            </a:r>
            <a:r>
              <a:rPr lang="en-US" sz="2400" i="1" dirty="0"/>
              <a:t>a</a:t>
            </a:r>
            <a:r>
              <a:rPr lang="en-US" sz="2400" dirty="0"/>
              <a:t> ≤ </a:t>
            </a:r>
            <a:r>
              <a:rPr lang="en-US" sz="2400" i="1" dirty="0"/>
              <a:t>c</a:t>
            </a:r>
            <a:r>
              <a:rPr lang="en-US" sz="2400" dirty="0"/>
              <a:t> ≤ </a:t>
            </a:r>
            <a:r>
              <a:rPr lang="en-US" sz="2400" i="1" dirty="0"/>
              <a:t>b</a:t>
            </a:r>
            <a:r>
              <a:rPr lang="en-US" sz="2400" dirty="0"/>
              <a:t>.</a:t>
            </a:r>
            <a:endParaRPr lang="en-US" sz="2400" b="1"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400" b="1"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sz="2400" b="1" dirty="0"/>
              <a:t>Log-normal: </a:t>
            </a:r>
            <a:r>
              <a:rPr lang="en-US" sz="2400" dirty="0"/>
              <a:t>In </a:t>
            </a:r>
            <a:r>
              <a:rPr lang="en-US" sz="2400" dirty="0">
                <a:hlinkClick r:id="rId3" tooltip="Probability theory"/>
              </a:rPr>
              <a:t>probability theory</a:t>
            </a:r>
            <a:r>
              <a:rPr lang="en-US" sz="2400" dirty="0"/>
              <a:t>, a </a:t>
            </a:r>
            <a:r>
              <a:rPr lang="en-US" sz="2400" b="1" dirty="0"/>
              <a:t>log-normal (or lognormal) distribution</a:t>
            </a:r>
            <a:r>
              <a:rPr lang="en-US" sz="2400" dirty="0"/>
              <a:t> is a continuous </a:t>
            </a:r>
            <a:r>
              <a:rPr lang="en-US" sz="2400" dirty="0">
                <a:hlinkClick r:id="rId5" tooltip="Probability distribution"/>
              </a:rPr>
              <a:t>probability distribution</a:t>
            </a:r>
            <a:r>
              <a:rPr lang="en-US" sz="2400" dirty="0"/>
              <a:t> of a </a:t>
            </a:r>
            <a:r>
              <a:rPr lang="en-US" sz="2400" dirty="0">
                <a:hlinkClick r:id="rId6" tooltip="Random variable"/>
              </a:rPr>
              <a:t>random variable</a:t>
            </a:r>
            <a:r>
              <a:rPr lang="en-US" sz="2400" dirty="0"/>
              <a:t> whose </a:t>
            </a:r>
            <a:r>
              <a:rPr lang="en-US" sz="2400" dirty="0">
                <a:hlinkClick r:id="rId7" tooltip="Logarithm"/>
              </a:rPr>
              <a:t>logarithm</a:t>
            </a:r>
            <a:r>
              <a:rPr lang="en-US" sz="2400" dirty="0"/>
              <a:t> is </a:t>
            </a:r>
            <a:r>
              <a:rPr lang="en-US" sz="2400" dirty="0">
                <a:hlinkClick r:id="rId8" tooltip="Normal distribution"/>
              </a:rPr>
              <a:t>normally distributed</a:t>
            </a:r>
            <a:r>
              <a:rPr lang="en-US" sz="2400" dirty="0"/>
              <a:t>. Thus, if the random variable </a:t>
            </a:r>
            <a:r>
              <a:rPr lang="en-US" sz="2400" dirty="0">
                <a:effectLst/>
              </a:rPr>
              <a:t>X {\</a:t>
            </a:r>
            <a:r>
              <a:rPr lang="en-US" sz="2400" dirty="0" err="1">
                <a:effectLst/>
              </a:rPr>
              <a:t>displaystyle</a:t>
            </a:r>
            <a:r>
              <a:rPr lang="en-US" sz="2400" dirty="0">
                <a:effectLst/>
              </a:rPr>
              <a:t> X} </a:t>
            </a:r>
            <a:r>
              <a:rPr lang="en-US" sz="2400" dirty="0"/>
              <a:t>is log-normally distributed, then </a:t>
            </a:r>
            <a:r>
              <a:rPr lang="en-US" sz="2400" dirty="0">
                <a:effectLst/>
              </a:rPr>
              <a:t>Y = ln ⁡ ( X ) {\</a:t>
            </a:r>
            <a:r>
              <a:rPr lang="en-US" sz="2400" dirty="0" err="1">
                <a:effectLst/>
              </a:rPr>
              <a:t>displaystyle</a:t>
            </a:r>
            <a:r>
              <a:rPr lang="en-US" sz="2400" dirty="0">
                <a:effectLst/>
              </a:rPr>
              <a:t> Y=\ln(X)} </a:t>
            </a:r>
            <a:r>
              <a:rPr lang="en-US" sz="2400" dirty="0"/>
              <a:t>has a normal distribution. Likewise, if </a:t>
            </a:r>
            <a:r>
              <a:rPr lang="en-US" sz="2400" dirty="0">
                <a:effectLst/>
              </a:rPr>
              <a:t>Y {\</a:t>
            </a:r>
            <a:r>
              <a:rPr lang="en-US" sz="2400" dirty="0" err="1">
                <a:effectLst/>
              </a:rPr>
              <a:t>displaystyle</a:t>
            </a:r>
            <a:r>
              <a:rPr lang="en-US" sz="2400" dirty="0">
                <a:effectLst/>
              </a:rPr>
              <a:t> Y} </a:t>
            </a:r>
            <a:r>
              <a:rPr lang="en-US" sz="2400" dirty="0"/>
              <a:t>has a normal distribution, then </a:t>
            </a:r>
            <a:r>
              <a:rPr lang="en-US" sz="2400" dirty="0">
                <a:effectLst/>
              </a:rPr>
              <a:t>X = </a:t>
            </a:r>
            <a:r>
              <a:rPr lang="en-US" sz="2400" dirty="0" err="1">
                <a:effectLst/>
              </a:rPr>
              <a:t>exp</a:t>
            </a:r>
            <a:r>
              <a:rPr lang="en-US" sz="2400" dirty="0">
                <a:effectLst/>
              </a:rPr>
              <a:t> ⁡ ( Y ) {\</a:t>
            </a:r>
            <a:r>
              <a:rPr lang="en-US" sz="2400" dirty="0" err="1">
                <a:effectLst/>
              </a:rPr>
              <a:t>displaystyle</a:t>
            </a:r>
            <a:r>
              <a:rPr lang="en-US" sz="2400" dirty="0">
                <a:effectLst/>
              </a:rPr>
              <a:t> X=\</a:t>
            </a:r>
            <a:r>
              <a:rPr lang="en-US" sz="2400" dirty="0" err="1">
                <a:effectLst/>
              </a:rPr>
              <a:t>exp</a:t>
            </a:r>
            <a:r>
              <a:rPr lang="en-US" sz="2400" dirty="0">
                <a:effectLst/>
              </a:rPr>
              <a:t>(Y)} </a:t>
            </a:r>
            <a:r>
              <a:rPr lang="en-US" sz="2400" dirty="0"/>
              <a:t>has a log-normal distribution.</a:t>
            </a:r>
            <a:endParaRPr lang="en-US" sz="2400" b="1"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400" b="1"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sz="2400" b="1" dirty="0"/>
              <a:t>Gamma: </a:t>
            </a:r>
            <a:r>
              <a:rPr lang="en-US" sz="2400" dirty="0"/>
              <a:t>In </a:t>
            </a:r>
            <a:r>
              <a:rPr lang="en-US" sz="2400" dirty="0">
                <a:hlinkClick r:id="rId3" tooltip="Probability theory"/>
              </a:rPr>
              <a:t>probability theory</a:t>
            </a:r>
            <a:r>
              <a:rPr lang="en-US" sz="2400" dirty="0"/>
              <a:t> and </a:t>
            </a:r>
            <a:r>
              <a:rPr lang="en-US" sz="2400" dirty="0">
                <a:hlinkClick r:id="rId4" tooltip="Statistics"/>
              </a:rPr>
              <a:t>statistics</a:t>
            </a:r>
            <a:r>
              <a:rPr lang="en-US" sz="2400" dirty="0"/>
              <a:t>, the </a:t>
            </a:r>
            <a:r>
              <a:rPr lang="en-US" sz="2400" b="1" dirty="0"/>
              <a:t>gamma distribution</a:t>
            </a:r>
            <a:r>
              <a:rPr lang="en-US" sz="2400" dirty="0"/>
              <a:t> is a two-parameter family of continuous </a:t>
            </a:r>
            <a:r>
              <a:rPr lang="en-US" sz="2400" dirty="0">
                <a:hlinkClick r:id="rId5" tooltip="Probability distribution"/>
              </a:rPr>
              <a:t>probability distributions</a:t>
            </a:r>
            <a:r>
              <a:rPr lang="en-US" sz="2400" dirty="0"/>
              <a:t>. The common </a:t>
            </a:r>
            <a:r>
              <a:rPr lang="en-US" sz="2400" dirty="0">
                <a:hlinkClick r:id="rId9" tooltip="Exponential distribution"/>
              </a:rPr>
              <a:t>exponential distribution</a:t>
            </a:r>
            <a:r>
              <a:rPr lang="en-US" sz="2400" dirty="0"/>
              <a:t> and </a:t>
            </a:r>
            <a:r>
              <a:rPr lang="en-US" sz="2400" dirty="0">
                <a:hlinkClick r:id="rId10" tooltip="Chi-squared distribution"/>
              </a:rPr>
              <a:t>chi-squared distribution</a:t>
            </a:r>
            <a:r>
              <a:rPr lang="en-US" sz="2400" dirty="0"/>
              <a:t> are special cases of the gamma distribution.</a:t>
            </a:r>
            <a:endParaRPr lang="is-IS" sz="2400" b="1"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is-IS" sz="2400" b="1" dirty="0"/>
          </a:p>
          <a:p>
            <a:r>
              <a:rPr lang="en-US" dirty="0"/>
              <a:t> </a:t>
            </a:r>
          </a:p>
        </p:txBody>
      </p:sp>
      <p:sp>
        <p:nvSpPr>
          <p:cNvPr id="4" name="Slide Number Placeholder 3"/>
          <p:cNvSpPr>
            <a:spLocks noGrp="1"/>
          </p:cNvSpPr>
          <p:nvPr>
            <p:ph type="sldNum" sz="quarter" idx="10"/>
          </p:nvPr>
        </p:nvSpPr>
        <p:spPr/>
        <p:txBody>
          <a:bodyPr/>
          <a:lstStyle/>
          <a:p>
            <a:fld id="{8F82759E-8999-4DBB-AFA5-27BEE8C6C2F0}" type="slidenum">
              <a:rPr lang="en-US" smtClean="0"/>
              <a:pPr/>
              <a:t>23</a:t>
            </a:fld>
            <a:endParaRPr lang="en-US"/>
          </a:p>
        </p:txBody>
      </p:sp>
    </p:spTree>
    <p:extLst>
      <p:ext uri="{BB962C8B-B14F-4D97-AF65-F5344CB8AC3E}">
        <p14:creationId xmlns:p14="http://schemas.microsoft.com/office/powerpoint/2010/main" val="61359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24</a:t>
            </a:fld>
            <a:endParaRPr lang="en-US"/>
          </a:p>
        </p:txBody>
      </p:sp>
    </p:spTree>
    <p:extLst>
      <p:ext uri="{BB962C8B-B14F-4D97-AF65-F5344CB8AC3E}">
        <p14:creationId xmlns:p14="http://schemas.microsoft.com/office/powerpoint/2010/main" val="4205562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25</a:t>
            </a:fld>
            <a:endParaRPr lang="en-US"/>
          </a:p>
        </p:txBody>
      </p:sp>
    </p:spTree>
    <p:extLst>
      <p:ext uri="{BB962C8B-B14F-4D97-AF65-F5344CB8AC3E}">
        <p14:creationId xmlns:p14="http://schemas.microsoft.com/office/powerpoint/2010/main" val="3404702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26</a:t>
            </a:fld>
            <a:endParaRPr lang="en-US"/>
          </a:p>
        </p:txBody>
      </p:sp>
    </p:spTree>
    <p:extLst>
      <p:ext uri="{BB962C8B-B14F-4D97-AF65-F5344CB8AC3E}">
        <p14:creationId xmlns:p14="http://schemas.microsoft.com/office/powerpoint/2010/main" val="3528493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a:t>
            </a:r>
            <a:r>
              <a:rPr lang="en-US" baseline="0" dirty="0"/>
              <a:t> pools in this context is not to be confused with pools in BPMN. A resource pool here is simply a set of resources who can perform a given activity. A resource pool for example can be a role or a group. In a way resource pool in the context of simulation is closer to the notion of “lane” in BPMN and typically lanes in BPMN will become resource pools when we simulate the process.</a:t>
            </a:r>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27</a:t>
            </a:fld>
            <a:endParaRPr lang="en-AU"/>
          </a:p>
        </p:txBody>
      </p:sp>
    </p:spTree>
    <p:extLst>
      <p:ext uri="{BB962C8B-B14F-4D97-AF65-F5344CB8AC3E}">
        <p14:creationId xmlns:p14="http://schemas.microsoft.com/office/powerpoint/2010/main" val="2227898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6913"/>
            <a:ext cx="6188075" cy="3481387"/>
          </a:xfrm>
        </p:spPr>
      </p:sp>
      <p:sp>
        <p:nvSpPr>
          <p:cNvPr id="3" name="Notes Placeholder 2"/>
          <p:cNvSpPr>
            <a:spLocks noGrp="1"/>
          </p:cNvSpPr>
          <p:nvPr>
            <p:ph type="body" idx="1"/>
          </p:nvPr>
        </p:nvSpPr>
        <p:spPr/>
        <p:txBody>
          <a:bodyPr/>
          <a:lstStyle/>
          <a:p>
            <a:r>
              <a:rPr lang="en-US" dirty="0"/>
              <a:t>To</a:t>
            </a:r>
            <a:r>
              <a:rPr lang="en-US" baseline="0" dirty="0"/>
              <a:t> specify a resource pool we need of course to give it a name. </a:t>
            </a:r>
          </a:p>
          <a:p>
            <a:r>
              <a:rPr lang="en-US" baseline="0" dirty="0"/>
              <a:t>We also have to specify the size of the pool, meaning how many resources belong to it. </a:t>
            </a:r>
          </a:p>
          <a:p>
            <a:r>
              <a:rPr lang="en-US" baseline="0" dirty="0"/>
              <a:t>Finally, we </a:t>
            </a:r>
          </a:p>
          <a:p>
            <a:endParaRPr lang="en-US" baseline="0" dirty="0"/>
          </a:p>
          <a:p>
            <a:r>
              <a:rPr lang="en-US" baseline="0" dirty="0"/>
              <a:t>---</a:t>
            </a:r>
          </a:p>
          <a:p>
            <a:endParaRPr lang="en-US" baseline="0" dirty="0"/>
          </a:p>
          <a:p>
            <a:r>
              <a:rPr lang="en-US" dirty="0"/>
              <a:t>A resource pool in the context of simulation is specified by means of its name; the size of the resource pool, meaning the number of instances of that resource type; and the cost per time unit, say per hour or per day or per month of a given resource of that pool; and finally the availability of the pool, meaning during what calendar are the resources in the pool available.</a:t>
            </a:r>
          </a:p>
          <a:p>
            <a:r>
              <a:rPr lang="en-US" dirty="0"/>
              <a:t>An example of a resource pool could be for example a clerk, which corresponds to a role within the </a:t>
            </a:r>
            <a:r>
              <a:rPr lang="en-US" dirty="0" err="1"/>
              <a:t>organisation</a:t>
            </a:r>
            <a:r>
              <a:rPr lang="en-US" dirty="0"/>
              <a:t>. That clerk has a cost of 25 Euros an hour and works according to a calendar, Monday to Friday, nine to five. Another example could be a credit officer with a cost of each credit officer of 25 per hour and a calendar of Monday to Friday, nine to five.</a:t>
            </a:r>
          </a:p>
          <a:p>
            <a:r>
              <a:rPr lang="en-US" dirty="0"/>
              <a:t>In some simulation tools it is possible to define the cost and the calendar at the level of each individual resource rather than define it at the level of the resource pool. However in subsequent examples we’ll concentrate on the case where all the resources in a given pool have the same cost and abide to the same calendar.</a:t>
            </a:r>
          </a:p>
          <a:p>
            <a:endParaRPr lang="en-US" dirty="0"/>
          </a:p>
          <a:p>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28</a:t>
            </a:fld>
            <a:endParaRPr lang="en-AU"/>
          </a:p>
        </p:txBody>
      </p:sp>
    </p:spTree>
    <p:extLst>
      <p:ext uri="{BB962C8B-B14F-4D97-AF65-F5344CB8AC3E}">
        <p14:creationId xmlns:p14="http://schemas.microsoft.com/office/powerpoint/2010/main" val="3556288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29</a:t>
            </a:fld>
            <a:endParaRPr lang="en-US"/>
          </a:p>
        </p:txBody>
      </p:sp>
    </p:spTree>
    <p:extLst>
      <p:ext uri="{BB962C8B-B14F-4D97-AF65-F5344CB8AC3E}">
        <p14:creationId xmlns:p14="http://schemas.microsoft.com/office/powerpoint/2010/main" val="2574222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6913"/>
            <a:ext cx="6188075" cy="3481387"/>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In our case for example we might say that check credit history is performed by a clerk, same for check income sources, whereas assess application, make a credit offer, and notify rejection are performed by a credit officer, while receive customer feedback is performed by the system.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F82759E-8999-4DBB-AFA5-27BEE8C6C2F0}" type="slidenum">
              <a:rPr lang="en-US" smtClean="0"/>
              <a:pPr/>
              <a:t>30</a:t>
            </a:fld>
            <a:endParaRPr lang="en-US"/>
          </a:p>
        </p:txBody>
      </p:sp>
    </p:spTree>
    <p:extLst>
      <p:ext uri="{BB962C8B-B14F-4D97-AF65-F5344CB8AC3E}">
        <p14:creationId xmlns:p14="http://schemas.microsoft.com/office/powerpoint/2010/main" val="225776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a:t>
            </a:fld>
            <a:endParaRPr lang="en-US"/>
          </a:p>
        </p:txBody>
      </p:sp>
    </p:spTree>
    <p:extLst>
      <p:ext uri="{BB962C8B-B14F-4D97-AF65-F5344CB8AC3E}">
        <p14:creationId xmlns:p14="http://schemas.microsoft.com/office/powerpoint/2010/main" val="3128075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31</a:t>
            </a:fld>
            <a:endParaRPr lang="en-US"/>
          </a:p>
        </p:txBody>
      </p:sp>
    </p:spTree>
    <p:extLst>
      <p:ext uri="{BB962C8B-B14F-4D97-AF65-F5344CB8AC3E}">
        <p14:creationId xmlns:p14="http://schemas.microsoft.com/office/powerpoint/2010/main" val="23648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32</a:t>
            </a:fld>
            <a:endParaRPr lang="en-US"/>
          </a:p>
        </p:txBody>
      </p:sp>
    </p:spTree>
    <p:extLst>
      <p:ext uri="{BB962C8B-B14F-4D97-AF65-F5344CB8AC3E}">
        <p14:creationId xmlns:p14="http://schemas.microsoft.com/office/powerpoint/2010/main" val="3122690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33</a:t>
            </a:fld>
            <a:endParaRPr lang="en-US"/>
          </a:p>
        </p:txBody>
      </p:sp>
    </p:spTree>
    <p:extLst>
      <p:ext uri="{BB962C8B-B14F-4D97-AF65-F5344CB8AC3E}">
        <p14:creationId xmlns:p14="http://schemas.microsoft.com/office/powerpoint/2010/main" val="3817934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597" eaLnBrk="0" hangingPunct="0">
              <a:defRPr sz="2300" b="1">
                <a:solidFill>
                  <a:schemeClr val="tx1"/>
                </a:solidFill>
                <a:latin typeface="Arial" charset="0"/>
                <a:ea typeface="ＭＳ Ｐゴシック" charset="0"/>
                <a:cs typeface="ＭＳ Ｐゴシック" charset="0"/>
              </a:defRPr>
            </a:lvl1pPr>
            <a:lvl2pPr marL="724977" indent="-278838" defTabSz="949597" eaLnBrk="0" hangingPunct="0">
              <a:defRPr sz="2300" b="1">
                <a:solidFill>
                  <a:schemeClr val="tx1"/>
                </a:solidFill>
                <a:latin typeface="Arial" charset="0"/>
                <a:ea typeface="ＭＳ Ｐゴシック" charset="0"/>
              </a:defRPr>
            </a:lvl2pPr>
            <a:lvl3pPr marL="1115349" indent="-223070" defTabSz="949597" eaLnBrk="0" hangingPunct="0">
              <a:defRPr sz="2300" b="1">
                <a:solidFill>
                  <a:schemeClr val="tx1"/>
                </a:solidFill>
                <a:latin typeface="Arial" charset="0"/>
                <a:ea typeface="ＭＳ Ｐゴシック" charset="0"/>
              </a:defRPr>
            </a:lvl3pPr>
            <a:lvl4pPr marL="1561490" indent="-223070" defTabSz="949597" eaLnBrk="0" hangingPunct="0">
              <a:defRPr sz="2300" b="1">
                <a:solidFill>
                  <a:schemeClr val="tx1"/>
                </a:solidFill>
                <a:latin typeface="Arial" charset="0"/>
                <a:ea typeface="ＭＳ Ｐゴシック" charset="0"/>
              </a:defRPr>
            </a:lvl4pPr>
            <a:lvl5pPr marL="2007630" indent="-223070" defTabSz="949597" eaLnBrk="0" hangingPunct="0">
              <a:defRPr sz="2300" b="1">
                <a:solidFill>
                  <a:schemeClr val="tx1"/>
                </a:solidFill>
                <a:latin typeface="Arial" charset="0"/>
                <a:ea typeface="ＭＳ Ｐゴシック" charset="0"/>
              </a:defRPr>
            </a:lvl5pPr>
            <a:lvl6pPr marL="2453769" indent="-223070" defTabSz="949597" eaLnBrk="0" fontAlgn="base" hangingPunct="0">
              <a:spcBef>
                <a:spcPct val="0"/>
              </a:spcBef>
              <a:spcAft>
                <a:spcPct val="0"/>
              </a:spcAft>
              <a:defRPr sz="2300" b="1">
                <a:solidFill>
                  <a:schemeClr val="tx1"/>
                </a:solidFill>
                <a:latin typeface="Arial" charset="0"/>
                <a:ea typeface="ＭＳ Ｐゴシック" charset="0"/>
              </a:defRPr>
            </a:lvl6pPr>
            <a:lvl7pPr marL="2899910" indent="-223070" defTabSz="949597" eaLnBrk="0" fontAlgn="base" hangingPunct="0">
              <a:spcBef>
                <a:spcPct val="0"/>
              </a:spcBef>
              <a:spcAft>
                <a:spcPct val="0"/>
              </a:spcAft>
              <a:defRPr sz="2300" b="1">
                <a:solidFill>
                  <a:schemeClr val="tx1"/>
                </a:solidFill>
                <a:latin typeface="Arial" charset="0"/>
                <a:ea typeface="ＭＳ Ｐゴシック" charset="0"/>
              </a:defRPr>
            </a:lvl7pPr>
            <a:lvl8pPr marL="3346049" indent="-223070" defTabSz="949597" eaLnBrk="0" fontAlgn="base" hangingPunct="0">
              <a:spcBef>
                <a:spcPct val="0"/>
              </a:spcBef>
              <a:spcAft>
                <a:spcPct val="0"/>
              </a:spcAft>
              <a:defRPr sz="2300" b="1">
                <a:solidFill>
                  <a:schemeClr val="tx1"/>
                </a:solidFill>
                <a:latin typeface="Arial" charset="0"/>
                <a:ea typeface="ＭＳ Ｐゴシック" charset="0"/>
              </a:defRPr>
            </a:lvl8pPr>
            <a:lvl9pPr marL="3792189" indent="-223070" defTabSz="949597" eaLnBrk="0" fontAlgn="base" hangingPunct="0">
              <a:spcBef>
                <a:spcPct val="0"/>
              </a:spcBef>
              <a:spcAft>
                <a:spcPct val="0"/>
              </a:spcAft>
              <a:defRPr sz="2300" b="1">
                <a:solidFill>
                  <a:schemeClr val="tx1"/>
                </a:solidFill>
                <a:latin typeface="Arial" charset="0"/>
                <a:ea typeface="ＭＳ Ｐゴシック" charset="0"/>
              </a:defRPr>
            </a:lvl9pPr>
          </a:lstStyle>
          <a:p>
            <a:pPr eaLnBrk="1" hangingPunct="1"/>
            <a:fld id="{9AC8D10F-7A0D-9C43-A33E-E790CDBFAE4E}" type="slidenum">
              <a:rPr lang="en-AU" sz="1300" b="0"/>
              <a:pPr eaLnBrk="1" hangingPunct="1"/>
              <a:t>34</a:t>
            </a:fld>
            <a:endParaRPr lang="en-AU" sz="1300" b="0"/>
          </a:p>
        </p:txBody>
      </p:sp>
    </p:spTree>
    <p:extLst>
      <p:ext uri="{BB962C8B-B14F-4D97-AF65-F5344CB8AC3E}">
        <p14:creationId xmlns:p14="http://schemas.microsoft.com/office/powerpoint/2010/main" val="4681277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35</a:t>
            </a:fld>
            <a:endParaRPr lang="en-US"/>
          </a:p>
        </p:txBody>
      </p:sp>
    </p:spTree>
    <p:extLst>
      <p:ext uri="{BB962C8B-B14F-4D97-AF65-F5344CB8AC3E}">
        <p14:creationId xmlns:p14="http://schemas.microsoft.com/office/powerpoint/2010/main" val="7816878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36</a:t>
            </a:fld>
            <a:endParaRPr lang="en-US"/>
          </a:p>
        </p:txBody>
      </p:sp>
    </p:spTree>
    <p:extLst>
      <p:ext uri="{BB962C8B-B14F-4D97-AF65-F5344CB8AC3E}">
        <p14:creationId xmlns:p14="http://schemas.microsoft.com/office/powerpoint/2010/main" val="54411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37</a:t>
            </a:fld>
            <a:endParaRPr lang="en-US"/>
          </a:p>
        </p:txBody>
      </p:sp>
    </p:spTree>
    <p:extLst>
      <p:ext uri="{BB962C8B-B14F-4D97-AF65-F5344CB8AC3E}">
        <p14:creationId xmlns:p14="http://schemas.microsoft.com/office/powerpoint/2010/main" val="4151781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38</a:t>
            </a:fld>
            <a:endParaRPr lang="en-US"/>
          </a:p>
        </p:txBody>
      </p:sp>
    </p:spTree>
    <p:extLst>
      <p:ext uri="{BB962C8B-B14F-4D97-AF65-F5344CB8AC3E}">
        <p14:creationId xmlns:p14="http://schemas.microsoft.com/office/powerpoint/2010/main" val="4011566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39</a:t>
            </a:fld>
            <a:endParaRPr lang="en-US"/>
          </a:p>
        </p:txBody>
      </p:sp>
    </p:spTree>
    <p:extLst>
      <p:ext uri="{BB962C8B-B14F-4D97-AF65-F5344CB8AC3E}">
        <p14:creationId xmlns:p14="http://schemas.microsoft.com/office/powerpoint/2010/main" val="25419063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763520">
              <a:defRPr sz="2400">
                <a:solidFill>
                  <a:schemeClr val="tx1"/>
                </a:solidFill>
                <a:latin typeface="Times New Roman" pitchFamily="18" charset="0"/>
                <a:ea typeface="ＭＳ Ｐゴシック" pitchFamily="34" charset="-128"/>
              </a:defRPr>
            </a:lvl1pPr>
            <a:lvl2pPr marL="742883" indent="-285725" defTabSz="763520">
              <a:defRPr sz="2400">
                <a:solidFill>
                  <a:schemeClr val="tx1"/>
                </a:solidFill>
                <a:latin typeface="Times New Roman" pitchFamily="18" charset="0"/>
                <a:ea typeface="ＭＳ Ｐゴシック" pitchFamily="34" charset="-128"/>
              </a:defRPr>
            </a:lvl2pPr>
            <a:lvl3pPr marL="1142898" indent="-228580" defTabSz="763520">
              <a:defRPr sz="2400">
                <a:solidFill>
                  <a:schemeClr val="tx1"/>
                </a:solidFill>
                <a:latin typeface="Times New Roman" pitchFamily="18" charset="0"/>
                <a:ea typeface="ＭＳ Ｐゴシック" pitchFamily="34" charset="-128"/>
              </a:defRPr>
            </a:lvl3pPr>
            <a:lvl4pPr marL="1600057" indent="-228580" defTabSz="763520">
              <a:defRPr sz="2400">
                <a:solidFill>
                  <a:schemeClr val="tx1"/>
                </a:solidFill>
                <a:latin typeface="Times New Roman" pitchFamily="18" charset="0"/>
                <a:ea typeface="ＭＳ Ｐゴシック" pitchFamily="34" charset="-128"/>
              </a:defRPr>
            </a:lvl4pPr>
            <a:lvl5pPr marL="2057217" indent="-228580" defTabSz="763520">
              <a:defRPr sz="2400">
                <a:solidFill>
                  <a:schemeClr val="tx1"/>
                </a:solidFill>
                <a:latin typeface="Times New Roman" pitchFamily="18" charset="0"/>
                <a:ea typeface="ＭＳ Ｐゴシック" pitchFamily="34" charset="-128"/>
              </a:defRPr>
            </a:lvl5pPr>
            <a:lvl6pPr marL="251437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53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869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585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82B77F43-60BE-4E2C-9ECA-774DC50CDAB7}" type="slidenum">
              <a:rPr lang="en-US" sz="1000"/>
              <a:pPr/>
              <a:t>40</a:t>
            </a:fld>
            <a:endParaRPr lang="en-US" sz="1000"/>
          </a:p>
        </p:txBody>
      </p:sp>
      <p:sp>
        <p:nvSpPr>
          <p:cNvPr id="93187" name="Rectangle 2"/>
          <p:cNvSpPr>
            <a:spLocks noGrp="1" noRot="1" noChangeAspect="1" noChangeArrowheads="1" noTextEdit="1"/>
          </p:cNvSpPr>
          <p:nvPr>
            <p:ph type="sldImg"/>
          </p:nvPr>
        </p:nvSpPr>
        <p:spPr bwMode="auto">
          <a:xfrm>
            <a:off x="-190500" y="819150"/>
            <a:ext cx="7272338" cy="40909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93188" name="Rectangle 3"/>
          <p:cNvSpPr>
            <a:spLocks noGrp="1" noChangeArrowheads="1"/>
          </p:cNvSpPr>
          <p:nvPr>
            <p:ph type="body" idx="1"/>
          </p:nvPr>
        </p:nvSpPr>
        <p:spPr bwMode="auto">
          <a:xfrm>
            <a:off x="688979" y="5182500"/>
            <a:ext cx="5514899" cy="490670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221596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a:t>
            </a:fld>
            <a:endParaRPr lang="en-US"/>
          </a:p>
        </p:txBody>
      </p:sp>
    </p:spTree>
    <p:extLst>
      <p:ext uri="{BB962C8B-B14F-4D97-AF65-F5344CB8AC3E}">
        <p14:creationId xmlns:p14="http://schemas.microsoft.com/office/powerpoint/2010/main" val="22836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a:ln/>
        </p:spPr>
      </p:sp>
      <p:sp>
        <p:nvSpPr>
          <p:cNvPr id="1126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900">
                <a:ea typeface="ＭＳ Ｐゴシック" charset="0"/>
                <a:cs typeface="ＭＳ Ｐゴシック" charset="0"/>
              </a:rPr>
              <a:t>Queuing occurs every time user demand exceeds server capacity.</a:t>
            </a:r>
          </a:p>
          <a:p>
            <a:r>
              <a:rPr lang="en-US" sz="900">
                <a:ea typeface="ＭＳ Ｐゴシック" charset="0"/>
                <a:cs typeface="ＭＳ Ｐゴシック" charset="0"/>
              </a:rPr>
              <a:t>Delays are due to several reasons. Let’s examine some of them…</a:t>
            </a:r>
          </a:p>
        </p:txBody>
      </p:sp>
      <p:sp>
        <p:nvSpPr>
          <p:cNvPr id="1126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E966D90-9B9B-E74A-BFD6-3BBAB51F4662}" type="slidenum">
              <a:rPr lang="en-US" sz="1300" b="0"/>
              <a:pPr eaLnBrk="1" hangingPunct="1"/>
              <a:t>6</a:t>
            </a:fld>
            <a:endParaRPr lang="en-US" sz="13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What does “bursty traffic” mean?</a:t>
            </a:r>
          </a:p>
        </p:txBody>
      </p:sp>
      <p:sp>
        <p:nvSpPr>
          <p:cNvPr id="1331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30F61E5F-24C1-7444-8C43-8F68E3323571}" type="slidenum">
              <a:rPr lang="en-US" sz="1300" b="0"/>
              <a:pPr eaLnBrk="1" hangingPunct="1"/>
              <a:t>7</a:t>
            </a:fld>
            <a:endParaRPr lang="en-US" sz="13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a:ln/>
        </p:spPr>
      </p:sp>
      <p:sp>
        <p:nvSpPr>
          <p:cNvPr id="1536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Arrivals are deterministic (e.g. the intervals between 2 consecutive arrivals are always the same), however some jobs are longer than others</a:t>
            </a:r>
          </a:p>
        </p:txBody>
      </p:sp>
      <p:sp>
        <p:nvSpPr>
          <p:cNvPr id="1536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23A487BF-E8A5-8C4B-B79F-DA078793D447}" type="slidenum">
              <a:rPr lang="en-US" sz="1300" b="0"/>
              <a:pPr eaLnBrk="1" hangingPunct="1"/>
              <a:t>8</a:t>
            </a:fld>
            <a:endParaRPr lang="en-US" sz="13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Delay probability is higher under heavy loading conditions than when the traffic is light</a:t>
            </a:r>
          </a:p>
        </p:txBody>
      </p:sp>
      <p:sp>
        <p:nvSpPr>
          <p:cNvPr id="1741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73DCCB3-7DED-0B42-A24F-F0BDE2C238CB}" type="slidenum">
              <a:rPr lang="en-US" sz="1300" b="0"/>
              <a:pPr eaLnBrk="1" hangingPunct="1"/>
              <a:t>9</a:t>
            </a:fld>
            <a:endParaRPr lang="en-US" sz="13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300">
                <a:latin typeface="Calibri" charset="0"/>
                <a:ea typeface="ＭＳ Ｐゴシック" charset="0"/>
                <a:cs typeface="ＭＳ Ｐゴシック" charset="0"/>
              </a:rPr>
              <a:t>A useful queuing model represents a real-life system with sufficient accuracy and is analytically tractable. A queuing model based on the Poisson process often meets these two requirements. A Poisson process models random events (such as a customer arrival, a request for action from a web server, or the completion of the actions requested of a web server) as emanating from a memoryless process. That is, the length of the time interval from the current time to the occurrence of the next event does not depend upon the time of occurrence of the last event</a:t>
            </a:r>
          </a:p>
          <a:p>
            <a:endParaRPr lang="en-US" sz="1300">
              <a:latin typeface="Calibri" charset="0"/>
              <a:ea typeface="ＭＳ Ｐゴシック" charset="0"/>
              <a:cs typeface="ＭＳ Ｐゴシック" charset="0"/>
            </a:endParaRPr>
          </a:p>
          <a:p>
            <a:pPr>
              <a:buFontTx/>
              <a:buChar char="-"/>
            </a:pPr>
            <a:r>
              <a:rPr lang="en-US" sz="1300">
                <a:latin typeface="Calibri" charset="0"/>
                <a:ea typeface="ＭＳ Ｐゴシック" charset="0"/>
                <a:cs typeface="ＭＳ Ｐゴシック" charset="0"/>
              </a:rPr>
              <a:t>Independent increments: the numbers of occurrences counted in disjoint intervals are independent from each other</a:t>
            </a:r>
          </a:p>
          <a:p>
            <a:pPr>
              <a:buFontTx/>
              <a:buChar char="-"/>
            </a:pPr>
            <a:r>
              <a:rPr lang="en-US" sz="1300">
                <a:latin typeface="Calibri" charset="0"/>
                <a:ea typeface="ＭＳ Ｐゴシック" charset="0"/>
                <a:cs typeface="ＭＳ Ｐゴシック" charset="0"/>
              </a:rPr>
              <a:t>Stationary increments: the probability distribution of the number of occurrences counted in any time interval only depends on the length of the interval</a:t>
            </a:r>
          </a:p>
          <a:p>
            <a:pPr>
              <a:buFontTx/>
              <a:buChar char="-"/>
            </a:pPr>
            <a:r>
              <a:rPr lang="en-US">
                <a:solidFill>
                  <a:srgbClr val="073E87"/>
                </a:solidFill>
                <a:ea typeface="ＭＳ Ｐゴシック" charset="0"/>
                <a:cs typeface="ＭＳ Ｐゴシック" charset="0"/>
              </a:rPr>
              <a:t>Closed under Addiction and Subtraction</a:t>
            </a:r>
          </a:p>
          <a:p>
            <a:pPr>
              <a:buFontTx/>
              <a:buChar char="-"/>
            </a:pPr>
            <a:endParaRPr lang="en-US">
              <a:ea typeface="ＭＳ Ｐゴシック" charset="0"/>
              <a:cs typeface="ＭＳ Ｐゴシック" charset="0"/>
            </a:endParaRPr>
          </a:p>
        </p:txBody>
      </p:sp>
      <p:sp>
        <p:nvSpPr>
          <p:cNvPr id="1945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0D0DBF62-9BEC-B44B-8C30-CCF7C721DEE0}" type="slidenum">
              <a:rPr lang="en-US" sz="1300" b="0"/>
              <a:pPr eaLnBrk="1" hangingPunct="1"/>
              <a:t>10</a:t>
            </a:fld>
            <a:endParaRPr lang="en-US" sz="1300" b="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1.jpe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2.jpe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jpg" /><Relationship Id="rId1" Type="http://schemas.openxmlformats.org/officeDocument/2006/relationships/slideMaster" Target="../slideMasters/slideMaster1.xml" /><Relationship Id="rId4" Type="http://schemas.openxmlformats.org/officeDocument/2006/relationships/image" Target="../media/image16.svg"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ealkiri ja alapealkiri - sinine taust">
    <p:bg>
      <p:bgPr>
        <a:solidFill>
          <a:srgbClr val="0061AA"/>
        </a:solidFill>
        <a:effectLst/>
      </p:bgPr>
    </p:bg>
    <p:spTree>
      <p:nvGrpSpPr>
        <p:cNvPr id="1" name=""/>
        <p:cNvGrpSpPr/>
        <p:nvPr/>
      </p:nvGrpSpPr>
      <p:grpSpPr>
        <a:xfrm>
          <a:off x="0" y="0"/>
          <a:ext cx="0" cy="0"/>
          <a:chOff x="0" y="0"/>
          <a:chExt cx="0" cy="0"/>
        </a:xfrm>
      </p:grpSpPr>
      <p:sp>
        <p:nvSpPr>
          <p:cNvPr id="41" name="Title 1"/>
          <p:cNvSpPr>
            <a:spLocks noGrp="1"/>
          </p:cNvSpPr>
          <p:nvPr>
            <p:ph type="title" hasCustomPrompt="1"/>
          </p:nvPr>
        </p:nvSpPr>
        <p:spPr>
          <a:xfrm>
            <a:off x="838200" y="3429001"/>
            <a:ext cx="10515600" cy="1420295"/>
          </a:xfrm>
        </p:spPr>
        <p:txBody>
          <a:bodyPr anchor="t">
            <a:normAutofit/>
          </a:bodyPr>
          <a:lstStyle>
            <a:lvl1pPr algn="ctr">
              <a:defRPr sz="2400" b="1" i="0" baseline="0">
                <a:solidFill>
                  <a:schemeClr val="bg1"/>
                </a:solidFill>
                <a:latin typeface="+mj-lt"/>
              </a:defRPr>
            </a:lvl1pPr>
          </a:lstStyle>
          <a:p>
            <a:r>
              <a:rPr lang="et-EE" dirty="0"/>
              <a:t>Subtitle goes here</a:t>
            </a:r>
            <a:endParaRPr lang="en-US" dirty="0"/>
          </a:p>
        </p:txBody>
      </p:sp>
      <p:sp>
        <p:nvSpPr>
          <p:cNvPr id="4" name="Text Placeholder 3"/>
          <p:cNvSpPr>
            <a:spLocks noGrp="1"/>
          </p:cNvSpPr>
          <p:nvPr>
            <p:ph type="body" sz="quarter" idx="10" hasCustomPrompt="1"/>
          </p:nvPr>
        </p:nvSpPr>
        <p:spPr>
          <a:xfrm>
            <a:off x="838200" y="2008706"/>
            <a:ext cx="10515600" cy="1420294"/>
          </a:xfrm>
        </p:spPr>
        <p:txBody>
          <a:bodyPr>
            <a:noAutofit/>
          </a:bodyPr>
          <a:lstStyle>
            <a:lvl1pPr marL="0" indent="0" algn="ctr">
              <a:buNone/>
              <a:defRPr sz="4600" b="1" i="0" baseline="0">
                <a:solidFill>
                  <a:schemeClr val="bg1"/>
                </a:solidFill>
                <a:latin typeface="+mj-lt"/>
                <a:cs typeface="Times New Roman" panose="02020603050405020304" pitchFamily="18" charset="0"/>
              </a:defRPr>
            </a:lvl1pPr>
            <a:lvl2pPr>
              <a:defRPr b="1" i="0">
                <a:solidFill>
                  <a:schemeClr val="bg1"/>
                </a:solidFill>
                <a:latin typeface="Tinos" panose="02020603050405020304" pitchFamily="18" charset="0"/>
              </a:defRPr>
            </a:lvl2pPr>
            <a:lvl3pPr>
              <a:defRPr b="1" i="0">
                <a:solidFill>
                  <a:schemeClr val="bg1"/>
                </a:solidFill>
                <a:latin typeface="Tinos" panose="02020603050405020304" pitchFamily="18" charset="0"/>
              </a:defRPr>
            </a:lvl3pPr>
            <a:lvl4pPr>
              <a:defRPr b="1" i="0">
                <a:solidFill>
                  <a:schemeClr val="bg1"/>
                </a:solidFill>
                <a:latin typeface="Tinos" panose="02020603050405020304" pitchFamily="18" charset="0"/>
              </a:defRPr>
            </a:lvl4pPr>
            <a:lvl5pPr>
              <a:defRPr b="1" i="0">
                <a:solidFill>
                  <a:schemeClr val="bg1"/>
                </a:solidFill>
                <a:latin typeface="Tinos" panose="02020603050405020304" pitchFamily="18" charset="0"/>
              </a:defRPr>
            </a:lvl5pPr>
          </a:lstStyle>
          <a:p>
            <a:pPr lvl="0"/>
            <a:r>
              <a:rPr lang="et-EE" dirty="0"/>
              <a:t>Write a catchy header here!</a:t>
            </a:r>
            <a:endParaRPr lang="en-US" dirty="0"/>
          </a:p>
        </p:txBody>
      </p:sp>
      <p:sp>
        <p:nvSpPr>
          <p:cNvPr id="6" name="Text Placeholder 5"/>
          <p:cNvSpPr>
            <a:spLocks noGrp="1"/>
          </p:cNvSpPr>
          <p:nvPr>
            <p:ph type="body" sz="quarter" idx="11" hasCustomPrompt="1"/>
          </p:nvPr>
        </p:nvSpPr>
        <p:spPr>
          <a:xfrm>
            <a:off x="4318000" y="6027738"/>
            <a:ext cx="3556000" cy="500062"/>
          </a:xfrm>
        </p:spPr>
        <p:txBody>
          <a:bodyPr/>
          <a:lstStyle>
            <a:lvl1pPr marL="0" indent="0" algn="ctr">
              <a:buNone/>
              <a:defRPr sz="1800" b="1" i="0" baseline="0">
                <a:solidFill>
                  <a:schemeClr val="bg1"/>
                </a:solidFill>
              </a:defRPr>
            </a:lvl1pPr>
          </a:lstStyle>
          <a:p>
            <a:pPr lvl="0"/>
            <a:r>
              <a:rPr lang="et-EE" dirty="0"/>
              <a:t>00.00.0000</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0932" y="558548"/>
            <a:ext cx="3310135" cy="443485"/>
          </a:xfrm>
          <a:prstGeom prst="rect">
            <a:avLst/>
          </a:prstGeom>
        </p:spPr>
      </p:pic>
    </p:spTree>
    <p:extLst>
      <p:ext uri="{BB962C8B-B14F-4D97-AF65-F5344CB8AC3E}">
        <p14:creationId xmlns:p14="http://schemas.microsoft.com/office/powerpoint/2010/main" val="18926589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50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ealkiri, loetelu ja joonis">
    <p:bg>
      <p:bgPr>
        <a:solidFill>
          <a:srgbClr val="0061A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7010" y="-361655"/>
            <a:ext cx="6179568" cy="6179568"/>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65953" y="558548"/>
            <a:ext cx="3310135" cy="443485"/>
          </a:xfrm>
          <a:prstGeom prst="rect">
            <a:avLst/>
          </a:prstGeom>
        </p:spPr>
      </p:pic>
      <p:sp>
        <p:nvSpPr>
          <p:cNvPr id="6" name="Text Placeholder 4"/>
          <p:cNvSpPr>
            <a:spLocks noGrp="1"/>
          </p:cNvSpPr>
          <p:nvPr>
            <p:ph type="body" sz="quarter" idx="10" hasCustomPrompt="1"/>
          </p:nvPr>
        </p:nvSpPr>
        <p:spPr>
          <a:xfrm>
            <a:off x="6105525" y="4148138"/>
            <a:ext cx="5770563" cy="2157412"/>
          </a:xfrm>
        </p:spPr>
        <p:txBody>
          <a:bodyPr>
            <a:normAutofit/>
          </a:bodyPr>
          <a:lstStyle>
            <a:lvl1pPr marL="0" indent="0">
              <a:buNone/>
              <a:defRPr sz="1800" baseline="0">
                <a:solidFill>
                  <a:schemeClr val="bg1"/>
                </a:solidFill>
                <a:latin typeface="+mj-lt"/>
                <a:cs typeface="Times New Roman" panose="02020603050405020304" pitchFamily="18" charset="0"/>
              </a:defRPr>
            </a:lvl1pPr>
            <a:lvl2pPr marL="457200" indent="0">
              <a:buNone/>
              <a:defRPr>
                <a:solidFill>
                  <a:schemeClr val="bg1"/>
                </a:solidFill>
                <a:latin typeface="Tinos" panose="02020603050405020304" pitchFamily="18" charset="0"/>
              </a:defRPr>
            </a:lvl2pPr>
            <a:lvl3pPr marL="914400" indent="0">
              <a:buNone/>
              <a:defRPr>
                <a:solidFill>
                  <a:schemeClr val="bg1"/>
                </a:solidFill>
                <a:latin typeface="Tinos" panose="02020603050405020304" pitchFamily="18" charset="0"/>
              </a:defRPr>
            </a:lvl3pPr>
            <a:lvl4pPr marL="1371600" indent="0">
              <a:buNone/>
              <a:defRPr>
                <a:solidFill>
                  <a:schemeClr val="bg1"/>
                </a:solidFill>
                <a:latin typeface="Tinos" panose="02020603050405020304" pitchFamily="18" charset="0"/>
              </a:defRPr>
            </a:lvl4pPr>
            <a:lvl5pPr marL="1828800" indent="0">
              <a:buNone/>
              <a:defRPr>
                <a:solidFill>
                  <a:schemeClr val="bg1"/>
                </a:solidFill>
                <a:latin typeface="Tinos" panose="02020603050405020304" pitchFamily="18" charset="0"/>
              </a:defRPr>
            </a:lvl5pPr>
          </a:lstStyle>
          <a:p>
            <a:pPr lvl="0"/>
            <a:r>
              <a:rPr lang="et-EE" dirty="0"/>
              <a:t>Lorem ipsum dolor sit amet, consectetur adipiscing elit. Praesent non consequat velit, in ultricies purus. In in eros orci. Duis lacinia tempus est, vel gravida ipsum lacinia in. Nam porttitor, eros in tristique bibendum, arcu magna eleifend tortor, non lacinia magna sem vel mauris. Quisque bibendum suscipit mauris a sagittis.</a:t>
            </a:r>
            <a:endParaRPr lang="en-US" dirty="0"/>
          </a:p>
        </p:txBody>
      </p:sp>
      <p:sp>
        <p:nvSpPr>
          <p:cNvPr id="8" name="Text Placeholder 8"/>
          <p:cNvSpPr>
            <a:spLocks noGrp="1"/>
          </p:cNvSpPr>
          <p:nvPr>
            <p:ph type="body" sz="quarter" idx="11" hasCustomPrompt="1"/>
          </p:nvPr>
        </p:nvSpPr>
        <p:spPr>
          <a:xfrm>
            <a:off x="6105525" y="2682814"/>
            <a:ext cx="5780088" cy="1465323"/>
          </a:xfrm>
        </p:spPr>
        <p:txBody>
          <a:bodyPr>
            <a:noAutofit/>
          </a:bodyPr>
          <a:lstStyle>
            <a:lvl1pPr marL="0" indent="0" algn="l">
              <a:buNone/>
              <a:defRPr sz="3400" b="1" i="0" baseline="0">
                <a:solidFill>
                  <a:schemeClr val="bg1"/>
                </a:solidFill>
                <a:latin typeface="+mj-lt"/>
                <a:cs typeface="Times New Roman" panose="02020603050405020304" pitchFamily="18" charset="0"/>
              </a:defRPr>
            </a:lvl1pPr>
            <a:lvl2pPr>
              <a:defRPr sz="3600" b="1" i="0">
                <a:solidFill>
                  <a:schemeClr val="bg1"/>
                </a:solidFill>
                <a:latin typeface="Tinos" panose="02020603050405020304" pitchFamily="18" charset="0"/>
              </a:defRPr>
            </a:lvl2pPr>
            <a:lvl3pPr>
              <a:defRPr sz="3600" b="1" i="0">
                <a:solidFill>
                  <a:schemeClr val="bg1"/>
                </a:solidFill>
                <a:latin typeface="Tinos" panose="02020603050405020304" pitchFamily="18" charset="0"/>
              </a:defRPr>
            </a:lvl3pPr>
            <a:lvl4pPr>
              <a:defRPr sz="3600" b="1" i="0">
                <a:solidFill>
                  <a:schemeClr val="bg1"/>
                </a:solidFill>
                <a:latin typeface="Tinos" panose="02020603050405020304" pitchFamily="18" charset="0"/>
              </a:defRPr>
            </a:lvl4pPr>
            <a:lvl5pPr>
              <a:defRPr sz="3600" b="1" i="0">
                <a:solidFill>
                  <a:schemeClr val="bg1"/>
                </a:solidFill>
                <a:latin typeface="Tinos" panose="02020603050405020304" pitchFamily="18" charset="0"/>
              </a:defRPr>
            </a:lvl5pPr>
          </a:lstStyle>
          <a:p>
            <a:pPr lvl="0"/>
            <a:r>
              <a:rPr lang="et-EE" dirty="0"/>
              <a:t>Write a catchy header here!</a:t>
            </a:r>
            <a:endParaRPr lang="en-US" dirty="0"/>
          </a:p>
        </p:txBody>
      </p:sp>
    </p:spTree>
    <p:extLst>
      <p:ext uri="{BB962C8B-B14F-4D97-AF65-F5344CB8AC3E}">
        <p14:creationId xmlns:p14="http://schemas.microsoft.com/office/powerpoint/2010/main" val="12343472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ealkiri, loetelu ja joonis">
    <p:bg>
      <p:bgPr>
        <a:solidFill>
          <a:srgbClr val="0061A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0798" y="-527034"/>
            <a:ext cx="5822918" cy="5822918"/>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5478" y="558548"/>
            <a:ext cx="3310135" cy="443485"/>
          </a:xfrm>
          <a:prstGeom prst="rect">
            <a:avLst/>
          </a:prstGeom>
        </p:spPr>
      </p:pic>
      <p:sp>
        <p:nvSpPr>
          <p:cNvPr id="6" name="Text Placeholder 4"/>
          <p:cNvSpPr>
            <a:spLocks noGrp="1"/>
          </p:cNvSpPr>
          <p:nvPr>
            <p:ph type="body" sz="quarter" idx="10" hasCustomPrompt="1"/>
          </p:nvPr>
        </p:nvSpPr>
        <p:spPr>
          <a:xfrm>
            <a:off x="6105525" y="4148138"/>
            <a:ext cx="5770563" cy="2157412"/>
          </a:xfrm>
        </p:spPr>
        <p:txBody>
          <a:bodyPr>
            <a:normAutofit/>
          </a:bodyPr>
          <a:lstStyle>
            <a:lvl1pPr marL="0" indent="0">
              <a:buNone/>
              <a:defRPr sz="1800" baseline="0">
                <a:solidFill>
                  <a:schemeClr val="bg1"/>
                </a:solidFill>
                <a:latin typeface="+mj-lt"/>
                <a:cs typeface="Times New Roman" panose="02020603050405020304" pitchFamily="18" charset="0"/>
              </a:defRPr>
            </a:lvl1pPr>
            <a:lvl2pPr marL="457200" indent="0">
              <a:buNone/>
              <a:defRPr>
                <a:solidFill>
                  <a:schemeClr val="bg1"/>
                </a:solidFill>
                <a:latin typeface="Tinos" panose="02020603050405020304" pitchFamily="18" charset="0"/>
              </a:defRPr>
            </a:lvl2pPr>
            <a:lvl3pPr marL="914400" indent="0">
              <a:buNone/>
              <a:defRPr>
                <a:solidFill>
                  <a:schemeClr val="bg1"/>
                </a:solidFill>
                <a:latin typeface="Tinos" panose="02020603050405020304" pitchFamily="18" charset="0"/>
              </a:defRPr>
            </a:lvl3pPr>
            <a:lvl4pPr marL="1371600" indent="0">
              <a:buNone/>
              <a:defRPr>
                <a:solidFill>
                  <a:schemeClr val="bg1"/>
                </a:solidFill>
                <a:latin typeface="Tinos" panose="02020603050405020304" pitchFamily="18" charset="0"/>
              </a:defRPr>
            </a:lvl4pPr>
            <a:lvl5pPr marL="1828800" indent="0">
              <a:buNone/>
              <a:defRPr>
                <a:solidFill>
                  <a:schemeClr val="bg1"/>
                </a:solidFill>
                <a:latin typeface="Tinos" panose="02020603050405020304" pitchFamily="18" charset="0"/>
              </a:defRPr>
            </a:lvl5pPr>
          </a:lstStyle>
          <a:p>
            <a:pPr lvl="0"/>
            <a:r>
              <a:rPr lang="et-EE" dirty="0"/>
              <a:t>Lorem ipsum dolor sit amet, consectetur adipiscing elit. Praesent non consequat velit, in ultricies purus. In in eros orci. Duis lacinia tempus est, vel gravida ipsum lacinia in. Nam porttitor, eros in tristique bibendum, arcu magna eleifend tortor, non lacinia magna sem vel mauris. Quisque bibendum suscipit mauris a sagittis.</a:t>
            </a:r>
            <a:endParaRPr lang="en-US" dirty="0"/>
          </a:p>
        </p:txBody>
      </p:sp>
      <p:sp>
        <p:nvSpPr>
          <p:cNvPr id="8" name="Text Placeholder 8"/>
          <p:cNvSpPr>
            <a:spLocks noGrp="1"/>
          </p:cNvSpPr>
          <p:nvPr>
            <p:ph type="body" sz="quarter" idx="11" hasCustomPrompt="1"/>
          </p:nvPr>
        </p:nvSpPr>
        <p:spPr>
          <a:xfrm>
            <a:off x="6105525" y="2682814"/>
            <a:ext cx="5780088" cy="1465323"/>
          </a:xfrm>
        </p:spPr>
        <p:txBody>
          <a:bodyPr>
            <a:noAutofit/>
          </a:bodyPr>
          <a:lstStyle>
            <a:lvl1pPr marL="0" indent="0" algn="l">
              <a:buNone/>
              <a:defRPr sz="3400" b="1" i="0" baseline="0">
                <a:solidFill>
                  <a:schemeClr val="bg1"/>
                </a:solidFill>
                <a:latin typeface="+mj-lt"/>
                <a:cs typeface="Times New Roman" panose="02020603050405020304" pitchFamily="18" charset="0"/>
              </a:defRPr>
            </a:lvl1pPr>
            <a:lvl2pPr>
              <a:defRPr sz="3600" b="1" i="0">
                <a:solidFill>
                  <a:schemeClr val="bg1"/>
                </a:solidFill>
                <a:latin typeface="Tinos" panose="02020603050405020304" pitchFamily="18" charset="0"/>
              </a:defRPr>
            </a:lvl2pPr>
            <a:lvl3pPr>
              <a:defRPr sz="3600" b="1" i="0">
                <a:solidFill>
                  <a:schemeClr val="bg1"/>
                </a:solidFill>
                <a:latin typeface="Tinos" panose="02020603050405020304" pitchFamily="18" charset="0"/>
              </a:defRPr>
            </a:lvl3pPr>
            <a:lvl4pPr>
              <a:defRPr sz="3600" b="1" i="0">
                <a:solidFill>
                  <a:schemeClr val="bg1"/>
                </a:solidFill>
                <a:latin typeface="Tinos" panose="02020603050405020304" pitchFamily="18" charset="0"/>
              </a:defRPr>
            </a:lvl4pPr>
            <a:lvl5pPr>
              <a:defRPr sz="3600" b="1" i="0">
                <a:solidFill>
                  <a:schemeClr val="bg1"/>
                </a:solidFill>
                <a:latin typeface="Tinos" panose="02020603050405020304" pitchFamily="18" charset="0"/>
              </a:defRPr>
            </a:lvl5pPr>
          </a:lstStyle>
          <a:p>
            <a:pPr lvl="0"/>
            <a:r>
              <a:rPr lang="et-EE" dirty="0"/>
              <a:t>Write a catchy header here!</a:t>
            </a:r>
            <a:endParaRPr lang="en-US" dirty="0"/>
          </a:p>
        </p:txBody>
      </p:sp>
    </p:spTree>
    <p:extLst>
      <p:ext uri="{BB962C8B-B14F-4D97-AF65-F5344CB8AC3E}">
        <p14:creationId xmlns:p14="http://schemas.microsoft.com/office/powerpoint/2010/main" val="25407189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ealkiri, loetelu ja joonis">
    <p:bg>
      <p:bgPr>
        <a:solidFill>
          <a:srgbClr val="0061AA"/>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55061" y="3429000"/>
            <a:ext cx="5040940" cy="2854842"/>
          </a:xfrm>
        </p:spPr>
        <p:txBody>
          <a:bodyPr>
            <a:normAutofit/>
          </a:bodyPr>
          <a:lstStyle>
            <a:lvl1pPr marL="0" indent="0">
              <a:buNone/>
              <a:defRPr sz="1800" baseline="0">
                <a:solidFill>
                  <a:schemeClr val="bg1"/>
                </a:solidFill>
                <a:latin typeface="+mj-lt"/>
                <a:cs typeface="Times New Roman" panose="02020603050405020304" pitchFamily="18" charset="0"/>
              </a:defRPr>
            </a:lvl1pPr>
            <a:lvl2pPr marL="457200" indent="0">
              <a:buNone/>
              <a:defRPr>
                <a:solidFill>
                  <a:schemeClr val="bg1"/>
                </a:solidFill>
                <a:latin typeface="Tinos" panose="02020603050405020304" pitchFamily="18" charset="0"/>
              </a:defRPr>
            </a:lvl2pPr>
            <a:lvl3pPr marL="914400" indent="0">
              <a:buNone/>
              <a:defRPr>
                <a:solidFill>
                  <a:schemeClr val="bg1"/>
                </a:solidFill>
                <a:latin typeface="Tinos" panose="02020603050405020304" pitchFamily="18" charset="0"/>
              </a:defRPr>
            </a:lvl3pPr>
            <a:lvl4pPr marL="1371600" indent="0">
              <a:buNone/>
              <a:defRPr>
                <a:solidFill>
                  <a:schemeClr val="bg1"/>
                </a:solidFill>
                <a:latin typeface="Tinos" panose="02020603050405020304" pitchFamily="18" charset="0"/>
              </a:defRPr>
            </a:lvl4pPr>
            <a:lvl5pPr marL="1828800" indent="0">
              <a:buNone/>
              <a:defRPr>
                <a:solidFill>
                  <a:schemeClr val="bg1"/>
                </a:solidFill>
                <a:latin typeface="Tinos" panose="02020603050405020304" pitchFamily="18" charset="0"/>
              </a:defRPr>
            </a:lvl5pPr>
          </a:lstStyle>
          <a:p>
            <a:pPr lvl="0"/>
            <a:r>
              <a:rPr lang="et-EE" dirty="0"/>
              <a:t>Lorem ipsum dolor sit amet, consectetur adipiscing elit. Praesent non consequat velit, in ultricies purus. In in eros orci. Duis lacinia tempus est, vel gravida ipsum lacinia in. Nam porttitor, eros in tristique bibendum, arcu magna eleifend tortor, non lacinia magna sem vel mauris. Quisque bibendum suscipit mauris a sagittis.</a:t>
            </a:r>
            <a:endParaRPr lang="en-US" dirty="0"/>
          </a:p>
        </p:txBody>
      </p:sp>
      <p:sp>
        <p:nvSpPr>
          <p:cNvPr id="9" name="Text Placeholder 8"/>
          <p:cNvSpPr>
            <a:spLocks noGrp="1"/>
          </p:cNvSpPr>
          <p:nvPr>
            <p:ph type="body" sz="quarter" idx="11" hasCustomPrompt="1"/>
          </p:nvPr>
        </p:nvSpPr>
        <p:spPr>
          <a:xfrm>
            <a:off x="1055060" y="1963676"/>
            <a:ext cx="5040941" cy="1465323"/>
          </a:xfrm>
        </p:spPr>
        <p:txBody>
          <a:bodyPr>
            <a:noAutofit/>
          </a:bodyPr>
          <a:lstStyle>
            <a:lvl1pPr marL="0" indent="0" algn="l">
              <a:buNone/>
              <a:defRPr sz="3400" b="1" i="0" baseline="0">
                <a:solidFill>
                  <a:schemeClr val="bg1"/>
                </a:solidFill>
                <a:latin typeface="+mj-lt"/>
                <a:cs typeface="Times New Roman" panose="02020603050405020304" pitchFamily="18" charset="0"/>
              </a:defRPr>
            </a:lvl1pPr>
            <a:lvl2pPr>
              <a:defRPr sz="3600" b="1" i="0">
                <a:solidFill>
                  <a:schemeClr val="bg1"/>
                </a:solidFill>
                <a:latin typeface="Tinos" panose="02020603050405020304" pitchFamily="18" charset="0"/>
              </a:defRPr>
            </a:lvl2pPr>
            <a:lvl3pPr>
              <a:defRPr sz="3600" b="1" i="0">
                <a:solidFill>
                  <a:schemeClr val="bg1"/>
                </a:solidFill>
                <a:latin typeface="Tinos" panose="02020603050405020304" pitchFamily="18" charset="0"/>
              </a:defRPr>
            </a:lvl3pPr>
            <a:lvl4pPr>
              <a:defRPr sz="3600" b="1" i="0">
                <a:solidFill>
                  <a:schemeClr val="bg1"/>
                </a:solidFill>
                <a:latin typeface="Tinos" panose="02020603050405020304" pitchFamily="18" charset="0"/>
              </a:defRPr>
            </a:lvl4pPr>
            <a:lvl5pPr>
              <a:defRPr sz="3600" b="1" i="0">
                <a:solidFill>
                  <a:schemeClr val="bg1"/>
                </a:solidFill>
                <a:latin typeface="Tinos" panose="02020603050405020304" pitchFamily="18" charset="0"/>
              </a:defRPr>
            </a:lvl5pPr>
          </a:lstStyle>
          <a:p>
            <a:pPr lvl="0"/>
            <a:r>
              <a:rPr lang="et-EE" dirty="0"/>
              <a:t>Write a catchy header here!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29673" y="722559"/>
            <a:ext cx="6100196" cy="6100196"/>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60869" y="558548"/>
            <a:ext cx="3310135" cy="443485"/>
          </a:xfrm>
          <a:prstGeom prst="rect">
            <a:avLst/>
          </a:prstGeom>
        </p:spPr>
      </p:pic>
    </p:spTree>
    <p:extLst>
      <p:ext uri="{BB962C8B-B14F-4D97-AF65-F5344CB8AC3E}">
        <p14:creationId xmlns:p14="http://schemas.microsoft.com/office/powerpoint/2010/main" val="24832136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ealkiri ja loetel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065229" y="2718962"/>
            <a:ext cx="10515600" cy="3587570"/>
          </a:xfrm>
        </p:spPr>
        <p:txBody>
          <a:bodyPr/>
          <a:lstStyle>
            <a:lvl1pPr>
              <a:defRPr baseline="0"/>
            </a:lvl1pPr>
            <a:lvl2pPr>
              <a:defRPr sz="1400"/>
            </a:lvl2pPr>
            <a:lvl3pPr>
              <a:defRPr sz="1500"/>
            </a:lvl3pPr>
          </a:lstStyle>
          <a:p>
            <a:pPr lvl="0"/>
            <a:r>
              <a:rPr lang="et-EE" dirty="0"/>
              <a:t>Text goes here</a:t>
            </a:r>
            <a:endParaRPr lang="en-US" dirty="0"/>
          </a:p>
          <a:p>
            <a:pPr lvl="1"/>
            <a:r>
              <a:rPr lang="et-EE" dirty="0"/>
              <a:t>Text goes here</a:t>
            </a:r>
            <a:endParaRPr lang="en-US" dirty="0"/>
          </a:p>
        </p:txBody>
      </p:sp>
      <p:sp>
        <p:nvSpPr>
          <p:cNvPr id="5" name="Text Placeholder 4"/>
          <p:cNvSpPr>
            <a:spLocks noGrp="1"/>
          </p:cNvSpPr>
          <p:nvPr>
            <p:ph type="body" sz="quarter" idx="10" hasCustomPrompt="1"/>
          </p:nvPr>
        </p:nvSpPr>
        <p:spPr>
          <a:xfrm>
            <a:off x="1065213" y="1270000"/>
            <a:ext cx="10515600" cy="1448962"/>
          </a:xfrm>
        </p:spPr>
        <p:txBody>
          <a:bodyPr>
            <a:noAutofit/>
          </a:bodyPr>
          <a:lstStyle>
            <a:lvl1pPr marL="0" indent="0">
              <a:buNone/>
              <a:defRPr sz="3400" b="1" i="0" baseline="0">
                <a:latin typeface="+mj-lt"/>
                <a:ea typeface="Tinos" panose="02020603050405020304" pitchFamily="18" charset="0"/>
                <a:cs typeface="Times New Roman" panose="02020603050405020304" pitchFamily="18" charset="0"/>
              </a:defRPr>
            </a:lvl1pPr>
            <a:lvl2pPr marL="457200" indent="0">
              <a:buNone/>
              <a:defRPr sz="3400" b="1" i="0">
                <a:latin typeface="Tinos" panose="02020603050405020304" pitchFamily="18" charset="0"/>
              </a:defRPr>
            </a:lvl2pPr>
            <a:lvl3pPr marL="914400" indent="0">
              <a:buNone/>
              <a:defRPr sz="3400" b="1" i="0">
                <a:latin typeface="Tinos" panose="02020603050405020304" pitchFamily="18" charset="0"/>
              </a:defRPr>
            </a:lvl3pPr>
            <a:lvl4pPr marL="1371600" indent="0">
              <a:buNone/>
              <a:defRPr sz="3400" b="1" i="0">
                <a:latin typeface="Tinos" panose="02020603050405020304" pitchFamily="18" charset="0"/>
              </a:defRPr>
            </a:lvl4pPr>
            <a:lvl5pPr marL="1828800" indent="0">
              <a:buNone/>
              <a:defRPr sz="3400" b="1" i="0">
                <a:latin typeface="Tinos" panose="02020603050405020304" pitchFamily="18" charset="0"/>
              </a:defRPr>
            </a:lvl5pPr>
          </a:lstStyle>
          <a:p>
            <a:pPr lvl="0"/>
            <a:r>
              <a:rPr lang="et-EE" dirty="0"/>
              <a:t>Write a catchy header here!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55732" y="574862"/>
            <a:ext cx="3310135" cy="443485"/>
          </a:xfrm>
          <a:prstGeom prst="rect">
            <a:avLst/>
          </a:prstGeom>
        </p:spPr>
      </p:pic>
      <p:sp>
        <p:nvSpPr>
          <p:cNvPr id="2" name="TextBox 1"/>
          <p:cNvSpPr txBox="1"/>
          <p:nvPr userDrawn="1"/>
        </p:nvSpPr>
        <p:spPr>
          <a:xfrm>
            <a:off x="0" y="0"/>
            <a:ext cx="575285" cy="351226"/>
          </a:xfrm>
          <a:prstGeom prst="rect">
            <a:avLst/>
          </a:prstGeom>
        </p:spPr>
        <p:txBody>
          <a:bodyPr vert="horz" wrap="square" lIns="91440" tIns="45720" rIns="91440" bIns="45720" rtlCol="0" anchor="t">
            <a:normAutofit lnSpcReduction="10000"/>
          </a:bodyPr>
          <a:lstStyle/>
          <a:p>
            <a:fld id="{331C8BBE-AADB-45C2-84EE-A20645DB25A9}" type="slidenum">
              <a:rPr lang="en-GB" baseline="0" smtClean="0">
                <a:solidFill>
                  <a:srgbClr val="0061AA"/>
                </a:solidFill>
              </a:rPr>
              <a:t>‹#›</a:t>
            </a:fld>
            <a:endParaRPr lang="en-GB" baseline="0" dirty="0">
              <a:solidFill>
                <a:srgbClr val="0061AA"/>
              </a:solidFill>
            </a:endParaRPr>
          </a:p>
        </p:txBody>
      </p:sp>
    </p:spTree>
    <p:extLst>
      <p:ext uri="{BB962C8B-B14F-4D97-AF65-F5344CB8AC3E}">
        <p14:creationId xmlns:p14="http://schemas.microsoft.com/office/powerpoint/2010/main" val="1376413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ealkiri, alapealkiri, tekst, foto taust_HE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1" name="Title 1"/>
          <p:cNvSpPr>
            <a:spLocks noGrp="1"/>
          </p:cNvSpPr>
          <p:nvPr>
            <p:ph type="title" hasCustomPrompt="1"/>
          </p:nvPr>
        </p:nvSpPr>
        <p:spPr>
          <a:xfrm>
            <a:off x="1073084" y="3429002"/>
            <a:ext cx="6015087" cy="715962"/>
          </a:xfrm>
        </p:spPr>
        <p:txBody>
          <a:bodyPr anchor="t">
            <a:normAutofit/>
          </a:bodyPr>
          <a:lstStyle>
            <a:lvl1pPr algn="l">
              <a:defRPr sz="2400" b="1" i="0" baseline="0">
                <a:solidFill>
                  <a:srgbClr val="0061AA"/>
                </a:solidFill>
              </a:defRPr>
            </a:lvl1pPr>
          </a:lstStyle>
          <a:p>
            <a:r>
              <a:rPr lang="et-EE" dirty="0"/>
              <a:t>Subtitle goes here</a:t>
            </a:r>
            <a:endParaRPr lang="en-US" dirty="0"/>
          </a:p>
        </p:txBody>
      </p:sp>
      <p:sp>
        <p:nvSpPr>
          <p:cNvPr id="11" name="Text Placeholder 3"/>
          <p:cNvSpPr>
            <a:spLocks noGrp="1"/>
          </p:cNvSpPr>
          <p:nvPr>
            <p:ph type="body" sz="quarter" idx="10" hasCustomPrompt="1"/>
          </p:nvPr>
        </p:nvSpPr>
        <p:spPr>
          <a:xfrm>
            <a:off x="1050215" y="1305447"/>
            <a:ext cx="5045785" cy="2139961"/>
          </a:xfrm>
        </p:spPr>
        <p:txBody>
          <a:bodyPr>
            <a:noAutofit/>
          </a:bodyPr>
          <a:lstStyle>
            <a:lvl1pPr marL="0" indent="0" algn="l">
              <a:buNone/>
              <a:defRPr sz="4600" b="1" i="0" baseline="0">
                <a:solidFill>
                  <a:srgbClr val="0061AA"/>
                </a:solidFill>
                <a:latin typeface="+mj-lt"/>
                <a:cs typeface="Times New Roman" panose="02020603050405020304" pitchFamily="18" charset="0"/>
              </a:defRPr>
            </a:lvl1pPr>
            <a:lvl2pPr>
              <a:defRPr b="1" i="0">
                <a:solidFill>
                  <a:schemeClr val="bg1"/>
                </a:solidFill>
                <a:latin typeface="Tinos" panose="02020603050405020304" pitchFamily="18" charset="0"/>
              </a:defRPr>
            </a:lvl2pPr>
            <a:lvl3pPr>
              <a:defRPr b="1" i="0">
                <a:solidFill>
                  <a:schemeClr val="bg1"/>
                </a:solidFill>
                <a:latin typeface="Tinos" panose="02020603050405020304" pitchFamily="18" charset="0"/>
              </a:defRPr>
            </a:lvl3pPr>
            <a:lvl4pPr>
              <a:defRPr b="1" i="0">
                <a:solidFill>
                  <a:schemeClr val="bg1"/>
                </a:solidFill>
                <a:latin typeface="Tinos" panose="02020603050405020304" pitchFamily="18" charset="0"/>
              </a:defRPr>
            </a:lvl4pPr>
            <a:lvl5pPr>
              <a:defRPr b="1" i="0">
                <a:solidFill>
                  <a:schemeClr val="bg1"/>
                </a:solidFill>
                <a:latin typeface="Tinos" panose="02020603050405020304" pitchFamily="18" charset="0"/>
              </a:defRPr>
            </a:lvl5pPr>
          </a:lstStyle>
          <a:p>
            <a:pPr lvl="0"/>
            <a:r>
              <a:rPr lang="et-EE" dirty="0"/>
              <a:t>Write a catchy header here!</a:t>
            </a:r>
            <a:endParaRPr lang="en-US" dirty="0"/>
          </a:p>
        </p:txBody>
      </p:sp>
      <p:sp>
        <p:nvSpPr>
          <p:cNvPr id="4" name="Text Placeholder 3"/>
          <p:cNvSpPr>
            <a:spLocks noGrp="1"/>
          </p:cNvSpPr>
          <p:nvPr>
            <p:ph type="body" sz="quarter" idx="13" hasCustomPrompt="1"/>
          </p:nvPr>
        </p:nvSpPr>
        <p:spPr>
          <a:xfrm>
            <a:off x="1065213" y="4144963"/>
            <a:ext cx="7181850" cy="2171170"/>
          </a:xfrm>
        </p:spPr>
        <p:txBody>
          <a:bodyPr>
            <a:noAutofit/>
          </a:bodyPr>
          <a:lstStyle>
            <a:lvl1pPr marL="0" indent="0">
              <a:buNone/>
              <a:defRPr sz="1800" b="0" i="0" baseline="0">
                <a:solidFill>
                  <a:srgbClr val="0061AA"/>
                </a:solidFill>
                <a:latin typeface="+mj-lt"/>
                <a:cs typeface="Times New Roman" panose="02020603050405020304" pitchFamily="18" charset="0"/>
              </a:defRPr>
            </a:lvl1pPr>
            <a:lvl2pPr marL="457200" indent="0">
              <a:buNone/>
              <a:defRPr sz="1800" b="1" i="0">
                <a:solidFill>
                  <a:schemeClr val="bg1"/>
                </a:solidFill>
                <a:latin typeface="Tinos" panose="02020603050405020304" pitchFamily="18" charset="0"/>
              </a:defRPr>
            </a:lvl2pPr>
            <a:lvl3pPr marL="914400" indent="0">
              <a:buNone/>
              <a:defRPr sz="1800" b="1" i="0">
                <a:solidFill>
                  <a:schemeClr val="bg1"/>
                </a:solidFill>
                <a:latin typeface="Tinos" panose="02020603050405020304" pitchFamily="18" charset="0"/>
              </a:defRPr>
            </a:lvl3pPr>
            <a:lvl4pPr marL="1371600" indent="0">
              <a:buNone/>
              <a:defRPr sz="1800" b="1" i="0">
                <a:solidFill>
                  <a:schemeClr val="bg1"/>
                </a:solidFill>
                <a:latin typeface="Tinos" panose="02020603050405020304" pitchFamily="18" charset="0"/>
              </a:defRPr>
            </a:lvl4pPr>
            <a:lvl5pPr marL="1828800" indent="0">
              <a:buNone/>
              <a:defRPr sz="1800" b="1" i="0">
                <a:solidFill>
                  <a:schemeClr val="bg1"/>
                </a:solidFill>
                <a:latin typeface="Tinos" panose="02020603050405020304" pitchFamily="18" charset="0"/>
              </a:defRPr>
            </a:lvl5pPr>
          </a:lstStyle>
          <a:p>
            <a:pPr lvl="0"/>
            <a:r>
              <a:rPr lang="et-EE" dirty="0"/>
              <a:t>Sed suscipit purus quis ante convallis malesuada. Sed sit amet imperdiet diam. Mauris feugiat sed arcu eget ornare. Sed venenatis dui nisl, et tempus felis rutrum sit amet. Pellentesque a pulvinar velit, nec consectetur lectus. Donec pellentesque eu metus id pellentesque. Etiam tristique mi vitae augue scelerisque, sed interdum nulla consequat. </a:t>
            </a:r>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3084" y="574862"/>
            <a:ext cx="3310135" cy="443485"/>
          </a:xfrm>
          <a:prstGeom prst="rect">
            <a:avLst/>
          </a:prstGeom>
        </p:spPr>
      </p:pic>
    </p:spTree>
    <p:extLst>
      <p:ext uri="{BB962C8B-B14F-4D97-AF65-F5344CB8AC3E}">
        <p14:creationId xmlns:p14="http://schemas.microsoft.com/office/powerpoint/2010/main" val="1853421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8. Pealkiri, alapealkiri, tekst, foto taust_HE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3084" y="574862"/>
            <a:ext cx="3310135" cy="443485"/>
          </a:xfrm>
          <a:prstGeom prst="rect">
            <a:avLst/>
          </a:prstGeom>
        </p:spPr>
      </p:pic>
      <p:sp>
        <p:nvSpPr>
          <p:cNvPr id="8" name="Title 1"/>
          <p:cNvSpPr>
            <a:spLocks noGrp="1"/>
          </p:cNvSpPr>
          <p:nvPr>
            <p:ph type="title" hasCustomPrompt="1"/>
          </p:nvPr>
        </p:nvSpPr>
        <p:spPr>
          <a:xfrm>
            <a:off x="1073084" y="3429002"/>
            <a:ext cx="6015087" cy="715962"/>
          </a:xfrm>
        </p:spPr>
        <p:txBody>
          <a:bodyPr anchor="t">
            <a:normAutofit/>
          </a:bodyPr>
          <a:lstStyle>
            <a:lvl1pPr algn="l">
              <a:defRPr sz="2400" b="1" i="0" baseline="0">
                <a:solidFill>
                  <a:srgbClr val="0061AA"/>
                </a:solidFill>
              </a:defRPr>
            </a:lvl1pPr>
          </a:lstStyle>
          <a:p>
            <a:r>
              <a:rPr lang="et-EE" dirty="0"/>
              <a:t>Subtitle goes here</a:t>
            </a:r>
            <a:endParaRPr lang="en-US" dirty="0"/>
          </a:p>
        </p:txBody>
      </p:sp>
      <p:sp>
        <p:nvSpPr>
          <p:cNvPr id="10" name="Text Placeholder 3"/>
          <p:cNvSpPr>
            <a:spLocks noGrp="1"/>
          </p:cNvSpPr>
          <p:nvPr>
            <p:ph type="body" sz="quarter" idx="10" hasCustomPrompt="1"/>
          </p:nvPr>
        </p:nvSpPr>
        <p:spPr>
          <a:xfrm>
            <a:off x="1050215" y="1305447"/>
            <a:ext cx="5045785" cy="2139961"/>
          </a:xfrm>
        </p:spPr>
        <p:txBody>
          <a:bodyPr>
            <a:noAutofit/>
          </a:bodyPr>
          <a:lstStyle>
            <a:lvl1pPr marL="0" indent="0" algn="l">
              <a:buNone/>
              <a:defRPr sz="4600" b="1" i="0" baseline="0">
                <a:solidFill>
                  <a:srgbClr val="0061AA"/>
                </a:solidFill>
                <a:latin typeface="+mj-lt"/>
                <a:cs typeface="Times New Roman" panose="02020603050405020304" pitchFamily="18" charset="0"/>
              </a:defRPr>
            </a:lvl1pPr>
            <a:lvl2pPr>
              <a:defRPr b="1" i="0">
                <a:solidFill>
                  <a:schemeClr val="bg1"/>
                </a:solidFill>
                <a:latin typeface="Tinos" panose="02020603050405020304" pitchFamily="18" charset="0"/>
              </a:defRPr>
            </a:lvl2pPr>
            <a:lvl3pPr>
              <a:defRPr b="1" i="0">
                <a:solidFill>
                  <a:schemeClr val="bg1"/>
                </a:solidFill>
                <a:latin typeface="Tinos" panose="02020603050405020304" pitchFamily="18" charset="0"/>
              </a:defRPr>
            </a:lvl3pPr>
            <a:lvl4pPr>
              <a:defRPr b="1" i="0">
                <a:solidFill>
                  <a:schemeClr val="bg1"/>
                </a:solidFill>
                <a:latin typeface="Tinos" panose="02020603050405020304" pitchFamily="18" charset="0"/>
              </a:defRPr>
            </a:lvl4pPr>
            <a:lvl5pPr>
              <a:defRPr b="1" i="0">
                <a:solidFill>
                  <a:schemeClr val="bg1"/>
                </a:solidFill>
                <a:latin typeface="Tinos" panose="02020603050405020304" pitchFamily="18" charset="0"/>
              </a:defRPr>
            </a:lvl5pPr>
          </a:lstStyle>
          <a:p>
            <a:pPr lvl="0"/>
            <a:r>
              <a:rPr lang="et-EE" dirty="0"/>
              <a:t>Write a catchy header here!</a:t>
            </a:r>
            <a:endParaRPr lang="en-US" dirty="0"/>
          </a:p>
        </p:txBody>
      </p:sp>
      <p:sp>
        <p:nvSpPr>
          <p:cNvPr id="11" name="Text Placeholder 3"/>
          <p:cNvSpPr>
            <a:spLocks noGrp="1"/>
          </p:cNvSpPr>
          <p:nvPr>
            <p:ph type="body" sz="quarter" idx="13" hasCustomPrompt="1"/>
          </p:nvPr>
        </p:nvSpPr>
        <p:spPr>
          <a:xfrm>
            <a:off x="1065213" y="4144963"/>
            <a:ext cx="7181850" cy="2171170"/>
          </a:xfrm>
        </p:spPr>
        <p:txBody>
          <a:bodyPr>
            <a:noAutofit/>
          </a:bodyPr>
          <a:lstStyle>
            <a:lvl1pPr marL="0" indent="0">
              <a:buNone/>
              <a:defRPr sz="1800" b="0" i="0" baseline="0">
                <a:solidFill>
                  <a:srgbClr val="0061AA"/>
                </a:solidFill>
                <a:latin typeface="+mj-lt"/>
                <a:cs typeface="Times New Roman" panose="02020603050405020304" pitchFamily="18" charset="0"/>
              </a:defRPr>
            </a:lvl1pPr>
            <a:lvl2pPr marL="457200" indent="0">
              <a:buNone/>
              <a:defRPr sz="1800" b="1" i="0">
                <a:solidFill>
                  <a:schemeClr val="bg1"/>
                </a:solidFill>
                <a:latin typeface="Tinos" panose="02020603050405020304" pitchFamily="18" charset="0"/>
              </a:defRPr>
            </a:lvl2pPr>
            <a:lvl3pPr marL="914400" indent="0">
              <a:buNone/>
              <a:defRPr sz="1800" b="1" i="0">
                <a:solidFill>
                  <a:schemeClr val="bg1"/>
                </a:solidFill>
                <a:latin typeface="Tinos" panose="02020603050405020304" pitchFamily="18" charset="0"/>
              </a:defRPr>
            </a:lvl3pPr>
            <a:lvl4pPr marL="1371600" indent="0">
              <a:buNone/>
              <a:defRPr sz="1800" b="1" i="0">
                <a:solidFill>
                  <a:schemeClr val="bg1"/>
                </a:solidFill>
                <a:latin typeface="Tinos" panose="02020603050405020304" pitchFamily="18" charset="0"/>
              </a:defRPr>
            </a:lvl4pPr>
            <a:lvl5pPr marL="1828800" indent="0">
              <a:buNone/>
              <a:defRPr sz="1800" b="1" i="0">
                <a:solidFill>
                  <a:schemeClr val="bg1"/>
                </a:solidFill>
                <a:latin typeface="Tinos" panose="02020603050405020304" pitchFamily="18" charset="0"/>
              </a:defRPr>
            </a:lvl5pPr>
          </a:lstStyle>
          <a:p>
            <a:pPr lvl="0"/>
            <a:r>
              <a:rPr lang="et-EE" dirty="0"/>
              <a:t>Sed suscipit purus quis ante convallis malesuada. Sed sit amet imperdiet diam. Mauris feugiat sed arcu eget ornare. Sed venenatis dui nisl, et tempus felis rutrum sit amet. Pellentesque a pulvinar velit, nec consectetur lectus. Donec pellentesque eu metus id pellentesque. Etiam tristique mi vitae augue scelerisque, sed interdum nulla consequat. </a:t>
            </a:r>
            <a:endParaRPr lang="en-US" dirty="0"/>
          </a:p>
        </p:txBody>
      </p:sp>
    </p:spTree>
    <p:extLst>
      <p:ext uri="{BB962C8B-B14F-4D97-AF65-F5344CB8AC3E}">
        <p14:creationId xmlns:p14="http://schemas.microsoft.com/office/powerpoint/2010/main" val="41540568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 Pealkiri, alapealkiri, tekst, foto taust_TU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63644"/>
          </a:xfrm>
          <a:prstGeom prst="rect">
            <a:avLst/>
          </a:prstGeom>
        </p:spPr>
      </p:pic>
      <p:sp>
        <p:nvSpPr>
          <p:cNvPr id="41" name="Title 1"/>
          <p:cNvSpPr>
            <a:spLocks noGrp="1"/>
          </p:cNvSpPr>
          <p:nvPr>
            <p:ph type="title" hasCustomPrompt="1"/>
          </p:nvPr>
        </p:nvSpPr>
        <p:spPr>
          <a:xfrm>
            <a:off x="1073084" y="3429002"/>
            <a:ext cx="6015087" cy="715962"/>
          </a:xfrm>
        </p:spPr>
        <p:txBody>
          <a:bodyPr anchor="t">
            <a:normAutofit/>
          </a:bodyPr>
          <a:lstStyle>
            <a:lvl1pPr algn="l">
              <a:defRPr sz="2400" b="1" i="0" baseline="0">
                <a:solidFill>
                  <a:schemeClr val="bg1"/>
                </a:solidFill>
              </a:defRPr>
            </a:lvl1pPr>
          </a:lstStyle>
          <a:p>
            <a:r>
              <a:rPr lang="et-EE" dirty="0"/>
              <a:t>Subtitle goes here!</a:t>
            </a:r>
            <a:endParaRPr lang="en-US" dirty="0"/>
          </a:p>
        </p:txBody>
      </p:sp>
      <p:sp>
        <p:nvSpPr>
          <p:cNvPr id="11" name="Text Placeholder 3"/>
          <p:cNvSpPr>
            <a:spLocks noGrp="1"/>
          </p:cNvSpPr>
          <p:nvPr>
            <p:ph type="body" sz="quarter" idx="10" hasCustomPrompt="1"/>
          </p:nvPr>
        </p:nvSpPr>
        <p:spPr>
          <a:xfrm>
            <a:off x="1050215" y="1305447"/>
            <a:ext cx="5045785" cy="2139961"/>
          </a:xfrm>
        </p:spPr>
        <p:txBody>
          <a:bodyPr>
            <a:noAutofit/>
          </a:bodyPr>
          <a:lstStyle>
            <a:lvl1pPr marL="0" indent="0" algn="l">
              <a:buNone/>
              <a:defRPr sz="4600" b="1" i="0" baseline="0">
                <a:solidFill>
                  <a:schemeClr val="bg1"/>
                </a:solidFill>
                <a:latin typeface="+mj-lt"/>
                <a:cs typeface="Times New Roman" panose="02020603050405020304" pitchFamily="18" charset="0"/>
              </a:defRPr>
            </a:lvl1pPr>
            <a:lvl2pPr>
              <a:defRPr b="1" i="0">
                <a:solidFill>
                  <a:schemeClr val="bg1"/>
                </a:solidFill>
                <a:latin typeface="Tinos" panose="02020603050405020304" pitchFamily="18" charset="0"/>
              </a:defRPr>
            </a:lvl2pPr>
            <a:lvl3pPr>
              <a:defRPr b="1" i="0">
                <a:solidFill>
                  <a:schemeClr val="bg1"/>
                </a:solidFill>
                <a:latin typeface="Tinos" panose="02020603050405020304" pitchFamily="18" charset="0"/>
              </a:defRPr>
            </a:lvl3pPr>
            <a:lvl4pPr>
              <a:defRPr b="1" i="0">
                <a:solidFill>
                  <a:schemeClr val="bg1"/>
                </a:solidFill>
                <a:latin typeface="Tinos" panose="02020603050405020304" pitchFamily="18" charset="0"/>
              </a:defRPr>
            </a:lvl4pPr>
            <a:lvl5pPr>
              <a:defRPr b="1" i="0">
                <a:solidFill>
                  <a:schemeClr val="bg1"/>
                </a:solidFill>
                <a:latin typeface="Tinos" panose="02020603050405020304" pitchFamily="18" charset="0"/>
              </a:defRPr>
            </a:lvl5pPr>
          </a:lstStyle>
          <a:p>
            <a:pPr lvl="0"/>
            <a:r>
              <a:rPr lang="et-EE" dirty="0"/>
              <a:t>Write a catchy header here!</a:t>
            </a:r>
            <a:endParaRPr lang="en-US" dirty="0"/>
          </a:p>
        </p:txBody>
      </p:sp>
      <p:sp>
        <p:nvSpPr>
          <p:cNvPr id="4" name="Text Placeholder 3"/>
          <p:cNvSpPr>
            <a:spLocks noGrp="1"/>
          </p:cNvSpPr>
          <p:nvPr>
            <p:ph type="body" sz="quarter" idx="13" hasCustomPrompt="1"/>
          </p:nvPr>
        </p:nvSpPr>
        <p:spPr>
          <a:xfrm>
            <a:off x="1065213" y="4144963"/>
            <a:ext cx="7181850" cy="2171170"/>
          </a:xfrm>
        </p:spPr>
        <p:txBody>
          <a:bodyPr>
            <a:noAutofit/>
          </a:bodyPr>
          <a:lstStyle>
            <a:lvl1pPr marL="0" indent="0">
              <a:buNone/>
              <a:defRPr sz="1800" b="0" i="0" baseline="0">
                <a:solidFill>
                  <a:schemeClr val="bg1"/>
                </a:solidFill>
                <a:latin typeface="+mj-lt"/>
                <a:cs typeface="Times New Roman" panose="02020603050405020304" pitchFamily="18" charset="0"/>
              </a:defRPr>
            </a:lvl1pPr>
            <a:lvl2pPr marL="457200" indent="0">
              <a:buNone/>
              <a:defRPr sz="1800" b="1" i="0">
                <a:solidFill>
                  <a:schemeClr val="bg1"/>
                </a:solidFill>
                <a:latin typeface="Tinos" panose="02020603050405020304" pitchFamily="18" charset="0"/>
              </a:defRPr>
            </a:lvl2pPr>
            <a:lvl3pPr marL="914400" indent="0">
              <a:buNone/>
              <a:defRPr sz="1800" b="1" i="0">
                <a:solidFill>
                  <a:schemeClr val="bg1"/>
                </a:solidFill>
                <a:latin typeface="Tinos" panose="02020603050405020304" pitchFamily="18" charset="0"/>
              </a:defRPr>
            </a:lvl3pPr>
            <a:lvl4pPr marL="1371600" indent="0">
              <a:buNone/>
              <a:defRPr sz="1800" b="1" i="0">
                <a:solidFill>
                  <a:schemeClr val="bg1"/>
                </a:solidFill>
                <a:latin typeface="Tinos" panose="02020603050405020304" pitchFamily="18" charset="0"/>
              </a:defRPr>
            </a:lvl4pPr>
            <a:lvl5pPr marL="1828800" indent="0">
              <a:buNone/>
              <a:defRPr sz="1800" b="1" i="0">
                <a:solidFill>
                  <a:schemeClr val="bg1"/>
                </a:solidFill>
                <a:latin typeface="Tinos" panose="02020603050405020304" pitchFamily="18" charset="0"/>
              </a:defRPr>
            </a:lvl5pPr>
          </a:lstStyle>
          <a:p>
            <a:pPr lvl="0"/>
            <a:r>
              <a:rPr lang="et-EE" dirty="0"/>
              <a:t>Sed suscipit purus quis ante convallis malesuada. Sed sit amet imperdiet diam. Mauris feugiat sed arcu eget ornare. Sed venenatis dui nisl, et tempus felis rutrum sit amet. Pellentesque a pulvinar velit, nec consectetur lectus. Donec pellentesque eu metus id pellentesque. Etiam tristique mi vitae augue scelerisque, sed interdum nulla consequat. </a:t>
            </a:r>
            <a:endParaRPr lang="en-US" dirty="0"/>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3084" y="558548"/>
            <a:ext cx="3310135" cy="443485"/>
          </a:xfrm>
          <a:prstGeom prst="rect">
            <a:avLst/>
          </a:prstGeom>
        </p:spPr>
      </p:pic>
    </p:spTree>
    <p:extLst>
      <p:ext uri="{BB962C8B-B14F-4D97-AF65-F5344CB8AC3E}">
        <p14:creationId xmlns:p14="http://schemas.microsoft.com/office/powerpoint/2010/main" val="24011930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 Pealkiri, tekst ja foto taus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210"/>
            <a:ext cx="12192000" cy="6850743"/>
          </a:xfrm>
          <a:prstGeom prst="rect">
            <a:avLst/>
          </a:prstGeom>
        </p:spPr>
      </p:pic>
      <p:sp>
        <p:nvSpPr>
          <p:cNvPr id="7" name="Text Placeholder 3"/>
          <p:cNvSpPr>
            <a:spLocks noGrp="1"/>
          </p:cNvSpPr>
          <p:nvPr>
            <p:ph type="body" sz="quarter" idx="10" hasCustomPrompt="1"/>
          </p:nvPr>
        </p:nvSpPr>
        <p:spPr>
          <a:xfrm>
            <a:off x="838200" y="2008706"/>
            <a:ext cx="10515600" cy="1420294"/>
          </a:xfrm>
        </p:spPr>
        <p:txBody>
          <a:bodyPr>
            <a:noAutofit/>
          </a:bodyPr>
          <a:lstStyle>
            <a:lvl1pPr marL="0" indent="0" algn="ctr">
              <a:buNone/>
              <a:defRPr sz="4600" b="1" i="0" baseline="0">
                <a:solidFill>
                  <a:schemeClr val="bg1"/>
                </a:solidFill>
                <a:latin typeface="+mj-lt"/>
                <a:cs typeface="Times New Roman" panose="02020603050405020304" pitchFamily="18" charset="0"/>
              </a:defRPr>
            </a:lvl1pPr>
            <a:lvl2pPr>
              <a:defRPr b="1" i="0">
                <a:solidFill>
                  <a:schemeClr val="bg1"/>
                </a:solidFill>
                <a:latin typeface="Tinos" panose="02020603050405020304" pitchFamily="18" charset="0"/>
              </a:defRPr>
            </a:lvl2pPr>
            <a:lvl3pPr>
              <a:defRPr b="1" i="0">
                <a:solidFill>
                  <a:schemeClr val="bg1"/>
                </a:solidFill>
                <a:latin typeface="Tinos" panose="02020603050405020304" pitchFamily="18" charset="0"/>
              </a:defRPr>
            </a:lvl3pPr>
            <a:lvl4pPr>
              <a:defRPr b="1" i="0">
                <a:solidFill>
                  <a:schemeClr val="bg1"/>
                </a:solidFill>
                <a:latin typeface="Tinos" panose="02020603050405020304" pitchFamily="18" charset="0"/>
              </a:defRPr>
            </a:lvl4pPr>
            <a:lvl5pPr>
              <a:defRPr b="1" i="0">
                <a:solidFill>
                  <a:schemeClr val="bg1"/>
                </a:solidFill>
                <a:latin typeface="Tinos" panose="02020603050405020304" pitchFamily="18" charset="0"/>
              </a:defRPr>
            </a:lvl5pPr>
          </a:lstStyle>
          <a:p>
            <a:pPr lvl="0"/>
            <a:r>
              <a:rPr lang="et-EE" dirty="0"/>
              <a:t>Write a catchy header here!</a:t>
            </a:r>
            <a:endParaRPr lang="en-US" dirty="0"/>
          </a:p>
        </p:txBody>
      </p:sp>
      <p:sp>
        <p:nvSpPr>
          <p:cNvPr id="5" name="Text Placeholder 4"/>
          <p:cNvSpPr>
            <a:spLocks noGrp="1"/>
          </p:cNvSpPr>
          <p:nvPr>
            <p:ph type="body" sz="quarter" idx="11" hasCustomPrompt="1"/>
          </p:nvPr>
        </p:nvSpPr>
        <p:spPr>
          <a:xfrm>
            <a:off x="838200" y="3429000"/>
            <a:ext cx="10515600" cy="2176463"/>
          </a:xfrm>
        </p:spPr>
        <p:txBody>
          <a:bodyPr>
            <a:normAutofit/>
          </a:bodyPr>
          <a:lstStyle>
            <a:lvl1pPr marL="0" indent="0" algn="ctr">
              <a:buNone/>
              <a:defRPr sz="1800" baseline="0">
                <a:solidFill>
                  <a:schemeClr val="bg1"/>
                </a:solidFill>
                <a:latin typeface="+mj-lt"/>
                <a:cs typeface="Times New Roman" panose="02020603050405020304" pitchFamily="18" charset="0"/>
              </a:defRPr>
            </a:lvl1pPr>
            <a:lvl2pPr>
              <a:defRPr>
                <a:solidFill>
                  <a:schemeClr val="bg1"/>
                </a:solidFill>
                <a:latin typeface="Tinos" panose="02020603050405020304" pitchFamily="18" charset="0"/>
              </a:defRPr>
            </a:lvl2pPr>
            <a:lvl3pPr>
              <a:defRPr>
                <a:solidFill>
                  <a:schemeClr val="bg1"/>
                </a:solidFill>
                <a:latin typeface="Tinos" panose="02020603050405020304" pitchFamily="18" charset="0"/>
              </a:defRPr>
            </a:lvl3pPr>
            <a:lvl4pPr>
              <a:defRPr>
                <a:solidFill>
                  <a:schemeClr val="bg1"/>
                </a:solidFill>
                <a:latin typeface="Tinos" panose="02020603050405020304" pitchFamily="18" charset="0"/>
              </a:defRPr>
            </a:lvl4pPr>
            <a:lvl5pPr>
              <a:defRPr>
                <a:solidFill>
                  <a:schemeClr val="bg1"/>
                </a:solidFill>
                <a:latin typeface="Tinos" panose="02020603050405020304" pitchFamily="18" charset="0"/>
              </a:defRPr>
            </a:lvl5pPr>
          </a:lstStyle>
          <a:p>
            <a:pPr lvl="0"/>
            <a:r>
              <a:rPr lang="et-EE" dirty="0"/>
              <a:t>Lorem ipsum dolor sit amet, consectetur adipiscing elit. Praesent non consequat velit, in ultricies purus. In in eros orci. Duis lacinia tempus est, vel gravida ipsum lacinia in. Nam porttitor, eros in tristique bibendum, arcu magna eleifend tortor, non lacinia magna sem vel mauris. Quisque bibendum suscipit mauris a sagittis. In efficitur, dui non porta fringilla, erat enim finibus lacus, sit amet commodo dolor odio eget enim. Proin fermentum mauris eu vehicula mattis. Suspendisse luctus ultricies tellus sed vehicula. </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0932" y="558548"/>
            <a:ext cx="3310135" cy="443485"/>
          </a:xfrm>
          <a:prstGeom prst="rect">
            <a:avLst/>
          </a:prstGeom>
        </p:spPr>
      </p:pic>
    </p:spTree>
    <p:extLst>
      <p:ext uri="{BB962C8B-B14F-4D97-AF65-F5344CB8AC3E}">
        <p14:creationId xmlns:p14="http://schemas.microsoft.com/office/powerpoint/2010/main" val="2985818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1. Pealkiri, alapealkiri, tekst, foto taust_TUM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677"/>
            <a:ext cx="12192000" cy="6889871"/>
          </a:xfrm>
          <a:prstGeom prst="rect">
            <a:avLst/>
          </a:prstGeom>
        </p:spPr>
      </p:pic>
      <p:sp>
        <p:nvSpPr>
          <p:cNvPr id="7" name="Text Placeholder 3"/>
          <p:cNvSpPr>
            <a:spLocks noGrp="1"/>
          </p:cNvSpPr>
          <p:nvPr>
            <p:ph type="body" sz="quarter" idx="10" hasCustomPrompt="1"/>
          </p:nvPr>
        </p:nvSpPr>
        <p:spPr>
          <a:xfrm>
            <a:off x="838200" y="2008705"/>
            <a:ext cx="10515600" cy="4282027"/>
          </a:xfrm>
        </p:spPr>
        <p:txBody>
          <a:bodyPr>
            <a:noAutofit/>
          </a:bodyPr>
          <a:lstStyle>
            <a:lvl1pPr marL="0" indent="0" algn="ctr">
              <a:buNone/>
              <a:defRPr sz="4600" b="1" i="0" baseline="0">
                <a:solidFill>
                  <a:schemeClr val="bg1"/>
                </a:solidFill>
                <a:latin typeface="+mj-lt"/>
                <a:cs typeface="Times New Roman" panose="02020603050405020304" pitchFamily="18" charset="0"/>
              </a:defRPr>
            </a:lvl1pPr>
            <a:lvl2pPr>
              <a:defRPr b="1" i="0">
                <a:solidFill>
                  <a:schemeClr val="bg1"/>
                </a:solidFill>
                <a:latin typeface="Tinos" panose="02020603050405020304" pitchFamily="18" charset="0"/>
              </a:defRPr>
            </a:lvl2pPr>
            <a:lvl3pPr>
              <a:defRPr b="1" i="0">
                <a:solidFill>
                  <a:schemeClr val="bg1"/>
                </a:solidFill>
                <a:latin typeface="Tinos" panose="02020603050405020304" pitchFamily="18" charset="0"/>
              </a:defRPr>
            </a:lvl3pPr>
            <a:lvl4pPr>
              <a:defRPr b="1" i="0">
                <a:solidFill>
                  <a:schemeClr val="bg1"/>
                </a:solidFill>
                <a:latin typeface="Tinos" panose="02020603050405020304" pitchFamily="18" charset="0"/>
              </a:defRPr>
            </a:lvl4pPr>
            <a:lvl5pPr>
              <a:defRPr b="1" i="0">
                <a:solidFill>
                  <a:schemeClr val="bg1"/>
                </a:solidFill>
                <a:latin typeface="Tinos" panose="02020603050405020304" pitchFamily="18" charset="0"/>
              </a:defRPr>
            </a:lvl5pPr>
          </a:lstStyle>
          <a:p>
            <a:pPr lvl="0"/>
            <a:r>
              <a:rPr lang="et-EE" dirty="0"/>
              <a:t>Write a catchy header here!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0932" y="558548"/>
            <a:ext cx="3310135" cy="443485"/>
          </a:xfrm>
          <a:prstGeom prst="rect">
            <a:avLst/>
          </a:prstGeom>
        </p:spPr>
      </p:pic>
    </p:spTree>
    <p:extLst>
      <p:ext uri="{BB962C8B-B14F-4D97-AF65-F5344CB8AC3E}">
        <p14:creationId xmlns:p14="http://schemas.microsoft.com/office/powerpoint/2010/main" val="9711979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2. Foto ja pealkiri">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063659" y="1287129"/>
            <a:ext cx="10515600" cy="5045938"/>
          </a:xfrm>
        </p:spPr>
        <p:txBody>
          <a:bodyPr/>
          <a:lstStyle>
            <a:lvl1pPr marL="0" indent="0">
              <a:buNone/>
              <a:defRPr/>
            </a:lvl1pPr>
            <a:lvl2pPr>
              <a:defRPr sz="1400"/>
            </a:lvl2pPr>
            <a:lvl3pPr>
              <a:defRPr sz="1500"/>
            </a:lvl3pPr>
          </a:lstStyle>
          <a:p>
            <a:pPr lvl="0"/>
            <a:r>
              <a:rPr lang="et-EE" dirty="0"/>
              <a:t>Object</a:t>
            </a:r>
            <a:endParaRPr lang="en-US" dirty="0"/>
          </a:p>
        </p:txBody>
      </p:sp>
      <p:sp>
        <p:nvSpPr>
          <p:cNvPr id="5" name="Text Placeholder 4"/>
          <p:cNvSpPr>
            <a:spLocks noGrp="1"/>
          </p:cNvSpPr>
          <p:nvPr>
            <p:ph type="body" sz="quarter" idx="10" hasCustomPrompt="1"/>
          </p:nvPr>
        </p:nvSpPr>
        <p:spPr>
          <a:xfrm>
            <a:off x="1065229" y="553695"/>
            <a:ext cx="7177434" cy="719667"/>
          </a:xfrm>
        </p:spPr>
        <p:txBody>
          <a:bodyPr>
            <a:noAutofit/>
          </a:bodyPr>
          <a:lstStyle>
            <a:lvl1pPr marL="0" indent="0">
              <a:buNone/>
              <a:defRPr sz="1800" b="1" i="0" baseline="0">
                <a:latin typeface="Tinos" panose="02020603050405020304" pitchFamily="18" charset="0"/>
              </a:defRPr>
            </a:lvl1pPr>
            <a:lvl2pPr marL="457200" indent="0">
              <a:buNone/>
              <a:defRPr sz="3400" b="1" i="0">
                <a:latin typeface="Tinos" panose="02020603050405020304" pitchFamily="18" charset="0"/>
              </a:defRPr>
            </a:lvl2pPr>
            <a:lvl3pPr marL="914400" indent="0">
              <a:buNone/>
              <a:defRPr sz="3400" b="1" i="0">
                <a:latin typeface="Tinos" panose="02020603050405020304" pitchFamily="18" charset="0"/>
              </a:defRPr>
            </a:lvl3pPr>
            <a:lvl4pPr marL="1371600" indent="0">
              <a:buNone/>
              <a:defRPr sz="3400" b="1" i="0">
                <a:latin typeface="Tinos" panose="02020603050405020304" pitchFamily="18" charset="0"/>
              </a:defRPr>
            </a:lvl4pPr>
            <a:lvl5pPr marL="1828800" indent="0">
              <a:buNone/>
              <a:defRPr sz="3400" b="1" i="0">
                <a:latin typeface="Tinos" panose="02020603050405020304" pitchFamily="18" charset="0"/>
              </a:defRPr>
            </a:lvl5pPr>
          </a:lstStyle>
          <a:p>
            <a:pPr lvl="0"/>
            <a:r>
              <a:rPr lang="et-EE" dirty="0"/>
              <a:t>Write a catchy header here!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46826" y="538426"/>
            <a:ext cx="3310135" cy="443485"/>
          </a:xfrm>
          <a:prstGeom prst="rect">
            <a:avLst/>
          </a:prstGeom>
        </p:spPr>
      </p:pic>
    </p:spTree>
    <p:extLst>
      <p:ext uri="{BB962C8B-B14F-4D97-AF65-F5344CB8AC3E}">
        <p14:creationId xmlns:p14="http://schemas.microsoft.com/office/powerpoint/2010/main" val="24093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ealkiri ja alapealkiri - vesipildiga taus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640"/>
            <a:ext cx="12192000" cy="6929223"/>
          </a:xfrm>
          <a:prstGeom prst="rect">
            <a:avLst/>
          </a:prstGeom>
        </p:spPr>
      </p:pic>
      <p:sp>
        <p:nvSpPr>
          <p:cNvPr id="41" name="Title 1"/>
          <p:cNvSpPr>
            <a:spLocks noGrp="1"/>
          </p:cNvSpPr>
          <p:nvPr>
            <p:ph type="title" hasCustomPrompt="1"/>
          </p:nvPr>
        </p:nvSpPr>
        <p:spPr>
          <a:xfrm>
            <a:off x="838200" y="3429001"/>
            <a:ext cx="10515600" cy="1420295"/>
          </a:xfrm>
        </p:spPr>
        <p:txBody>
          <a:bodyPr anchor="t">
            <a:normAutofit/>
          </a:bodyPr>
          <a:lstStyle>
            <a:lvl1pPr algn="ctr">
              <a:defRPr sz="2400" b="1" i="0" baseline="0">
                <a:solidFill>
                  <a:schemeClr val="bg1"/>
                </a:solidFill>
              </a:defRPr>
            </a:lvl1pPr>
          </a:lstStyle>
          <a:p>
            <a:r>
              <a:rPr lang="et-EE" dirty="0"/>
              <a:t>Subtitle goes here</a:t>
            </a:r>
            <a:endParaRPr lang="en-US" dirty="0"/>
          </a:p>
        </p:txBody>
      </p:sp>
      <p:sp>
        <p:nvSpPr>
          <p:cNvPr id="7" name="Text Placeholder 3"/>
          <p:cNvSpPr>
            <a:spLocks noGrp="1"/>
          </p:cNvSpPr>
          <p:nvPr>
            <p:ph type="body" sz="quarter" idx="10" hasCustomPrompt="1"/>
          </p:nvPr>
        </p:nvSpPr>
        <p:spPr>
          <a:xfrm>
            <a:off x="838200" y="2008706"/>
            <a:ext cx="10515600" cy="1420294"/>
          </a:xfrm>
        </p:spPr>
        <p:txBody>
          <a:bodyPr>
            <a:noAutofit/>
          </a:bodyPr>
          <a:lstStyle>
            <a:lvl1pPr marL="0" indent="0" algn="ctr">
              <a:buNone/>
              <a:defRPr sz="4600" b="1" i="0" baseline="0">
                <a:solidFill>
                  <a:schemeClr val="bg1"/>
                </a:solidFill>
                <a:latin typeface="+mj-lt"/>
                <a:cs typeface="Times New Roman" panose="02020603050405020304" pitchFamily="18" charset="0"/>
              </a:defRPr>
            </a:lvl1pPr>
            <a:lvl2pPr>
              <a:defRPr b="1" i="0">
                <a:solidFill>
                  <a:schemeClr val="bg1"/>
                </a:solidFill>
                <a:latin typeface="Tinos" panose="02020603050405020304" pitchFamily="18" charset="0"/>
              </a:defRPr>
            </a:lvl2pPr>
            <a:lvl3pPr>
              <a:defRPr b="1" i="0">
                <a:solidFill>
                  <a:schemeClr val="bg1"/>
                </a:solidFill>
                <a:latin typeface="Tinos" panose="02020603050405020304" pitchFamily="18" charset="0"/>
              </a:defRPr>
            </a:lvl3pPr>
            <a:lvl4pPr>
              <a:defRPr b="1" i="0">
                <a:solidFill>
                  <a:schemeClr val="bg1"/>
                </a:solidFill>
                <a:latin typeface="Tinos" panose="02020603050405020304" pitchFamily="18" charset="0"/>
              </a:defRPr>
            </a:lvl4pPr>
            <a:lvl5pPr>
              <a:defRPr b="1" i="0">
                <a:solidFill>
                  <a:schemeClr val="bg1"/>
                </a:solidFill>
                <a:latin typeface="Tinos" panose="02020603050405020304" pitchFamily="18" charset="0"/>
              </a:defRPr>
            </a:lvl5pPr>
          </a:lstStyle>
          <a:p>
            <a:pPr lvl="0"/>
            <a:r>
              <a:rPr lang="et-EE" dirty="0"/>
              <a:t>Write a catchy header here!</a:t>
            </a:r>
            <a:endParaRPr lang="en-US" dirty="0"/>
          </a:p>
        </p:txBody>
      </p:sp>
      <p:sp>
        <p:nvSpPr>
          <p:cNvPr id="8" name="Text Placeholder 5"/>
          <p:cNvSpPr>
            <a:spLocks noGrp="1"/>
          </p:cNvSpPr>
          <p:nvPr>
            <p:ph type="body" sz="quarter" idx="11" hasCustomPrompt="1"/>
          </p:nvPr>
        </p:nvSpPr>
        <p:spPr>
          <a:xfrm>
            <a:off x="4318000" y="6027738"/>
            <a:ext cx="3556000" cy="500062"/>
          </a:xfrm>
        </p:spPr>
        <p:txBody>
          <a:bodyPr/>
          <a:lstStyle>
            <a:lvl1pPr marL="0" indent="0" algn="ctr">
              <a:buNone/>
              <a:defRPr sz="1800" b="1" i="0" baseline="0">
                <a:solidFill>
                  <a:schemeClr val="bg1"/>
                </a:solidFill>
              </a:defRPr>
            </a:lvl1pPr>
          </a:lstStyle>
          <a:p>
            <a:pPr lvl="0"/>
            <a:r>
              <a:rPr lang="et-EE" dirty="0"/>
              <a:t>00.00.0000</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0932" y="558548"/>
            <a:ext cx="3310135" cy="443485"/>
          </a:xfrm>
          <a:prstGeom prst="rect">
            <a:avLst/>
          </a:prstGeom>
        </p:spPr>
      </p:pic>
    </p:spTree>
    <p:extLst>
      <p:ext uri="{BB962C8B-B14F-4D97-AF65-F5344CB8AC3E}">
        <p14:creationId xmlns:p14="http://schemas.microsoft.com/office/powerpoint/2010/main" val="2340425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3. Kolm foto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4067" y="1287129"/>
            <a:ext cx="5562600" cy="5045938"/>
          </a:xfrm>
        </p:spPr>
        <p:txBody>
          <a:bodyPr/>
          <a:lstStyle>
            <a:lvl1pPr marL="0" indent="0">
              <a:buNone/>
              <a:defRPr/>
            </a:lvl1pPr>
            <a:lvl2pPr>
              <a:defRPr sz="1400"/>
            </a:lvl2pPr>
            <a:lvl3pPr>
              <a:defRPr sz="1500"/>
            </a:lvl3pPr>
          </a:lstStyle>
          <a:p>
            <a:pPr lvl="0"/>
            <a:r>
              <a:rPr lang="et-EE" dirty="0"/>
              <a:t>Object</a:t>
            </a:r>
            <a:endParaRPr lang="en-US" dirty="0"/>
          </a:p>
        </p:txBody>
      </p:sp>
      <p:sp>
        <p:nvSpPr>
          <p:cNvPr id="4" name="Content Placeholder 3"/>
          <p:cNvSpPr>
            <a:spLocks noGrp="1"/>
          </p:cNvSpPr>
          <p:nvPr>
            <p:ph sz="quarter" idx="10" hasCustomPrompt="1"/>
          </p:nvPr>
        </p:nvSpPr>
        <p:spPr>
          <a:xfrm>
            <a:off x="6291263" y="1287464"/>
            <a:ext cx="5545137" cy="2412470"/>
          </a:xfrm>
        </p:spPr>
        <p:txBody>
          <a:bodyPr/>
          <a:lstStyle>
            <a:lvl1pPr marL="0" indent="0">
              <a:buNone/>
              <a:defRPr/>
            </a:lvl1pPr>
          </a:lstStyle>
          <a:p>
            <a:pPr lvl="0"/>
            <a:r>
              <a:rPr lang="et-EE" dirty="0"/>
              <a:t>Object</a:t>
            </a:r>
            <a:endParaRPr lang="en-US" dirty="0"/>
          </a:p>
        </p:txBody>
      </p:sp>
      <p:sp>
        <p:nvSpPr>
          <p:cNvPr id="7" name="Content Placeholder 6"/>
          <p:cNvSpPr>
            <a:spLocks noGrp="1"/>
          </p:cNvSpPr>
          <p:nvPr>
            <p:ph sz="quarter" idx="11" hasCustomPrompt="1"/>
          </p:nvPr>
        </p:nvSpPr>
        <p:spPr>
          <a:xfrm>
            <a:off x="6291262" y="3894667"/>
            <a:ext cx="5545137" cy="2454080"/>
          </a:xfrm>
        </p:spPr>
        <p:txBody>
          <a:bodyPr/>
          <a:lstStyle>
            <a:lvl1pPr marL="0" indent="0">
              <a:buNone/>
              <a:defRPr/>
            </a:lvl1pPr>
          </a:lstStyle>
          <a:p>
            <a:pPr lvl="0"/>
            <a:r>
              <a:rPr lang="et-EE" dirty="0"/>
              <a:t>Object</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26264" y="574862"/>
            <a:ext cx="3310135" cy="443485"/>
          </a:xfrm>
          <a:prstGeom prst="rect">
            <a:avLst/>
          </a:prstGeom>
        </p:spPr>
      </p:pic>
    </p:spTree>
    <p:extLst>
      <p:ext uri="{BB962C8B-B14F-4D97-AF65-F5344CB8AC3E}">
        <p14:creationId xmlns:p14="http://schemas.microsoft.com/office/powerpoint/2010/main" val="1237925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4. Tühi leh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58101" y="574862"/>
            <a:ext cx="3310135" cy="443485"/>
          </a:xfrm>
          <a:prstGeom prst="rect">
            <a:avLst/>
          </a:prstGeom>
        </p:spPr>
      </p:pic>
    </p:spTree>
    <p:extLst>
      <p:ext uri="{BB962C8B-B14F-4D97-AF65-F5344CB8AC3E}">
        <p14:creationId xmlns:p14="http://schemas.microsoft.com/office/powerpoint/2010/main" val="5212829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7. Sinine foto taus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0743"/>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143" y="558548"/>
            <a:ext cx="3310135" cy="443485"/>
          </a:xfrm>
          <a:prstGeom prst="rect">
            <a:avLst/>
          </a:prstGeom>
        </p:spPr>
      </p:pic>
    </p:spTree>
    <p:extLst>
      <p:ext uri="{BB962C8B-B14F-4D97-AF65-F5344CB8AC3E}">
        <p14:creationId xmlns:p14="http://schemas.microsoft.com/office/powerpoint/2010/main" val="17275540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8. Sinine foto taus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143" y="558548"/>
            <a:ext cx="3310135" cy="443485"/>
          </a:xfrm>
          <a:prstGeom prst="rect">
            <a:avLst/>
          </a:prstGeom>
        </p:spPr>
      </p:pic>
    </p:spTree>
    <p:extLst>
      <p:ext uri="{BB962C8B-B14F-4D97-AF65-F5344CB8AC3E}">
        <p14:creationId xmlns:p14="http://schemas.microsoft.com/office/powerpoint/2010/main" val="17881699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A6E9"/>
              </a:solidFill>
              <a:effectLst/>
              <a:uLnTx/>
              <a:uFillTx/>
              <a:latin typeface="Arial"/>
              <a:ea typeface="+mn-ea"/>
              <a:cs typeface="+mn-cs"/>
            </a:endParaRPr>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ADBB38E-37F0-4099-9E14-30415241E9AC}" type="slidenum">
              <a:rPr kumimoji="0" lang="en-US" sz="1600" b="0" i="0" u="none" strike="noStrike" kern="1200" cap="none" spc="0" normalizeH="0" baseline="0" noProof="0" smtClean="0">
                <a:ln>
                  <a:noFill/>
                </a:ln>
                <a:solidFill>
                  <a:srgbClr val="B1B3B3"/>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rgbClr val="B1B3B3"/>
              </a:solidFill>
              <a:effectLst/>
              <a:uLnTx/>
              <a:uFillTx/>
              <a:latin typeface="Arial"/>
              <a:ea typeface="+mn-ea"/>
              <a:cs typeface="+mn-cs"/>
            </a:endParaRPr>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22017074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340768"/>
            <a:ext cx="10849205" cy="4824536"/>
          </a:xfrm>
        </p:spPr>
        <p:txBody>
          <a:bodyPr anchor="t">
            <a:normAutofit/>
          </a:bodyPr>
          <a:lstStyle>
            <a:lvl1pPr marL="182880" indent="-182880" algn="l">
              <a:buFont typeface="Arial" pitchFamily="34" charset="0"/>
              <a:buChar char="•"/>
              <a:defRPr sz="2400">
                <a:solidFill>
                  <a:schemeClr val="tx1">
                    <a:lumMod val="75000"/>
                    <a:lumOff val="25000"/>
                  </a:schemeClr>
                </a:solidFill>
              </a:defRPr>
            </a:lvl1pPr>
            <a:lvl2pPr marL="411480" indent="-182880" algn="l">
              <a:buFont typeface="Arial" pitchFamily="34" charset="0"/>
              <a:buChar char="•"/>
              <a:defRPr sz="1800">
                <a:solidFill>
                  <a:schemeClr val="tx1">
                    <a:lumMod val="75000"/>
                    <a:lumOff val="25000"/>
                  </a:schemeClr>
                </a:solidFill>
              </a:defRPr>
            </a:lvl2pPr>
            <a:lvl3pPr marL="594360" indent="-182880" algn="l">
              <a:buFont typeface="Arial" pitchFamily="34" charset="0"/>
              <a:buChar char="•"/>
              <a:defRPr sz="1800">
                <a:solidFill>
                  <a:schemeClr val="tx1">
                    <a:lumMod val="75000"/>
                    <a:lumOff val="25000"/>
                  </a:schemeClr>
                </a:solidFill>
              </a:defRPr>
            </a:lvl3pPr>
            <a:lvl4pPr marL="777240" indent="-182880" algn="l">
              <a:buFont typeface="Arial" pitchFamily="34" charset="0"/>
              <a:buChar char="•"/>
              <a:defRPr sz="1800">
                <a:solidFill>
                  <a:schemeClr val="tx1">
                    <a:lumMod val="75000"/>
                    <a:lumOff val="25000"/>
                  </a:schemeClr>
                </a:solidFill>
              </a:defRPr>
            </a:lvl4pPr>
            <a:lvl5pPr marL="960120" indent="-182880" algn="l">
              <a:buFont typeface="Arial" pitchFamily="34" charset="0"/>
              <a:buChar char="•"/>
              <a:defRPr sz="1800">
                <a:solidFill>
                  <a:schemeClr val="tx1">
                    <a:lumMod val="75000"/>
                    <a:lumOff val="25000"/>
                  </a:schemeClr>
                </a:solidFill>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623392" y="260648"/>
            <a:ext cx="10753195" cy="792088"/>
          </a:xfrm>
        </p:spPr>
        <p:txBody>
          <a:bodyPr>
            <a:normAutofit/>
          </a:bodyPr>
          <a:lstStyle>
            <a:lvl1pPr algn="l">
              <a:defRPr sz="3200">
                <a:solidFill>
                  <a:srgbClr val="C00000"/>
                </a:solidFill>
              </a:defRPr>
            </a:lvl1pPr>
          </a:lstStyle>
          <a:p>
            <a:r>
              <a:rPr lang="en-US" dirty="0"/>
              <a:t>Click to edit Master title style</a:t>
            </a:r>
          </a:p>
        </p:txBody>
      </p:sp>
      <p:sp>
        <p:nvSpPr>
          <p:cNvPr id="10" name="Date Placeholder 9"/>
          <p:cNvSpPr>
            <a:spLocks noGrp="1"/>
          </p:cNvSpPr>
          <p:nvPr>
            <p:ph type="dt" sz="half" idx="10"/>
          </p:nvPr>
        </p:nvSpPr>
        <p:spPr/>
        <p:txBody>
          <a:bodyPr/>
          <a:lstStyle/>
          <a:p>
            <a:fld id="{A37DF765-0BF3-AD4E-BA56-4FDC48C9034E}" type="datetime1">
              <a:rPr lang="en-US" smtClean="0">
                <a:solidFill>
                  <a:prstClr val="black">
                    <a:lumMod val="50000"/>
                    <a:lumOff val="50000"/>
                  </a:prstClr>
                </a:solidFill>
              </a:rPr>
              <a:t>11/21/2023</a:t>
            </a:fld>
            <a:endParaRPr lang="en-AU">
              <a:solidFill>
                <a:prstClr val="black">
                  <a:lumMod val="50000"/>
                  <a:lumOff val="50000"/>
                </a:prstClr>
              </a:solidFill>
            </a:endParaRPr>
          </a:p>
        </p:txBody>
      </p:sp>
      <p:sp>
        <p:nvSpPr>
          <p:cNvPr id="11" name="Slide Number Placeholder 10"/>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2" name="Footer Placeholder 11"/>
          <p:cNvSpPr>
            <a:spLocks noGrp="1"/>
          </p:cNvSpPr>
          <p:nvPr>
            <p:ph type="ftr" sz="quarter" idx="12"/>
          </p:nvPr>
        </p:nvSpPr>
        <p:spPr/>
        <p:txBody>
          <a:bodyPr/>
          <a:lstStyle/>
          <a:p>
            <a:endParaRPr lang="en-AU">
              <a:solidFill>
                <a:prstClr val="black"/>
              </a:solidFill>
            </a:endParaRPr>
          </a:p>
        </p:txBody>
      </p:sp>
    </p:spTree>
    <p:extLst>
      <p:ext uri="{BB962C8B-B14F-4D97-AF65-F5344CB8AC3E}">
        <p14:creationId xmlns:p14="http://schemas.microsoft.com/office/powerpoint/2010/main" val="35708337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9133832" y="0"/>
            <a:ext cx="3058168" cy="6858000"/>
          </a:xfrm>
          <a:prstGeom prst="rect">
            <a:avLst/>
          </a:prstGeom>
        </p:spPr>
      </p:pic>
      <p:sp>
        <p:nvSpPr>
          <p:cNvPr id="3" name="Subtitle 2"/>
          <p:cNvSpPr>
            <a:spLocks noGrp="1"/>
          </p:cNvSpPr>
          <p:nvPr>
            <p:ph type="subTitle" idx="1"/>
          </p:nvPr>
        </p:nvSpPr>
        <p:spPr>
          <a:xfrm>
            <a:off x="3251200" y="3581400"/>
            <a:ext cx="52832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3251200" y="1447800"/>
            <a:ext cx="5283200" cy="2133600"/>
          </a:xfr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4777318" y="6426202"/>
            <a:ext cx="3759199" cy="126999"/>
          </a:xfrm>
        </p:spPr>
        <p:txBody>
          <a:bodyPr/>
          <a:lstStyle/>
          <a:p>
            <a:fld id="{2BC67A52-7419-4FA8-9DFA-EF36036C9D68}" type="datetimeFigureOut">
              <a:rPr lang="en-AU" smtClean="0">
                <a:solidFill>
                  <a:prstClr val="black">
                    <a:lumMod val="50000"/>
                    <a:lumOff val="50000"/>
                  </a:prstClr>
                </a:solidFill>
              </a:rPr>
              <a:pPr/>
              <a:t>21/11/2023</a:t>
            </a:fld>
            <a:endParaRPr lang="en-AU">
              <a:solidFill>
                <a:prstClr val="black">
                  <a:lumMod val="50000"/>
                  <a:lumOff val="50000"/>
                </a:prstClr>
              </a:solidFill>
            </a:endParaRPr>
          </a:p>
        </p:txBody>
      </p:sp>
      <p:sp>
        <p:nvSpPr>
          <p:cNvPr id="14" name="Slide Number Placeholder 13"/>
          <p:cNvSpPr>
            <a:spLocks noGrp="1"/>
          </p:cNvSpPr>
          <p:nvPr>
            <p:ph type="sldNum" sz="quarter" idx="11"/>
          </p:nvPr>
        </p:nvSpPr>
        <p:spPr>
          <a:xfrm>
            <a:off x="8553301" y="6400800"/>
            <a:ext cx="609600" cy="152400"/>
          </a:xfrm>
        </p:spPr>
        <p:txBody>
          <a:bodyPr/>
          <a:lstStyle>
            <a:lvl1pPr algn="r">
              <a:defRPr/>
            </a:lvl1pPr>
          </a:lstStyle>
          <a:p>
            <a:fld id="{F06E539D-8AB8-485C-BFEF-50E8D5427D32}" type="slidenum">
              <a:rPr lang="en-AU" smtClean="0">
                <a:solidFill>
                  <a:prstClr val="black">
                    <a:lumMod val="50000"/>
                    <a:lumOff val="50000"/>
                  </a:prstClr>
                </a:solidFill>
              </a:rPr>
              <a:pPr/>
              <a:t>‹#›</a:t>
            </a:fld>
            <a:endParaRPr lang="en-AU">
              <a:solidFill>
                <a:prstClr val="black">
                  <a:lumMod val="50000"/>
                  <a:lumOff val="50000"/>
                </a:prstClr>
              </a:solidFill>
            </a:endParaRPr>
          </a:p>
        </p:txBody>
      </p:sp>
      <p:sp>
        <p:nvSpPr>
          <p:cNvPr id="15" name="Footer Placeholder 14"/>
          <p:cNvSpPr>
            <a:spLocks noGrp="1"/>
          </p:cNvSpPr>
          <p:nvPr>
            <p:ph type="ftr" sz="quarter" idx="12"/>
          </p:nvPr>
        </p:nvSpPr>
        <p:spPr>
          <a:xfrm>
            <a:off x="4775201" y="6296248"/>
            <a:ext cx="3761316" cy="152400"/>
          </a:xfrm>
        </p:spPr>
        <p:txBody>
          <a:bodyPr/>
          <a:lstStyle/>
          <a:p>
            <a:endParaRPr lang="en-AU">
              <a:solidFill>
                <a:prstClr val="black"/>
              </a:solidFill>
            </a:endParaRPr>
          </a:p>
        </p:txBody>
      </p:sp>
    </p:spTree>
    <p:extLst>
      <p:ext uri="{BB962C8B-B14F-4D97-AF65-F5344CB8AC3E}">
        <p14:creationId xmlns:p14="http://schemas.microsoft.com/office/powerpoint/2010/main" val="256906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ealkiri ja alapealkiri - 45kraadine taus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63644"/>
          </a:xfrm>
          <a:prstGeom prst="rect">
            <a:avLst/>
          </a:prstGeom>
        </p:spPr>
      </p:pic>
      <p:sp>
        <p:nvSpPr>
          <p:cNvPr id="7" name="Text Placeholder 6"/>
          <p:cNvSpPr>
            <a:spLocks noGrp="1"/>
          </p:cNvSpPr>
          <p:nvPr>
            <p:ph type="body" sz="quarter" idx="12" hasCustomPrompt="1"/>
          </p:nvPr>
        </p:nvSpPr>
        <p:spPr>
          <a:xfrm>
            <a:off x="1065213" y="4157132"/>
            <a:ext cx="5767387" cy="1451815"/>
          </a:xfrm>
        </p:spPr>
        <p:txBody>
          <a:bodyPr>
            <a:noAutofit/>
          </a:bodyPr>
          <a:lstStyle>
            <a:lvl1pPr marL="0" indent="0">
              <a:buNone/>
              <a:defRPr sz="2400" b="1" i="0">
                <a:solidFill>
                  <a:schemeClr val="bg1"/>
                </a:solidFill>
                <a:latin typeface="+mj-lt"/>
                <a:cs typeface="Times New Roman" panose="02020603050405020304" pitchFamily="18" charset="0"/>
              </a:defRPr>
            </a:lvl1pPr>
            <a:lvl2pPr>
              <a:defRPr sz="2400" b="1" i="0">
                <a:solidFill>
                  <a:schemeClr val="bg1"/>
                </a:solidFill>
                <a:latin typeface="Tinos" panose="02020603050405020304" pitchFamily="18" charset="0"/>
              </a:defRPr>
            </a:lvl2pPr>
            <a:lvl3pPr>
              <a:defRPr sz="2400" b="1" i="0">
                <a:solidFill>
                  <a:schemeClr val="bg1"/>
                </a:solidFill>
                <a:latin typeface="Tinos" panose="02020603050405020304" pitchFamily="18" charset="0"/>
              </a:defRPr>
            </a:lvl3pPr>
            <a:lvl4pPr>
              <a:defRPr sz="2400" b="1" i="0">
                <a:solidFill>
                  <a:schemeClr val="bg1"/>
                </a:solidFill>
                <a:latin typeface="Tinos" panose="02020603050405020304" pitchFamily="18" charset="0"/>
              </a:defRPr>
            </a:lvl4pPr>
            <a:lvl5pPr>
              <a:defRPr sz="2400" b="1" i="0">
                <a:solidFill>
                  <a:schemeClr val="bg1"/>
                </a:solidFill>
                <a:latin typeface="Tinos" panose="02020603050405020304" pitchFamily="18" charset="0"/>
              </a:defRPr>
            </a:lvl5pPr>
          </a:lstStyle>
          <a:p>
            <a:pPr lvl="0"/>
            <a:r>
              <a:rPr lang="et-EE" dirty="0"/>
              <a:t>Subtitle goes here</a:t>
            </a:r>
            <a:endParaRPr lang="en-US" dirty="0"/>
          </a:p>
        </p:txBody>
      </p:sp>
      <p:sp>
        <p:nvSpPr>
          <p:cNvPr id="13" name="Text Placeholder 3"/>
          <p:cNvSpPr>
            <a:spLocks noGrp="1"/>
          </p:cNvSpPr>
          <p:nvPr>
            <p:ph type="body" sz="quarter" idx="10" hasCustomPrompt="1"/>
          </p:nvPr>
        </p:nvSpPr>
        <p:spPr>
          <a:xfrm>
            <a:off x="1050215" y="2008706"/>
            <a:ext cx="5045785" cy="2148426"/>
          </a:xfrm>
        </p:spPr>
        <p:txBody>
          <a:bodyPr>
            <a:noAutofit/>
          </a:bodyPr>
          <a:lstStyle>
            <a:lvl1pPr marL="0" indent="0" algn="l">
              <a:buNone/>
              <a:defRPr sz="4600" b="1" i="0" baseline="0">
                <a:solidFill>
                  <a:schemeClr val="bg1"/>
                </a:solidFill>
                <a:latin typeface="+mj-lt"/>
                <a:cs typeface="Times New Roman" panose="02020603050405020304" pitchFamily="18" charset="0"/>
              </a:defRPr>
            </a:lvl1pPr>
            <a:lvl2pPr>
              <a:defRPr b="1" i="0">
                <a:solidFill>
                  <a:schemeClr val="bg1"/>
                </a:solidFill>
                <a:latin typeface="Tinos" panose="02020603050405020304" pitchFamily="18" charset="0"/>
              </a:defRPr>
            </a:lvl2pPr>
            <a:lvl3pPr>
              <a:defRPr b="1" i="0">
                <a:solidFill>
                  <a:schemeClr val="bg1"/>
                </a:solidFill>
                <a:latin typeface="Tinos" panose="02020603050405020304" pitchFamily="18" charset="0"/>
              </a:defRPr>
            </a:lvl3pPr>
            <a:lvl4pPr>
              <a:defRPr b="1" i="0">
                <a:solidFill>
                  <a:schemeClr val="bg1"/>
                </a:solidFill>
                <a:latin typeface="Tinos" panose="02020603050405020304" pitchFamily="18" charset="0"/>
              </a:defRPr>
            </a:lvl4pPr>
            <a:lvl5pPr>
              <a:defRPr b="1" i="0">
                <a:solidFill>
                  <a:schemeClr val="bg1"/>
                </a:solidFill>
                <a:latin typeface="Tinos" panose="02020603050405020304" pitchFamily="18" charset="0"/>
              </a:defRPr>
            </a:lvl5pPr>
          </a:lstStyle>
          <a:p>
            <a:pPr lvl="0"/>
            <a:r>
              <a:rPr lang="et-EE" dirty="0"/>
              <a:t>Write a catchy header here!</a:t>
            </a:r>
            <a:endParaRPr lang="en-US" dirty="0"/>
          </a:p>
        </p:txBody>
      </p:sp>
      <p:sp>
        <p:nvSpPr>
          <p:cNvPr id="14" name="Text Placeholder 5"/>
          <p:cNvSpPr>
            <a:spLocks noGrp="1"/>
          </p:cNvSpPr>
          <p:nvPr>
            <p:ph type="body" sz="quarter" idx="11" hasCustomPrompt="1"/>
          </p:nvPr>
        </p:nvSpPr>
        <p:spPr>
          <a:xfrm>
            <a:off x="1055016" y="6027738"/>
            <a:ext cx="3556000" cy="500062"/>
          </a:xfrm>
        </p:spPr>
        <p:txBody>
          <a:bodyPr/>
          <a:lstStyle>
            <a:lvl1pPr marL="0" indent="0" algn="l">
              <a:buNone/>
              <a:defRPr sz="1800" b="1" i="0" baseline="0">
                <a:solidFill>
                  <a:schemeClr val="bg1"/>
                </a:solidFill>
              </a:defRPr>
            </a:lvl1pPr>
          </a:lstStyle>
          <a:p>
            <a:pPr lvl="0"/>
            <a:r>
              <a:rPr lang="et-EE" dirty="0"/>
              <a:t>00.00.0000</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0215" y="558548"/>
            <a:ext cx="3310135" cy="443485"/>
          </a:xfrm>
          <a:prstGeom prst="rect">
            <a:avLst/>
          </a:prstGeom>
        </p:spPr>
      </p:pic>
    </p:spTree>
    <p:extLst>
      <p:ext uri="{BB962C8B-B14F-4D97-AF65-F5344CB8AC3E}">
        <p14:creationId xmlns:p14="http://schemas.microsoft.com/office/powerpoint/2010/main" val="9881124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foto, alapealkiri, tek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065229" y="0"/>
            <a:ext cx="4311104" cy="6858000"/>
          </a:xfrm>
        </p:spPr>
        <p:txBody>
          <a:bodyPr/>
          <a:lstStyle>
            <a:lvl1pPr marL="0" indent="0">
              <a:buNone/>
              <a:defRPr/>
            </a:lvl1pPr>
            <a:lvl2pPr>
              <a:defRPr sz="1400"/>
            </a:lvl2pPr>
            <a:lvl3pPr>
              <a:defRPr sz="1500"/>
            </a:lvl3pPr>
          </a:lstStyle>
          <a:p>
            <a:pPr lvl="0"/>
            <a:r>
              <a:rPr lang="et-EE" dirty="0"/>
              <a:t>Object</a:t>
            </a:r>
            <a:endParaRPr lang="en-US" dirty="0"/>
          </a:p>
        </p:txBody>
      </p:sp>
      <p:sp>
        <p:nvSpPr>
          <p:cNvPr id="7" name="Text Placeholder 6"/>
          <p:cNvSpPr>
            <a:spLocks noGrp="1"/>
          </p:cNvSpPr>
          <p:nvPr>
            <p:ph type="body" sz="quarter" idx="10" hasCustomPrompt="1"/>
          </p:nvPr>
        </p:nvSpPr>
        <p:spPr>
          <a:xfrm>
            <a:off x="6113462" y="1997605"/>
            <a:ext cx="5070475" cy="1431395"/>
          </a:xfrm>
        </p:spPr>
        <p:txBody>
          <a:bodyPr>
            <a:normAutofit/>
          </a:bodyPr>
          <a:lstStyle>
            <a:lvl1pPr marL="0" indent="0">
              <a:buNone/>
              <a:defRPr sz="3400" b="1" i="0" baseline="0"/>
            </a:lvl1pPr>
          </a:lstStyle>
          <a:p>
            <a:pPr lvl="0"/>
            <a:r>
              <a:rPr lang="et-EE" dirty="0"/>
              <a:t>Write a catchy header here!</a:t>
            </a:r>
            <a:endParaRPr lang="en-US" dirty="0"/>
          </a:p>
        </p:txBody>
      </p:sp>
      <p:sp>
        <p:nvSpPr>
          <p:cNvPr id="9" name="Text Placeholder 8"/>
          <p:cNvSpPr>
            <a:spLocks noGrp="1"/>
          </p:cNvSpPr>
          <p:nvPr>
            <p:ph type="body" sz="quarter" idx="11" hasCustomPrompt="1"/>
          </p:nvPr>
        </p:nvSpPr>
        <p:spPr>
          <a:xfrm>
            <a:off x="6113462" y="3424844"/>
            <a:ext cx="5070475" cy="2176463"/>
          </a:xfrm>
        </p:spPr>
        <p:txBody>
          <a:bodyPr>
            <a:noAutofit/>
          </a:bodyPr>
          <a:lstStyle>
            <a:lvl1pPr marL="0" indent="0">
              <a:buNone/>
              <a:defRPr sz="1800" baseline="0"/>
            </a:lvl1pPr>
          </a:lstStyle>
          <a:p>
            <a:pPr lvl="0"/>
            <a:r>
              <a:rPr lang="et-EE" dirty="0"/>
              <a:t>Lorem ipsum dolor sit amet, consectetur adipiscing elit. Praesent non consequat velit, in ultricies purus. In in eros orci. Duis lacinia tempus est, vel gravida ipsum lacinia in. Nam porttitor, eros in tristique bibendum, arcu magna eleifend tortor, non lacinia magna sem vel mauris. </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55732" y="574862"/>
            <a:ext cx="3310135" cy="443485"/>
          </a:xfrm>
          <a:prstGeom prst="rect">
            <a:avLst/>
          </a:prstGeom>
        </p:spPr>
      </p:pic>
    </p:spTree>
    <p:extLst>
      <p:ext uri="{BB962C8B-B14F-4D97-AF65-F5344CB8AC3E}">
        <p14:creationId xmlns:p14="http://schemas.microsoft.com/office/powerpoint/2010/main" val="268725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Loetelu ja foto">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065229" y="0"/>
            <a:ext cx="4311104" cy="6858000"/>
          </a:xfrm>
        </p:spPr>
        <p:txBody>
          <a:bodyPr/>
          <a:lstStyle>
            <a:lvl1pPr marL="0" indent="0">
              <a:buNone/>
              <a:defRPr baseline="0"/>
            </a:lvl1pPr>
            <a:lvl2pPr>
              <a:defRPr sz="1400"/>
            </a:lvl2pPr>
            <a:lvl3pPr>
              <a:defRPr sz="1500"/>
            </a:lvl3pPr>
          </a:lstStyle>
          <a:p>
            <a:pPr lvl="0"/>
            <a:r>
              <a:rPr lang="et-EE" dirty="0"/>
              <a:t>Object</a:t>
            </a:r>
            <a:endParaRPr lang="en-US" dirty="0"/>
          </a:p>
        </p:txBody>
      </p:sp>
      <p:sp>
        <p:nvSpPr>
          <p:cNvPr id="9" name="Text Placeholder 8"/>
          <p:cNvSpPr>
            <a:spLocks noGrp="1"/>
          </p:cNvSpPr>
          <p:nvPr>
            <p:ph type="body" sz="quarter" idx="11" hasCustomPrompt="1"/>
          </p:nvPr>
        </p:nvSpPr>
        <p:spPr>
          <a:xfrm>
            <a:off x="6113462" y="1972734"/>
            <a:ext cx="5070475" cy="4351866"/>
          </a:xfrm>
        </p:spPr>
        <p:txBody>
          <a:bodyPr>
            <a:noAutofit/>
          </a:bodyPr>
          <a:lstStyle>
            <a:lvl1pPr marL="285750" marR="0" indent="-285750" algn="l" defTabSz="914400" rtl="0" eaLnBrk="1" fontAlgn="auto" latinLnBrk="0" hangingPunct="1">
              <a:lnSpc>
                <a:spcPct val="120000"/>
              </a:lnSpc>
              <a:spcBef>
                <a:spcPts val="1000"/>
              </a:spcBef>
              <a:spcAft>
                <a:spcPts val="0"/>
              </a:spcAft>
              <a:buClr>
                <a:srgbClr val="0061AA"/>
              </a:buClr>
              <a:buSzTx/>
              <a:buFont typeface="Arial" panose="020B0604020202020204" pitchFamily="34" charset="0"/>
              <a:buChar char="•"/>
              <a:tabLst/>
              <a:defRPr sz="1800" baseline="0"/>
            </a:lvl1pPr>
          </a:lstStyle>
          <a:p>
            <a:pPr lvl="0"/>
            <a:r>
              <a:rPr lang="et-EE" dirty="0"/>
              <a:t>Lorem ipsum dolor sit amet, consectetur adipiscing elit. Praesent non consequat velit, in ultricies purus.</a:t>
            </a:r>
          </a:p>
          <a:p>
            <a:pPr lvl="0"/>
            <a:r>
              <a:rPr lang="fr-FR" dirty="0"/>
              <a:t>Ut </a:t>
            </a:r>
            <a:r>
              <a:rPr lang="fr-FR" dirty="0" err="1"/>
              <a:t>porttitor</a:t>
            </a:r>
            <a:r>
              <a:rPr lang="fr-FR" dirty="0"/>
              <a:t> </a:t>
            </a:r>
            <a:r>
              <a:rPr lang="fr-FR" dirty="0" err="1"/>
              <a:t>lobortis</a:t>
            </a:r>
            <a:r>
              <a:rPr lang="fr-FR" dirty="0"/>
              <a:t> </a:t>
            </a:r>
            <a:r>
              <a:rPr lang="fr-FR" dirty="0" err="1"/>
              <a:t>sodales</a:t>
            </a:r>
            <a:r>
              <a:rPr lang="fr-FR" dirty="0"/>
              <a:t>. </a:t>
            </a:r>
            <a:r>
              <a:rPr lang="fr-FR" dirty="0" err="1"/>
              <a:t>Pellentesque</a:t>
            </a:r>
            <a:r>
              <a:rPr lang="fr-FR" dirty="0"/>
              <a:t> </a:t>
            </a:r>
            <a:r>
              <a:rPr lang="fr-FR" dirty="0" err="1"/>
              <a:t>sapien</a:t>
            </a:r>
            <a:r>
              <a:rPr lang="fr-FR" dirty="0"/>
              <a:t> </a:t>
            </a:r>
            <a:r>
              <a:rPr lang="fr-FR" dirty="0" err="1"/>
              <a:t>dui</a:t>
            </a:r>
            <a:r>
              <a:rPr lang="fr-FR" dirty="0"/>
              <a:t>, </a:t>
            </a:r>
            <a:r>
              <a:rPr lang="fr-FR" dirty="0" err="1"/>
              <a:t>aliquam</a:t>
            </a:r>
            <a:r>
              <a:rPr lang="fr-FR" dirty="0"/>
              <a:t> ut </a:t>
            </a:r>
            <a:r>
              <a:rPr lang="fr-FR" dirty="0" err="1"/>
              <a:t>interdum</a:t>
            </a:r>
            <a:r>
              <a:rPr lang="fr-FR" dirty="0"/>
              <a:t> </a:t>
            </a:r>
            <a:r>
              <a:rPr lang="fr-FR" dirty="0" err="1"/>
              <a:t>ultrices</a:t>
            </a:r>
            <a:r>
              <a:rPr lang="fr-FR" dirty="0"/>
              <a:t>, </a:t>
            </a:r>
            <a:r>
              <a:rPr lang="fr-FR" dirty="0" err="1"/>
              <a:t>ornare</a:t>
            </a:r>
            <a:r>
              <a:rPr lang="fr-FR" dirty="0"/>
              <a:t> </a:t>
            </a:r>
            <a:r>
              <a:rPr lang="fr-FR" dirty="0" err="1"/>
              <a:t>sed</a:t>
            </a:r>
            <a:r>
              <a:rPr lang="fr-FR" dirty="0"/>
              <a:t> </a:t>
            </a:r>
            <a:r>
              <a:rPr lang="fr-FR" dirty="0" err="1"/>
              <a:t>lorem</a:t>
            </a:r>
            <a:r>
              <a:rPr lang="fr-FR" dirty="0"/>
              <a:t>. </a:t>
            </a:r>
            <a:endParaRPr lang="et-EE" dirty="0"/>
          </a:p>
          <a:p>
            <a:pPr marL="285750" marR="0" lvl="0" indent="-285750" algn="l" defTabSz="914400" rtl="0" eaLnBrk="1" fontAlgn="auto" latinLnBrk="0" hangingPunct="1">
              <a:lnSpc>
                <a:spcPct val="120000"/>
              </a:lnSpc>
              <a:spcBef>
                <a:spcPts val="1000"/>
              </a:spcBef>
              <a:spcAft>
                <a:spcPts val="0"/>
              </a:spcAft>
              <a:buClr>
                <a:srgbClr val="0061AA"/>
              </a:buClr>
              <a:buSzTx/>
              <a:buFont typeface="Arial" panose="020B0604020202020204" pitchFamily="34" charset="0"/>
              <a:buChar char="•"/>
              <a:tabLst/>
              <a:defRPr/>
            </a:pPr>
            <a:r>
              <a:rPr lang="fr-FR" dirty="0" err="1"/>
              <a:t>Mauris</a:t>
            </a:r>
            <a:r>
              <a:rPr lang="fr-FR" dirty="0"/>
              <a:t> </a:t>
            </a:r>
            <a:r>
              <a:rPr lang="fr-FR" dirty="0" err="1"/>
              <a:t>gravida</a:t>
            </a:r>
            <a:r>
              <a:rPr lang="fr-FR" dirty="0"/>
              <a:t> erat vitae </a:t>
            </a:r>
            <a:r>
              <a:rPr lang="fr-FR" dirty="0" err="1"/>
              <a:t>odio</a:t>
            </a:r>
            <a:r>
              <a:rPr lang="fr-FR" dirty="0"/>
              <a:t> </a:t>
            </a:r>
            <a:r>
              <a:rPr lang="fr-FR" dirty="0" err="1"/>
              <a:t>convallis</a:t>
            </a:r>
            <a:r>
              <a:rPr lang="fr-FR" dirty="0"/>
              <a:t> </a:t>
            </a:r>
            <a:r>
              <a:rPr lang="fr-FR" dirty="0" err="1"/>
              <a:t>facilisis</a:t>
            </a:r>
            <a:r>
              <a:rPr lang="fr-FR" dirty="0"/>
              <a:t>.</a:t>
            </a:r>
            <a:endParaRPr lang="en-US" dirty="0"/>
          </a:p>
          <a:p>
            <a:pPr lvl="0"/>
            <a:r>
              <a:rPr lang="et-EE" dirty="0"/>
              <a:t>Praesent non consequat velit, in ultricies purus.</a:t>
            </a:r>
          </a:p>
          <a:p>
            <a:pPr lvl="0"/>
            <a:r>
              <a:rPr lang="et-EE" dirty="0"/>
              <a:t>In sagittis cursus odio quis aliquet. Vestibulum ante ipsum primis in faucibus orci luctus et ultrices.</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55732" y="574862"/>
            <a:ext cx="3310135" cy="443485"/>
          </a:xfrm>
          <a:prstGeom prst="rect">
            <a:avLst/>
          </a:prstGeom>
        </p:spPr>
      </p:pic>
    </p:spTree>
    <p:extLst>
      <p:ext uri="{BB962C8B-B14F-4D97-AF65-F5344CB8AC3E}">
        <p14:creationId xmlns:p14="http://schemas.microsoft.com/office/powerpoint/2010/main" val="215306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Pealkiri, loetelu ja joonis">
    <p:bg>
      <p:bgPr>
        <a:solidFill>
          <a:srgbClr val="0061AA"/>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105525" y="4148138"/>
            <a:ext cx="5770563" cy="2157412"/>
          </a:xfrm>
        </p:spPr>
        <p:txBody>
          <a:bodyPr>
            <a:normAutofit/>
          </a:bodyPr>
          <a:lstStyle>
            <a:lvl1pPr marL="0" indent="0">
              <a:buNone/>
              <a:defRPr sz="1800" baseline="0">
                <a:solidFill>
                  <a:schemeClr val="bg1"/>
                </a:solidFill>
                <a:latin typeface="+mj-lt"/>
                <a:cs typeface="Times New Roman" panose="02020603050405020304" pitchFamily="18" charset="0"/>
              </a:defRPr>
            </a:lvl1pPr>
            <a:lvl2pPr marL="457200" indent="0">
              <a:buNone/>
              <a:defRPr>
                <a:solidFill>
                  <a:schemeClr val="bg1"/>
                </a:solidFill>
                <a:latin typeface="Tinos" panose="02020603050405020304" pitchFamily="18" charset="0"/>
              </a:defRPr>
            </a:lvl2pPr>
            <a:lvl3pPr marL="914400" indent="0">
              <a:buNone/>
              <a:defRPr>
                <a:solidFill>
                  <a:schemeClr val="bg1"/>
                </a:solidFill>
                <a:latin typeface="Tinos" panose="02020603050405020304" pitchFamily="18" charset="0"/>
              </a:defRPr>
            </a:lvl3pPr>
            <a:lvl4pPr marL="1371600" indent="0">
              <a:buNone/>
              <a:defRPr>
                <a:solidFill>
                  <a:schemeClr val="bg1"/>
                </a:solidFill>
                <a:latin typeface="Tinos" panose="02020603050405020304" pitchFamily="18" charset="0"/>
              </a:defRPr>
            </a:lvl4pPr>
            <a:lvl5pPr marL="1828800" indent="0">
              <a:buNone/>
              <a:defRPr>
                <a:solidFill>
                  <a:schemeClr val="bg1"/>
                </a:solidFill>
                <a:latin typeface="Tinos" panose="02020603050405020304" pitchFamily="18" charset="0"/>
              </a:defRPr>
            </a:lvl5pPr>
          </a:lstStyle>
          <a:p>
            <a:pPr lvl="0"/>
            <a:r>
              <a:rPr lang="et-EE" dirty="0"/>
              <a:t>Lorem ipsum dolor sit amet, consectetur adipiscing elit. Praesent non consequat velit, in ultricies purus. In in eros orci. Duis lacinia tempus est, vel gravida ipsum lacinia in. Nam porttitor, eros in tristique bibendum, arcu magna eleifend tortor, non lacinia magna sem vel mauris. Quisque bibendum suscipit mauris a sagittis.</a:t>
            </a:r>
            <a:endParaRPr lang="en-US" dirty="0"/>
          </a:p>
        </p:txBody>
      </p:sp>
      <p:sp>
        <p:nvSpPr>
          <p:cNvPr id="9" name="Text Placeholder 8"/>
          <p:cNvSpPr>
            <a:spLocks noGrp="1"/>
          </p:cNvSpPr>
          <p:nvPr>
            <p:ph type="body" sz="quarter" idx="11" hasCustomPrompt="1"/>
          </p:nvPr>
        </p:nvSpPr>
        <p:spPr>
          <a:xfrm>
            <a:off x="6105525" y="2682814"/>
            <a:ext cx="5780088" cy="1465323"/>
          </a:xfrm>
        </p:spPr>
        <p:txBody>
          <a:bodyPr>
            <a:noAutofit/>
          </a:bodyPr>
          <a:lstStyle>
            <a:lvl1pPr marL="0" indent="0" algn="l">
              <a:buNone/>
              <a:defRPr sz="3400" b="1" i="0" baseline="0">
                <a:solidFill>
                  <a:schemeClr val="bg1"/>
                </a:solidFill>
                <a:latin typeface="+mj-lt"/>
                <a:cs typeface="Times New Roman" panose="02020603050405020304" pitchFamily="18" charset="0"/>
              </a:defRPr>
            </a:lvl1pPr>
            <a:lvl2pPr>
              <a:defRPr sz="3600" b="1" i="0">
                <a:solidFill>
                  <a:schemeClr val="bg1"/>
                </a:solidFill>
                <a:latin typeface="Tinos" panose="02020603050405020304" pitchFamily="18" charset="0"/>
              </a:defRPr>
            </a:lvl2pPr>
            <a:lvl3pPr>
              <a:defRPr sz="3600" b="1" i="0">
                <a:solidFill>
                  <a:schemeClr val="bg1"/>
                </a:solidFill>
                <a:latin typeface="Tinos" panose="02020603050405020304" pitchFamily="18" charset="0"/>
              </a:defRPr>
            </a:lvl3pPr>
            <a:lvl4pPr>
              <a:defRPr sz="3600" b="1" i="0">
                <a:solidFill>
                  <a:schemeClr val="bg1"/>
                </a:solidFill>
                <a:latin typeface="Tinos" panose="02020603050405020304" pitchFamily="18" charset="0"/>
              </a:defRPr>
            </a:lvl4pPr>
            <a:lvl5pPr>
              <a:defRPr sz="3600" b="1" i="0">
                <a:solidFill>
                  <a:schemeClr val="bg1"/>
                </a:solidFill>
                <a:latin typeface="Tinos" panose="02020603050405020304" pitchFamily="18" charset="0"/>
              </a:defRPr>
            </a:lvl5pPr>
          </a:lstStyle>
          <a:p>
            <a:pPr lvl="0"/>
            <a:r>
              <a:rPr lang="et-EE" dirty="0"/>
              <a:t>Write a catchy header here!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65953" y="558548"/>
            <a:ext cx="3310135" cy="443485"/>
          </a:xfrm>
          <a:prstGeom prst="rect">
            <a:avLst/>
          </a:prstGeom>
        </p:spPr>
      </p:pic>
    </p:spTree>
    <p:extLst>
      <p:ext uri="{BB962C8B-B14F-4D97-AF65-F5344CB8AC3E}">
        <p14:creationId xmlns:p14="http://schemas.microsoft.com/office/powerpoint/2010/main" val="28546757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Pealkiri, loetelu ja joonis">
    <p:bg>
      <p:bgPr>
        <a:solidFill>
          <a:srgbClr val="0061A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745512" y="-1758746"/>
            <a:ext cx="6858000" cy="6858000"/>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5478" y="558548"/>
            <a:ext cx="3310135" cy="443485"/>
          </a:xfrm>
          <a:prstGeom prst="rect">
            <a:avLst/>
          </a:prstGeom>
        </p:spPr>
      </p:pic>
      <p:sp>
        <p:nvSpPr>
          <p:cNvPr id="6" name="Text Placeholder 4"/>
          <p:cNvSpPr>
            <a:spLocks noGrp="1"/>
          </p:cNvSpPr>
          <p:nvPr>
            <p:ph type="body" sz="quarter" idx="10" hasCustomPrompt="1"/>
          </p:nvPr>
        </p:nvSpPr>
        <p:spPr>
          <a:xfrm>
            <a:off x="6105525" y="4148138"/>
            <a:ext cx="5770563" cy="2157412"/>
          </a:xfrm>
        </p:spPr>
        <p:txBody>
          <a:bodyPr>
            <a:normAutofit/>
          </a:bodyPr>
          <a:lstStyle>
            <a:lvl1pPr marL="0" indent="0">
              <a:buNone/>
              <a:defRPr sz="1800" baseline="0">
                <a:solidFill>
                  <a:schemeClr val="bg1"/>
                </a:solidFill>
                <a:latin typeface="+mj-lt"/>
                <a:cs typeface="Times New Roman" panose="02020603050405020304" pitchFamily="18" charset="0"/>
              </a:defRPr>
            </a:lvl1pPr>
            <a:lvl2pPr marL="457200" indent="0">
              <a:buNone/>
              <a:defRPr>
                <a:solidFill>
                  <a:schemeClr val="bg1"/>
                </a:solidFill>
                <a:latin typeface="Tinos" panose="02020603050405020304" pitchFamily="18" charset="0"/>
              </a:defRPr>
            </a:lvl2pPr>
            <a:lvl3pPr marL="914400" indent="0">
              <a:buNone/>
              <a:defRPr>
                <a:solidFill>
                  <a:schemeClr val="bg1"/>
                </a:solidFill>
                <a:latin typeface="Tinos" panose="02020603050405020304" pitchFamily="18" charset="0"/>
              </a:defRPr>
            </a:lvl3pPr>
            <a:lvl4pPr marL="1371600" indent="0">
              <a:buNone/>
              <a:defRPr>
                <a:solidFill>
                  <a:schemeClr val="bg1"/>
                </a:solidFill>
                <a:latin typeface="Tinos" panose="02020603050405020304" pitchFamily="18" charset="0"/>
              </a:defRPr>
            </a:lvl4pPr>
            <a:lvl5pPr marL="1828800" indent="0">
              <a:buNone/>
              <a:defRPr>
                <a:solidFill>
                  <a:schemeClr val="bg1"/>
                </a:solidFill>
                <a:latin typeface="Tinos" panose="02020603050405020304" pitchFamily="18" charset="0"/>
              </a:defRPr>
            </a:lvl5pPr>
          </a:lstStyle>
          <a:p>
            <a:pPr lvl="0"/>
            <a:r>
              <a:rPr lang="et-EE" dirty="0"/>
              <a:t>Lorem ipsum dolor sit amet, consectetur adipiscing elit. Praesent non consequat velit, in ultricies purus. In in eros orci. Duis lacinia tempus est, vel gravida ipsum lacinia in. Nam porttitor, eros in tristique bibendum, arcu magna eleifend tortor, non lacinia magna sem vel mauris. Quisque bibendum suscipit mauris a sagittis.</a:t>
            </a:r>
            <a:endParaRPr lang="en-US" dirty="0"/>
          </a:p>
        </p:txBody>
      </p:sp>
      <p:sp>
        <p:nvSpPr>
          <p:cNvPr id="8" name="Text Placeholder 8"/>
          <p:cNvSpPr>
            <a:spLocks noGrp="1"/>
          </p:cNvSpPr>
          <p:nvPr>
            <p:ph type="body" sz="quarter" idx="11" hasCustomPrompt="1"/>
          </p:nvPr>
        </p:nvSpPr>
        <p:spPr>
          <a:xfrm>
            <a:off x="6105525" y="2682814"/>
            <a:ext cx="5780088" cy="1465323"/>
          </a:xfrm>
        </p:spPr>
        <p:txBody>
          <a:bodyPr>
            <a:noAutofit/>
          </a:bodyPr>
          <a:lstStyle>
            <a:lvl1pPr marL="0" indent="0" algn="l">
              <a:buNone/>
              <a:defRPr sz="3400" b="1" i="0" baseline="0">
                <a:solidFill>
                  <a:schemeClr val="bg1"/>
                </a:solidFill>
                <a:latin typeface="+mj-lt"/>
                <a:cs typeface="Times New Roman" panose="02020603050405020304" pitchFamily="18" charset="0"/>
              </a:defRPr>
            </a:lvl1pPr>
            <a:lvl2pPr>
              <a:defRPr sz="3600" b="1" i="0">
                <a:solidFill>
                  <a:schemeClr val="bg1"/>
                </a:solidFill>
                <a:latin typeface="Tinos" panose="02020603050405020304" pitchFamily="18" charset="0"/>
              </a:defRPr>
            </a:lvl2pPr>
            <a:lvl3pPr>
              <a:defRPr sz="3600" b="1" i="0">
                <a:solidFill>
                  <a:schemeClr val="bg1"/>
                </a:solidFill>
                <a:latin typeface="Tinos" panose="02020603050405020304" pitchFamily="18" charset="0"/>
              </a:defRPr>
            </a:lvl3pPr>
            <a:lvl4pPr>
              <a:defRPr sz="3600" b="1" i="0">
                <a:solidFill>
                  <a:schemeClr val="bg1"/>
                </a:solidFill>
                <a:latin typeface="Tinos" panose="02020603050405020304" pitchFamily="18" charset="0"/>
              </a:defRPr>
            </a:lvl4pPr>
            <a:lvl5pPr>
              <a:defRPr sz="3600" b="1" i="0">
                <a:solidFill>
                  <a:schemeClr val="bg1"/>
                </a:solidFill>
                <a:latin typeface="Tinos" panose="02020603050405020304" pitchFamily="18" charset="0"/>
              </a:defRPr>
            </a:lvl5pPr>
          </a:lstStyle>
          <a:p>
            <a:pPr lvl="0"/>
            <a:r>
              <a:rPr lang="et-EE" dirty="0"/>
              <a:t>Write a catchy header here!</a:t>
            </a:r>
            <a:endParaRPr lang="en-US" dirty="0"/>
          </a:p>
        </p:txBody>
      </p:sp>
    </p:spTree>
    <p:extLst>
      <p:ext uri="{BB962C8B-B14F-4D97-AF65-F5344CB8AC3E}">
        <p14:creationId xmlns:p14="http://schemas.microsoft.com/office/powerpoint/2010/main" val="31198593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Pealkiri, loetelu ja joonis">
    <p:bg>
      <p:bgPr>
        <a:solidFill>
          <a:srgbClr val="0061A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358" y="-986641"/>
            <a:ext cx="5981756" cy="5981756"/>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5478" y="558548"/>
            <a:ext cx="3310135" cy="443485"/>
          </a:xfrm>
          <a:prstGeom prst="rect">
            <a:avLst/>
          </a:prstGeom>
        </p:spPr>
      </p:pic>
      <p:sp>
        <p:nvSpPr>
          <p:cNvPr id="6" name="Text Placeholder 4"/>
          <p:cNvSpPr>
            <a:spLocks noGrp="1"/>
          </p:cNvSpPr>
          <p:nvPr>
            <p:ph type="body" sz="quarter" idx="10" hasCustomPrompt="1"/>
          </p:nvPr>
        </p:nvSpPr>
        <p:spPr>
          <a:xfrm>
            <a:off x="6105525" y="4148138"/>
            <a:ext cx="5770563" cy="2157412"/>
          </a:xfrm>
        </p:spPr>
        <p:txBody>
          <a:bodyPr>
            <a:normAutofit/>
          </a:bodyPr>
          <a:lstStyle>
            <a:lvl1pPr marL="0" indent="0">
              <a:buNone/>
              <a:defRPr sz="1800" baseline="0">
                <a:solidFill>
                  <a:schemeClr val="bg1"/>
                </a:solidFill>
                <a:latin typeface="+mj-lt"/>
                <a:cs typeface="Times New Roman" panose="02020603050405020304" pitchFamily="18" charset="0"/>
              </a:defRPr>
            </a:lvl1pPr>
            <a:lvl2pPr marL="457200" indent="0">
              <a:buNone/>
              <a:defRPr>
                <a:solidFill>
                  <a:schemeClr val="bg1"/>
                </a:solidFill>
                <a:latin typeface="Tinos" panose="02020603050405020304" pitchFamily="18" charset="0"/>
              </a:defRPr>
            </a:lvl2pPr>
            <a:lvl3pPr marL="914400" indent="0">
              <a:buNone/>
              <a:defRPr>
                <a:solidFill>
                  <a:schemeClr val="bg1"/>
                </a:solidFill>
                <a:latin typeface="Tinos" panose="02020603050405020304" pitchFamily="18" charset="0"/>
              </a:defRPr>
            </a:lvl3pPr>
            <a:lvl4pPr marL="1371600" indent="0">
              <a:buNone/>
              <a:defRPr>
                <a:solidFill>
                  <a:schemeClr val="bg1"/>
                </a:solidFill>
                <a:latin typeface="Tinos" panose="02020603050405020304" pitchFamily="18" charset="0"/>
              </a:defRPr>
            </a:lvl4pPr>
            <a:lvl5pPr marL="1828800" indent="0">
              <a:buNone/>
              <a:defRPr>
                <a:solidFill>
                  <a:schemeClr val="bg1"/>
                </a:solidFill>
                <a:latin typeface="Tinos" panose="02020603050405020304" pitchFamily="18" charset="0"/>
              </a:defRPr>
            </a:lvl5pPr>
          </a:lstStyle>
          <a:p>
            <a:pPr lvl="0"/>
            <a:r>
              <a:rPr lang="et-EE" dirty="0"/>
              <a:t>Lorem ipsum dolor sit amet, consectetur adipiscing elit. Praesent non consequat velit, in ultricies purus. In in eros orci. Duis lacinia tempus est, vel gravida ipsum lacinia in. Nam porttitor, eros in tristique bibendum, arcu magna eleifend tortor, non lacinia magna sem vel mauris. Quisque bibendum suscipit mauris a sagittis.</a:t>
            </a:r>
            <a:endParaRPr lang="en-US" dirty="0"/>
          </a:p>
        </p:txBody>
      </p:sp>
      <p:sp>
        <p:nvSpPr>
          <p:cNvPr id="8" name="Text Placeholder 8"/>
          <p:cNvSpPr>
            <a:spLocks noGrp="1"/>
          </p:cNvSpPr>
          <p:nvPr>
            <p:ph type="body" sz="quarter" idx="11" hasCustomPrompt="1"/>
          </p:nvPr>
        </p:nvSpPr>
        <p:spPr>
          <a:xfrm>
            <a:off x="6105525" y="2682814"/>
            <a:ext cx="5780088" cy="1465323"/>
          </a:xfrm>
        </p:spPr>
        <p:txBody>
          <a:bodyPr>
            <a:noAutofit/>
          </a:bodyPr>
          <a:lstStyle>
            <a:lvl1pPr marL="0" indent="0" algn="l">
              <a:buNone/>
              <a:defRPr sz="3400" b="1" i="0" baseline="0">
                <a:solidFill>
                  <a:schemeClr val="bg1"/>
                </a:solidFill>
                <a:latin typeface="+mj-lt"/>
                <a:cs typeface="Times New Roman" panose="02020603050405020304" pitchFamily="18" charset="0"/>
              </a:defRPr>
            </a:lvl1pPr>
            <a:lvl2pPr>
              <a:defRPr sz="3600" b="1" i="0">
                <a:solidFill>
                  <a:schemeClr val="bg1"/>
                </a:solidFill>
                <a:latin typeface="Tinos" panose="02020603050405020304" pitchFamily="18" charset="0"/>
              </a:defRPr>
            </a:lvl2pPr>
            <a:lvl3pPr>
              <a:defRPr sz="3600" b="1" i="0">
                <a:solidFill>
                  <a:schemeClr val="bg1"/>
                </a:solidFill>
                <a:latin typeface="Tinos" panose="02020603050405020304" pitchFamily="18" charset="0"/>
              </a:defRPr>
            </a:lvl3pPr>
            <a:lvl4pPr>
              <a:defRPr sz="3600" b="1" i="0">
                <a:solidFill>
                  <a:schemeClr val="bg1"/>
                </a:solidFill>
                <a:latin typeface="Tinos" panose="02020603050405020304" pitchFamily="18" charset="0"/>
              </a:defRPr>
            </a:lvl4pPr>
            <a:lvl5pPr>
              <a:defRPr sz="3600" b="1" i="0">
                <a:solidFill>
                  <a:schemeClr val="bg1"/>
                </a:solidFill>
                <a:latin typeface="Tinos" panose="02020603050405020304" pitchFamily="18" charset="0"/>
              </a:defRPr>
            </a:lvl5pPr>
          </a:lstStyle>
          <a:p>
            <a:pPr lvl="0"/>
            <a:r>
              <a:rPr lang="et-EE" dirty="0"/>
              <a:t>Write a catchy header here!</a:t>
            </a:r>
            <a:endParaRPr lang="en-US" dirty="0"/>
          </a:p>
        </p:txBody>
      </p:sp>
    </p:spTree>
    <p:extLst>
      <p:ext uri="{BB962C8B-B14F-4D97-AF65-F5344CB8AC3E}">
        <p14:creationId xmlns:p14="http://schemas.microsoft.com/office/powerpoint/2010/main" val="5593335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Pealkiri, loetelu ja joonis">
    <p:bg>
      <p:bgPr>
        <a:solidFill>
          <a:srgbClr val="0061A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3620" y="-871392"/>
            <a:ext cx="5866735" cy="5866735"/>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65953" y="558548"/>
            <a:ext cx="3310135" cy="443485"/>
          </a:xfrm>
          <a:prstGeom prst="rect">
            <a:avLst/>
          </a:prstGeom>
        </p:spPr>
      </p:pic>
      <p:sp>
        <p:nvSpPr>
          <p:cNvPr id="6" name="Text Placeholder 4"/>
          <p:cNvSpPr>
            <a:spLocks noGrp="1"/>
          </p:cNvSpPr>
          <p:nvPr>
            <p:ph type="body" sz="quarter" idx="10" hasCustomPrompt="1"/>
          </p:nvPr>
        </p:nvSpPr>
        <p:spPr>
          <a:xfrm>
            <a:off x="6105525" y="4148138"/>
            <a:ext cx="5770563" cy="2157412"/>
          </a:xfrm>
        </p:spPr>
        <p:txBody>
          <a:bodyPr>
            <a:normAutofit/>
          </a:bodyPr>
          <a:lstStyle>
            <a:lvl1pPr marL="0" indent="0">
              <a:buNone/>
              <a:defRPr sz="1800" baseline="0">
                <a:solidFill>
                  <a:schemeClr val="bg1"/>
                </a:solidFill>
                <a:latin typeface="+mj-lt"/>
                <a:cs typeface="Times New Roman" panose="02020603050405020304" pitchFamily="18" charset="0"/>
              </a:defRPr>
            </a:lvl1pPr>
            <a:lvl2pPr marL="457200" indent="0">
              <a:buNone/>
              <a:defRPr>
                <a:solidFill>
                  <a:schemeClr val="bg1"/>
                </a:solidFill>
                <a:latin typeface="Tinos" panose="02020603050405020304" pitchFamily="18" charset="0"/>
              </a:defRPr>
            </a:lvl2pPr>
            <a:lvl3pPr marL="914400" indent="0">
              <a:buNone/>
              <a:defRPr>
                <a:solidFill>
                  <a:schemeClr val="bg1"/>
                </a:solidFill>
                <a:latin typeface="Tinos" panose="02020603050405020304" pitchFamily="18" charset="0"/>
              </a:defRPr>
            </a:lvl3pPr>
            <a:lvl4pPr marL="1371600" indent="0">
              <a:buNone/>
              <a:defRPr>
                <a:solidFill>
                  <a:schemeClr val="bg1"/>
                </a:solidFill>
                <a:latin typeface="Tinos" panose="02020603050405020304" pitchFamily="18" charset="0"/>
              </a:defRPr>
            </a:lvl4pPr>
            <a:lvl5pPr marL="1828800" indent="0">
              <a:buNone/>
              <a:defRPr>
                <a:solidFill>
                  <a:schemeClr val="bg1"/>
                </a:solidFill>
                <a:latin typeface="Tinos" panose="02020603050405020304" pitchFamily="18" charset="0"/>
              </a:defRPr>
            </a:lvl5pPr>
          </a:lstStyle>
          <a:p>
            <a:pPr lvl="0"/>
            <a:r>
              <a:rPr lang="et-EE" dirty="0"/>
              <a:t>Lorem ipsum dolor sit amet, consectetur adipiscing elit. Praesent non consequat velit, in ultricies purus. In in eros orci. Duis lacinia tempus est, vel gravida ipsum lacinia in. Nam porttitor, eros in tristique bibendum, arcu magna eleifend tortor, non lacinia magna sem vel mauris. Quisque bibendum suscipit mauris a sagittis.</a:t>
            </a:r>
            <a:endParaRPr lang="en-US" dirty="0"/>
          </a:p>
        </p:txBody>
      </p:sp>
      <p:sp>
        <p:nvSpPr>
          <p:cNvPr id="8" name="Text Placeholder 8"/>
          <p:cNvSpPr>
            <a:spLocks noGrp="1"/>
          </p:cNvSpPr>
          <p:nvPr>
            <p:ph type="body" sz="quarter" idx="11" hasCustomPrompt="1"/>
          </p:nvPr>
        </p:nvSpPr>
        <p:spPr>
          <a:xfrm>
            <a:off x="6105525" y="2682814"/>
            <a:ext cx="5780088" cy="1465323"/>
          </a:xfrm>
        </p:spPr>
        <p:txBody>
          <a:bodyPr>
            <a:noAutofit/>
          </a:bodyPr>
          <a:lstStyle>
            <a:lvl1pPr marL="0" indent="0" algn="l">
              <a:buNone/>
              <a:defRPr sz="3400" b="1" i="0" baseline="0">
                <a:solidFill>
                  <a:schemeClr val="bg1"/>
                </a:solidFill>
                <a:latin typeface="+mj-lt"/>
                <a:cs typeface="Times New Roman" panose="02020603050405020304" pitchFamily="18" charset="0"/>
              </a:defRPr>
            </a:lvl1pPr>
            <a:lvl2pPr>
              <a:defRPr sz="3600" b="1" i="0">
                <a:solidFill>
                  <a:schemeClr val="bg1"/>
                </a:solidFill>
                <a:latin typeface="Tinos" panose="02020603050405020304" pitchFamily="18" charset="0"/>
              </a:defRPr>
            </a:lvl2pPr>
            <a:lvl3pPr>
              <a:defRPr sz="3600" b="1" i="0">
                <a:solidFill>
                  <a:schemeClr val="bg1"/>
                </a:solidFill>
                <a:latin typeface="Tinos" panose="02020603050405020304" pitchFamily="18" charset="0"/>
              </a:defRPr>
            </a:lvl3pPr>
            <a:lvl4pPr>
              <a:defRPr sz="3600" b="1" i="0">
                <a:solidFill>
                  <a:schemeClr val="bg1"/>
                </a:solidFill>
                <a:latin typeface="Tinos" panose="02020603050405020304" pitchFamily="18" charset="0"/>
              </a:defRPr>
            </a:lvl4pPr>
            <a:lvl5pPr>
              <a:defRPr sz="3600" b="1" i="0">
                <a:solidFill>
                  <a:schemeClr val="bg1"/>
                </a:solidFill>
                <a:latin typeface="Tinos" panose="02020603050405020304" pitchFamily="18" charset="0"/>
              </a:defRPr>
            </a:lvl5pPr>
          </a:lstStyle>
          <a:p>
            <a:pPr lvl="0"/>
            <a:r>
              <a:rPr lang="et-EE" dirty="0"/>
              <a:t>Write a catchy header here!</a:t>
            </a:r>
            <a:endParaRPr lang="en-US" dirty="0"/>
          </a:p>
        </p:txBody>
      </p:sp>
    </p:spTree>
    <p:extLst>
      <p:ext uri="{BB962C8B-B14F-4D97-AF65-F5344CB8AC3E}">
        <p14:creationId xmlns:p14="http://schemas.microsoft.com/office/powerpoint/2010/main" val="8457750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50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679" y="352335"/>
            <a:ext cx="10515600" cy="1325563"/>
          </a:xfrm>
          <a:prstGeom prst="rect">
            <a:avLst/>
          </a:prstGeom>
        </p:spPr>
        <p:txBody>
          <a:bodyPr vert="horz" lIns="91440" tIns="45720" rIns="91440" bIns="45720" rtlCol="0" anchor="ctr">
            <a:normAutofit/>
          </a:bodyPr>
          <a:lstStyle/>
          <a:p>
            <a:pPr lvl="0"/>
            <a:r>
              <a:rPr lang="et-EE" dirty="0"/>
              <a:t>Write a catchy header here!</a:t>
            </a:r>
            <a:endParaRPr lang="en-US" dirty="0"/>
          </a:p>
        </p:txBody>
      </p:sp>
      <p:sp>
        <p:nvSpPr>
          <p:cNvPr id="3" name="Text Placeholder 2"/>
          <p:cNvSpPr>
            <a:spLocks noGrp="1"/>
          </p:cNvSpPr>
          <p:nvPr>
            <p:ph type="body" idx="1"/>
          </p:nvPr>
        </p:nvSpPr>
        <p:spPr>
          <a:xfrm>
            <a:off x="568719" y="2354538"/>
            <a:ext cx="10515600" cy="3542045"/>
          </a:xfrm>
          <a:prstGeom prst="rect">
            <a:avLst/>
          </a:prstGeom>
        </p:spPr>
        <p:txBody>
          <a:bodyPr vert="horz" lIns="91440" tIns="45720" rIns="91440" bIns="45720" rtlCol="0">
            <a:normAutofit/>
          </a:bodyPr>
          <a:lstStyle/>
          <a:p>
            <a:pPr lvl="0"/>
            <a:r>
              <a:rPr lang="et-EE" dirty="0"/>
              <a:t>Text goes here</a:t>
            </a:r>
            <a:endParaRPr lang="en-US" dirty="0"/>
          </a:p>
          <a:p>
            <a:pPr lvl="1"/>
            <a:r>
              <a:rPr lang="et-EE" dirty="0"/>
              <a:t>Text goes here</a:t>
            </a:r>
          </a:p>
          <a:p>
            <a:pPr lvl="1"/>
            <a:endParaRPr lang="en-US" dirty="0"/>
          </a:p>
        </p:txBody>
      </p:sp>
    </p:spTree>
    <p:extLst>
      <p:ext uri="{BB962C8B-B14F-4D97-AF65-F5344CB8AC3E}">
        <p14:creationId xmlns:p14="http://schemas.microsoft.com/office/powerpoint/2010/main" val="1968982971"/>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2" r:id="rId3"/>
    <p:sldLayoutId id="2147483673" r:id="rId4"/>
    <p:sldLayoutId id="2147483674" r:id="rId5"/>
    <p:sldLayoutId id="2147483670" r:id="rId6"/>
    <p:sldLayoutId id="2147483703" r:id="rId7"/>
    <p:sldLayoutId id="2147483704" r:id="rId8"/>
    <p:sldLayoutId id="2147483705" r:id="rId9"/>
    <p:sldLayoutId id="2147483706" r:id="rId10"/>
    <p:sldLayoutId id="2147483707" r:id="rId11"/>
    <p:sldLayoutId id="2147483713" r:id="rId12"/>
    <p:sldLayoutId id="2147483650" r:id="rId13"/>
    <p:sldLayoutId id="2147483675" r:id="rId14"/>
    <p:sldLayoutId id="2147483700" r:id="rId15"/>
    <p:sldLayoutId id="2147483676" r:id="rId16"/>
    <p:sldLayoutId id="2147483677" r:id="rId17"/>
    <p:sldLayoutId id="2147483681" r:id="rId18"/>
    <p:sldLayoutId id="2147483678" r:id="rId19"/>
    <p:sldLayoutId id="2147483682" r:id="rId20"/>
    <p:sldLayoutId id="2147483669" r:id="rId21"/>
    <p:sldLayoutId id="2147483692" r:id="rId22"/>
    <p:sldLayoutId id="2147483693" r:id="rId23"/>
    <p:sldLayoutId id="2147483734" r:id="rId24"/>
    <p:sldLayoutId id="2147483735" r:id="rId25"/>
    <p:sldLayoutId id="2147483736" r:id="rId26"/>
  </p:sldLayoutIdLst>
  <p:hf hdr="0" ftr="0" dt="0"/>
  <p:txStyles>
    <p:titleStyle>
      <a:lvl1pPr algn="l" defTabSz="914400" rtl="0" eaLnBrk="1" latinLnBrk="0" hangingPunct="1">
        <a:lnSpc>
          <a:spcPct val="90000"/>
        </a:lnSpc>
        <a:spcBef>
          <a:spcPct val="0"/>
        </a:spcBef>
        <a:buNone/>
        <a:defRPr sz="3600" kern="1200" baseline="0">
          <a:solidFill>
            <a:srgbClr val="0061AA"/>
          </a:solidFill>
          <a:latin typeface="+mj-lt"/>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000"/>
        </a:spcBef>
        <a:buClr>
          <a:srgbClr val="0061AA"/>
        </a:buClr>
        <a:buFont typeface="Arial" panose="020B0604020202020204" pitchFamily="34" charset="0"/>
        <a:buChar char="•"/>
        <a:defRPr sz="2400" kern="1200" baseline="0">
          <a:solidFill>
            <a:srgbClr val="0061AA"/>
          </a:solidFill>
          <a:latin typeface="+mj-lt"/>
          <a:ea typeface="+mn-ea"/>
          <a:cs typeface="Times New Roman" panose="02020603050405020304" pitchFamily="18" charset="0"/>
        </a:defRPr>
      </a:lvl1pPr>
      <a:lvl2pPr marL="685800" indent="-228600" algn="l" defTabSz="914400" rtl="0" eaLnBrk="1" latinLnBrk="0" hangingPunct="1">
        <a:lnSpc>
          <a:spcPct val="120000"/>
        </a:lnSpc>
        <a:spcBef>
          <a:spcPts val="500"/>
        </a:spcBef>
        <a:buClr>
          <a:srgbClr val="0061AA"/>
        </a:buClr>
        <a:buFont typeface="Arial" panose="020B0604020202020204" pitchFamily="34" charset="0"/>
        <a:buChar char="•"/>
        <a:defRPr sz="1800" kern="1200" baseline="0">
          <a:solidFill>
            <a:srgbClr val="0061AA"/>
          </a:solidFill>
          <a:latin typeface="+mj-lt"/>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5.xml" /></Relationships>
</file>

<file path=ppt/slides/_rels/slide11.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10.xml" /><Relationship Id="rId1" Type="http://schemas.openxmlformats.org/officeDocument/2006/relationships/slideLayout" Target="../slideLayouts/slideLayout25.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5.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5.xml" /></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 /><Relationship Id="rId2" Type="http://schemas.openxmlformats.org/officeDocument/2006/relationships/notesSlide" Target="../notesSlides/notesSlide13.xml" /><Relationship Id="rId1" Type="http://schemas.openxmlformats.org/officeDocument/2006/relationships/slideLayout" Target="../slideLayouts/slideLayout25.xml" /><Relationship Id="rId4" Type="http://schemas.openxmlformats.org/officeDocument/2006/relationships/image" Target="../media/image37.wmf" /></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 /><Relationship Id="rId2" Type="http://schemas.openxmlformats.org/officeDocument/2006/relationships/notesSlide" Target="../notesSlides/notesSlide14.xml" /><Relationship Id="rId1" Type="http://schemas.openxmlformats.org/officeDocument/2006/relationships/slideLayout" Target="../slideLayouts/slideLayout25.xml" /><Relationship Id="rId4" Type="http://schemas.openxmlformats.org/officeDocument/2006/relationships/image" Target="../media/image38.wmf" /></Relationships>
</file>

<file path=ppt/slides/_rels/slide16.xml.rels><?xml version="1.0" encoding="UTF-8" standalone="yes"?>
<Relationships xmlns="http://schemas.openxmlformats.org/package/2006/relationships"><Relationship Id="rId3" Type="http://schemas.openxmlformats.org/officeDocument/2006/relationships/hyperlink" Target="https://www.omnicalculator.com/math/queueing-theory" TargetMode="External" /><Relationship Id="rId7" Type="http://schemas.openxmlformats.org/officeDocument/2006/relationships/image" Target="../media/image40.wmf" /><Relationship Id="rId2" Type="http://schemas.openxmlformats.org/officeDocument/2006/relationships/notesSlide" Target="../notesSlides/notesSlide15.xml" /><Relationship Id="rId1" Type="http://schemas.openxmlformats.org/officeDocument/2006/relationships/slideLayout" Target="../slideLayouts/slideLayout25.xml" /><Relationship Id="rId6" Type="http://schemas.openxmlformats.org/officeDocument/2006/relationships/oleObject" Target="../embeddings/oleObject11.bin" /><Relationship Id="rId5" Type="http://schemas.openxmlformats.org/officeDocument/2006/relationships/image" Target="../media/image39.wmf" /><Relationship Id="rId4" Type="http://schemas.openxmlformats.org/officeDocument/2006/relationships/oleObject" Target="../embeddings/oleObject10.bin" /></Relationships>
</file>

<file path=ppt/slides/_rels/slide17.xml.rels><?xml version="1.0" encoding="UTF-8" standalone="yes"?>
<Relationships xmlns="http://schemas.openxmlformats.org/package/2006/relationships"><Relationship Id="rId3" Type="http://schemas.openxmlformats.org/officeDocument/2006/relationships/image" Target="../media/image41.wmf" /><Relationship Id="rId2" Type="http://schemas.openxmlformats.org/officeDocument/2006/relationships/notesSlide" Target="../notesSlides/notesSlide16.xml" /><Relationship Id="rId1" Type="http://schemas.openxmlformats.org/officeDocument/2006/relationships/slideLayout" Target="../slideLayouts/slideLayout2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5.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5.xml" /></Relationships>
</file>

<file path=ppt/slides/_rels/slide2.xml.rels><?xml version="1.0" encoding="UTF-8" standalone="yes"?>
<Relationships xmlns="http://schemas.openxmlformats.org/package/2006/relationships"><Relationship Id="rId8" Type="http://schemas.openxmlformats.org/officeDocument/2006/relationships/image" Target="../media/image20.emf" /><Relationship Id="rId13" Type="http://schemas.openxmlformats.org/officeDocument/2006/relationships/oleObject" Target="../embeddings/oleObject6.bin" /><Relationship Id="rId18" Type="http://schemas.openxmlformats.org/officeDocument/2006/relationships/image" Target="../media/image26.jpeg" /><Relationship Id="rId3" Type="http://schemas.openxmlformats.org/officeDocument/2006/relationships/oleObject" Target="../embeddings/oleObject1.bin" /><Relationship Id="rId21" Type="http://schemas.openxmlformats.org/officeDocument/2006/relationships/image" Target="../media/image29.png" /><Relationship Id="rId7" Type="http://schemas.openxmlformats.org/officeDocument/2006/relationships/oleObject" Target="../embeddings/oleObject3.bin" /><Relationship Id="rId12" Type="http://schemas.openxmlformats.org/officeDocument/2006/relationships/image" Target="../media/image22.emf" /><Relationship Id="rId17" Type="http://schemas.openxmlformats.org/officeDocument/2006/relationships/image" Target="../media/image25.jpeg" /><Relationship Id="rId2" Type="http://schemas.openxmlformats.org/officeDocument/2006/relationships/notesSlide" Target="../notesSlides/notesSlide1.xml" /><Relationship Id="rId16" Type="http://schemas.openxmlformats.org/officeDocument/2006/relationships/image" Target="../media/image24.emf" /><Relationship Id="rId20" Type="http://schemas.openxmlformats.org/officeDocument/2006/relationships/image" Target="../media/image28.jpeg" /><Relationship Id="rId1" Type="http://schemas.openxmlformats.org/officeDocument/2006/relationships/slideLayout" Target="../slideLayouts/slideLayout25.xml" /><Relationship Id="rId6" Type="http://schemas.openxmlformats.org/officeDocument/2006/relationships/image" Target="../media/image19.emf" /><Relationship Id="rId11" Type="http://schemas.openxmlformats.org/officeDocument/2006/relationships/oleObject" Target="../embeddings/oleObject5.bin" /><Relationship Id="rId5" Type="http://schemas.openxmlformats.org/officeDocument/2006/relationships/oleObject" Target="../embeddings/oleObject2.bin" /><Relationship Id="rId15" Type="http://schemas.openxmlformats.org/officeDocument/2006/relationships/oleObject" Target="../embeddings/oleObject7.bin" /><Relationship Id="rId10" Type="http://schemas.openxmlformats.org/officeDocument/2006/relationships/image" Target="../media/image21.emf" /><Relationship Id="rId19" Type="http://schemas.openxmlformats.org/officeDocument/2006/relationships/image" Target="../media/image27.jpeg" /><Relationship Id="rId4" Type="http://schemas.openxmlformats.org/officeDocument/2006/relationships/image" Target="../media/image18.emf" /><Relationship Id="rId9" Type="http://schemas.openxmlformats.org/officeDocument/2006/relationships/oleObject" Target="../embeddings/oleObject4.bin" /><Relationship Id="rId14" Type="http://schemas.openxmlformats.org/officeDocument/2006/relationships/image" Target="../media/image23.emf" /><Relationship Id="rId22" Type="http://schemas.openxmlformats.org/officeDocument/2006/relationships/image" Target="../media/image30.jpeg" /></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notesSlide" Target="../notesSlides/notesSlide19.xml" /><Relationship Id="rId1" Type="http://schemas.openxmlformats.org/officeDocument/2006/relationships/slideLayout" Target="../slideLayouts/slideLayout25.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21.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notesSlide" Target="../notesSlides/notesSlide20.xml" /><Relationship Id="rId1" Type="http://schemas.openxmlformats.org/officeDocument/2006/relationships/slideLayout" Target="../slideLayouts/slideLayout25.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5.xml" /></Relationships>
</file>

<file path=ppt/slides/_rels/slide23.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22.xml" /><Relationship Id="rId1" Type="http://schemas.openxmlformats.org/officeDocument/2006/relationships/slideLayout" Target="../slideLayouts/slideLayout25.xml" /><Relationship Id="rId4" Type="http://schemas.openxmlformats.org/officeDocument/2006/relationships/image" Target="../media/image44.png" /></Relationships>
</file>

<file path=ppt/slides/_rels/slide24.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notesSlide" Target="../notesSlides/notesSlide23.xml" /><Relationship Id="rId1" Type="http://schemas.openxmlformats.org/officeDocument/2006/relationships/slideLayout" Target="../slideLayouts/slideLayout25.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5.xml" /></Relationships>
</file>

<file path=ppt/slides/_rels/slide26.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notesSlide" Target="../notesSlides/notesSlide25.xml" /><Relationship Id="rId1" Type="http://schemas.openxmlformats.org/officeDocument/2006/relationships/slideLayout" Target="../slideLayouts/slideLayout25.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5.xml" /></Relationships>
</file>

<file path=ppt/slides/_rels/slide28.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notesSlide" Target="../notesSlides/notesSlide27.xml" /><Relationship Id="rId1" Type="http://schemas.openxmlformats.org/officeDocument/2006/relationships/slideLayout" Target="../slideLayouts/slideLayout25.xml" /><Relationship Id="rId4" Type="http://schemas.openxmlformats.org/officeDocument/2006/relationships/image" Target="../media/image46.png"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5.xml" /></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2.xml" /><Relationship Id="rId1" Type="http://schemas.openxmlformats.org/officeDocument/2006/relationships/slideLayout" Target="../slideLayouts/slideLayout25.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30.xml.rels><?xml version="1.0" encoding="UTF-8" standalone="yes"?>
<Relationships xmlns="http://schemas.openxmlformats.org/package/2006/relationships"><Relationship Id="rId3" Type="http://schemas.openxmlformats.org/officeDocument/2006/relationships/image" Target="../media/image47.png" /><Relationship Id="rId7" Type="http://schemas.openxmlformats.org/officeDocument/2006/relationships/image" Target="../media/image50.png" /><Relationship Id="rId2" Type="http://schemas.openxmlformats.org/officeDocument/2006/relationships/notesSlide" Target="../notesSlides/notesSlide29.xml" /><Relationship Id="rId1" Type="http://schemas.openxmlformats.org/officeDocument/2006/relationships/slideLayout" Target="../slideLayouts/slideLayout25.xml" /><Relationship Id="rId6" Type="http://schemas.microsoft.com/office/2007/relationships/hdphoto" Target="../media/hdphoto1.wdp" /><Relationship Id="rId5" Type="http://schemas.openxmlformats.org/officeDocument/2006/relationships/image" Target="../media/image49.png" /><Relationship Id="rId4" Type="http://schemas.openxmlformats.org/officeDocument/2006/relationships/image" Target="../media/image48.png" /></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notesSlide" Target="../notesSlides/notesSlide30.xml" /><Relationship Id="rId1" Type="http://schemas.openxmlformats.org/officeDocument/2006/relationships/slideLayout" Target="../slideLayouts/slideLayout25.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_rels/slide32.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notesSlide" Target="../notesSlides/notesSlide31.xml" /><Relationship Id="rId1" Type="http://schemas.openxmlformats.org/officeDocument/2006/relationships/slideLayout" Target="../slideLayouts/slideLayout25.xml" /></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 /><Relationship Id="rId7" Type="http://schemas.microsoft.com/office/2007/relationships/diagramDrawing" Target="../diagrams/drawing5.xml" /><Relationship Id="rId2" Type="http://schemas.openxmlformats.org/officeDocument/2006/relationships/notesSlide" Target="../notesSlides/notesSlide32.xml" /><Relationship Id="rId1" Type="http://schemas.openxmlformats.org/officeDocument/2006/relationships/slideLayout" Target="../slideLayouts/slideLayout25.xml" /><Relationship Id="rId6" Type="http://schemas.openxmlformats.org/officeDocument/2006/relationships/diagramColors" Target="../diagrams/colors5.xml" /><Relationship Id="rId5" Type="http://schemas.openxmlformats.org/officeDocument/2006/relationships/diagramQuickStyle" Target="../diagrams/quickStyle5.xml" /><Relationship Id="rId4" Type="http://schemas.openxmlformats.org/officeDocument/2006/relationships/diagramLayout" Target="../diagrams/layout5.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5.xml" /></Relationships>
</file>

<file path=ppt/slides/_rels/slide35.xml.rels><?xml version="1.0" encoding="UTF-8" standalone="yes"?>
<Relationships xmlns="http://schemas.openxmlformats.org/package/2006/relationships"><Relationship Id="rId3" Type="http://schemas.openxmlformats.org/officeDocument/2006/relationships/image" Target="../media/image52.png" /><Relationship Id="rId2" Type="http://schemas.openxmlformats.org/officeDocument/2006/relationships/notesSlide" Target="../notesSlides/notesSlide34.xml" /><Relationship Id="rId1" Type="http://schemas.openxmlformats.org/officeDocument/2006/relationships/slideLayout" Target="../slideLayouts/slideLayout25.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5.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5.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5.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5.xml"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3.xml" /><Relationship Id="rId1" Type="http://schemas.openxmlformats.org/officeDocument/2006/relationships/slideLayout" Target="../slideLayouts/slideLayout25.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40.xml.rels><?xml version="1.0" encoding="UTF-8" standalone="yes"?>
<Relationships xmlns="http://schemas.openxmlformats.org/package/2006/relationships"><Relationship Id="rId8" Type="http://schemas.openxmlformats.org/officeDocument/2006/relationships/image" Target="../media/image20.emf" /><Relationship Id="rId13" Type="http://schemas.openxmlformats.org/officeDocument/2006/relationships/oleObject" Target="../embeddings/oleObject17.bin" /><Relationship Id="rId18" Type="http://schemas.openxmlformats.org/officeDocument/2006/relationships/image" Target="../media/image26.jpeg" /><Relationship Id="rId3" Type="http://schemas.openxmlformats.org/officeDocument/2006/relationships/oleObject" Target="../embeddings/oleObject12.bin" /><Relationship Id="rId21" Type="http://schemas.openxmlformats.org/officeDocument/2006/relationships/image" Target="../media/image29.png" /><Relationship Id="rId7" Type="http://schemas.openxmlformats.org/officeDocument/2006/relationships/oleObject" Target="../embeddings/oleObject14.bin" /><Relationship Id="rId12" Type="http://schemas.openxmlformats.org/officeDocument/2006/relationships/image" Target="../media/image22.emf" /><Relationship Id="rId17" Type="http://schemas.openxmlformats.org/officeDocument/2006/relationships/image" Target="../media/image25.jpeg" /><Relationship Id="rId2" Type="http://schemas.openxmlformats.org/officeDocument/2006/relationships/notesSlide" Target="../notesSlides/notesSlide39.xml" /><Relationship Id="rId16" Type="http://schemas.openxmlformats.org/officeDocument/2006/relationships/image" Target="../media/image24.emf" /><Relationship Id="rId20" Type="http://schemas.openxmlformats.org/officeDocument/2006/relationships/image" Target="../media/image28.jpeg" /><Relationship Id="rId1" Type="http://schemas.openxmlformats.org/officeDocument/2006/relationships/slideLayout" Target="../slideLayouts/slideLayout25.xml" /><Relationship Id="rId6" Type="http://schemas.openxmlformats.org/officeDocument/2006/relationships/image" Target="../media/image19.emf" /><Relationship Id="rId11" Type="http://schemas.openxmlformats.org/officeDocument/2006/relationships/oleObject" Target="../embeddings/oleObject16.bin" /><Relationship Id="rId5" Type="http://schemas.openxmlformats.org/officeDocument/2006/relationships/oleObject" Target="../embeddings/oleObject13.bin" /><Relationship Id="rId15" Type="http://schemas.openxmlformats.org/officeDocument/2006/relationships/oleObject" Target="../embeddings/oleObject18.bin" /><Relationship Id="rId10" Type="http://schemas.openxmlformats.org/officeDocument/2006/relationships/image" Target="../media/image21.emf" /><Relationship Id="rId19" Type="http://schemas.openxmlformats.org/officeDocument/2006/relationships/image" Target="../media/image27.jpeg" /><Relationship Id="rId4" Type="http://schemas.openxmlformats.org/officeDocument/2006/relationships/image" Target="../media/image18.emf" /><Relationship Id="rId9" Type="http://schemas.openxmlformats.org/officeDocument/2006/relationships/oleObject" Target="../embeddings/oleObject15.bin" /><Relationship Id="rId14" Type="http://schemas.openxmlformats.org/officeDocument/2006/relationships/image" Target="../media/image23.emf" /><Relationship Id="rId22" Type="http://schemas.openxmlformats.org/officeDocument/2006/relationships/image" Target="../media/image30.jpe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5.xml" /></Relationships>
</file>

<file path=ppt/slides/_rels/slide6.xml.rels><?xml version="1.0" encoding="UTF-8" standalone="yes"?>
<Relationships xmlns="http://schemas.openxmlformats.org/package/2006/relationships"><Relationship Id="rId3" Type="http://schemas.openxmlformats.org/officeDocument/2006/relationships/image" Target="../media/image31.emf" /><Relationship Id="rId2" Type="http://schemas.openxmlformats.org/officeDocument/2006/relationships/notesSlide" Target="../notesSlides/notesSlide5.xml" /><Relationship Id="rId1" Type="http://schemas.openxmlformats.org/officeDocument/2006/relationships/slideLayout" Target="../slideLayouts/slideLayout25.xml" /><Relationship Id="rId4" Type="http://schemas.openxmlformats.org/officeDocument/2006/relationships/image" Target="../media/image32.emf" /></Relationships>
</file>

<file path=ppt/slides/_rels/slide7.xml.rels><?xml version="1.0" encoding="UTF-8" standalone="yes"?>
<Relationships xmlns="http://schemas.openxmlformats.org/package/2006/relationships"><Relationship Id="rId3" Type="http://schemas.openxmlformats.org/officeDocument/2006/relationships/image" Target="../media/image33.emf" /><Relationship Id="rId2" Type="http://schemas.openxmlformats.org/officeDocument/2006/relationships/notesSlide" Target="../notesSlides/notesSlide6.xml" /><Relationship Id="rId1" Type="http://schemas.openxmlformats.org/officeDocument/2006/relationships/slideLayout" Target="../slideLayouts/slideLayout25.xml" /></Relationships>
</file>

<file path=ppt/slides/_rels/slide8.xml.rels><?xml version="1.0" encoding="UTF-8" standalone="yes"?>
<Relationships xmlns="http://schemas.openxmlformats.org/package/2006/relationships"><Relationship Id="rId3" Type="http://schemas.openxmlformats.org/officeDocument/2006/relationships/image" Target="../media/image34.emf" /><Relationship Id="rId2" Type="http://schemas.openxmlformats.org/officeDocument/2006/relationships/notesSlide" Target="../notesSlides/notesSlide7.xml" /><Relationship Id="rId1" Type="http://schemas.openxmlformats.org/officeDocument/2006/relationships/slideLayout" Target="../slideLayouts/slideLayout25.xml" /></Relationships>
</file>

<file path=ppt/slides/_rels/slide9.xml.rels><?xml version="1.0" encoding="UTF-8" standalone="yes"?>
<Relationships xmlns="http://schemas.openxmlformats.org/package/2006/relationships"><Relationship Id="rId3" Type="http://schemas.openxmlformats.org/officeDocument/2006/relationships/image" Target="../media/image35.emf" /><Relationship Id="rId2" Type="http://schemas.openxmlformats.org/officeDocument/2006/relationships/notesSlide" Target="../notesSlides/notesSlide8.xml" /><Relationship Id="rId1" Type="http://schemas.openxmlformats.org/officeDocument/2006/relationships/slideLayout" Target="../slideLayouts/slideLayout2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D2DCB0B-5AA7-48CC-BA52-4DF6BBBE1600}"/>
              </a:ext>
            </a:extLst>
          </p:cNvPr>
          <p:cNvSpPr>
            <a:spLocks noGrp="1"/>
          </p:cNvSpPr>
          <p:nvPr>
            <p:ph type="ctrTitle"/>
          </p:nvPr>
        </p:nvSpPr>
        <p:spPr>
          <a:xfrm>
            <a:off x="5791199" y="763200"/>
            <a:ext cx="5943601" cy="2387600"/>
          </a:xfrm>
        </p:spPr>
        <p:txBody>
          <a:bodyPr>
            <a:normAutofit fontScale="90000"/>
          </a:bodyPr>
          <a:lstStyle/>
          <a:p>
            <a:r>
              <a:rPr lang="en-AU" sz="2200" dirty="0"/>
              <a:t>MTAT.03.231 Business Process Management</a:t>
            </a:r>
            <a:br>
              <a:rPr lang="en-AU" sz="4000" dirty="0"/>
            </a:br>
            <a:br>
              <a:rPr lang="en-AU" sz="4000" dirty="0"/>
            </a:br>
            <a:r>
              <a:rPr lang="en-AU" sz="3100" dirty="0"/>
              <a:t>Lecture 7</a:t>
            </a:r>
            <a:br>
              <a:rPr lang="en-AU" sz="4000" dirty="0"/>
            </a:br>
            <a:r>
              <a:rPr lang="en-AU" sz="4000" dirty="0"/>
              <a:t>Quantitative Process Analysis</a:t>
            </a:r>
            <a:endParaRPr lang="en-US" sz="4000" dirty="0"/>
          </a:p>
        </p:txBody>
      </p:sp>
      <p:sp>
        <p:nvSpPr>
          <p:cNvPr id="14" name="Subtitle 13">
            <a:extLst>
              <a:ext uri="{FF2B5EF4-FFF2-40B4-BE49-F238E27FC236}">
                <a16:creationId xmlns:a16="http://schemas.microsoft.com/office/drawing/2014/main" id="{3D8284BB-255B-470B-A5C5-EBF9EDA3CDC0}"/>
              </a:ext>
            </a:extLst>
          </p:cNvPr>
          <p:cNvSpPr>
            <a:spLocks noGrp="1"/>
          </p:cNvSpPr>
          <p:nvPr>
            <p:ph type="subTitle" idx="1"/>
          </p:nvPr>
        </p:nvSpPr>
        <p:spPr>
          <a:xfrm>
            <a:off x="5715001" y="3267074"/>
            <a:ext cx="6019800" cy="847725"/>
          </a:xfrm>
        </p:spPr>
        <p:txBody>
          <a:bodyPr/>
          <a:lstStyle/>
          <a:p>
            <a:r>
              <a:rPr lang="en-US" sz="2800" i="1" dirty="0"/>
              <a:t>Part 2: Queueing Analysis &amp; Simulation</a:t>
            </a:r>
          </a:p>
        </p:txBody>
      </p:sp>
      <p:sp>
        <p:nvSpPr>
          <p:cNvPr id="15" name="Text Placeholder 14">
            <a:extLst>
              <a:ext uri="{FF2B5EF4-FFF2-40B4-BE49-F238E27FC236}">
                <a16:creationId xmlns:a16="http://schemas.microsoft.com/office/drawing/2014/main" id="{5EB4278F-2789-4086-864B-97EC652BBCE6}"/>
              </a:ext>
            </a:extLst>
          </p:cNvPr>
          <p:cNvSpPr>
            <a:spLocks noGrp="1"/>
          </p:cNvSpPr>
          <p:nvPr>
            <p:ph type="body" sz="quarter" idx="11"/>
          </p:nvPr>
        </p:nvSpPr>
        <p:spPr>
          <a:xfrm>
            <a:off x="5791200" y="4544250"/>
            <a:ext cx="5791199" cy="330532"/>
          </a:xfrm>
        </p:spPr>
        <p:txBody>
          <a:bodyPr>
            <a:noAutofit/>
          </a:bodyPr>
          <a:lstStyle/>
          <a:p>
            <a:r>
              <a:rPr lang="en-US" dirty="0"/>
              <a:t>Marlon Dumas</a:t>
            </a:r>
          </a:p>
        </p:txBody>
      </p:sp>
      <p:sp>
        <p:nvSpPr>
          <p:cNvPr id="16" name="Text Placeholder 15">
            <a:extLst>
              <a:ext uri="{FF2B5EF4-FFF2-40B4-BE49-F238E27FC236}">
                <a16:creationId xmlns:a16="http://schemas.microsoft.com/office/drawing/2014/main" id="{F430F86C-2F0F-4536-B78F-516E99E85639}"/>
              </a:ext>
            </a:extLst>
          </p:cNvPr>
          <p:cNvSpPr>
            <a:spLocks noGrp="1"/>
          </p:cNvSpPr>
          <p:nvPr>
            <p:ph type="body" sz="quarter" idx="12"/>
          </p:nvPr>
        </p:nvSpPr>
        <p:spPr>
          <a:xfrm>
            <a:off x="5771016" y="5315423"/>
            <a:ext cx="5811384" cy="856778"/>
          </a:xfrm>
        </p:spPr>
        <p:txBody>
          <a:bodyPr>
            <a:normAutofit/>
          </a:bodyPr>
          <a:lstStyle/>
          <a:p>
            <a:r>
              <a:rPr lang="en-US" cap="none" dirty="0">
                <a:solidFill>
                  <a:schemeClr val="bg2">
                    <a:lumMod val="50000"/>
                  </a:schemeClr>
                </a:solidFill>
              </a:rPr>
              <a:t>Professor of Information Systems @ University of Tartu</a:t>
            </a:r>
          </a:p>
          <a:p>
            <a:r>
              <a:rPr lang="en-US" cap="none" dirty="0">
                <a:solidFill>
                  <a:schemeClr val="bg2">
                    <a:lumMod val="50000"/>
                  </a:schemeClr>
                </a:solidFill>
              </a:rPr>
              <a:t>Co-Founder of Apromore</a:t>
            </a:r>
          </a:p>
        </p:txBody>
      </p:sp>
      <p:sp>
        <p:nvSpPr>
          <p:cNvPr id="2" name="Date Placeholder 1">
            <a:extLst>
              <a:ext uri="{FF2B5EF4-FFF2-40B4-BE49-F238E27FC236}">
                <a16:creationId xmlns:a16="http://schemas.microsoft.com/office/drawing/2014/main" id="{2FAE77F1-36FB-414B-92EA-4F46364C4485}"/>
              </a:ext>
            </a:extLst>
          </p:cNvPr>
          <p:cNvSpPr>
            <a:spLocks noGrp="1"/>
          </p:cNvSpPr>
          <p:nvPr>
            <p:ph type="dt" sz="half" idx="10"/>
          </p:nvPr>
        </p:nvSpPr>
        <p:spPr>
          <a:xfrm>
            <a:off x="5886450" y="6444908"/>
            <a:ext cx="5086350" cy="33586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A6E9"/>
              </a:solidFill>
              <a:effectLst/>
              <a:uLnTx/>
              <a:uFillTx/>
              <a:latin typeface="Arial"/>
              <a:ea typeface="+mn-ea"/>
              <a:cs typeface="+mn-cs"/>
            </a:endParaRPr>
          </a:p>
        </p:txBody>
      </p:sp>
    </p:spTree>
    <p:extLst>
      <p:ext uri="{BB962C8B-B14F-4D97-AF65-F5344CB8AC3E}">
        <p14:creationId xmlns:p14="http://schemas.microsoft.com/office/powerpoint/2010/main" val="309479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r>
              <a:rPr lang="en-US" sz="2600" dirty="0">
                <a:latin typeface="Arial" charset="0"/>
                <a:ea typeface="ＭＳ Ｐゴシック" charset="0"/>
                <a:cs typeface="ＭＳ Ｐゴシック" charset="0"/>
              </a:rPr>
              <a:t>Common arrival assumption in many queuing and simulation models</a:t>
            </a:r>
          </a:p>
          <a:p>
            <a:r>
              <a:rPr lang="en-US" sz="2600" dirty="0">
                <a:latin typeface="Arial" charset="0"/>
                <a:ea typeface="ＭＳ Ｐゴシック" charset="0"/>
                <a:cs typeface="ＭＳ Ｐゴシック" charset="0"/>
              </a:rPr>
              <a:t>The times between arrivals are independent, identically distributed and </a:t>
            </a:r>
            <a:r>
              <a:rPr lang="en-US" sz="2600" dirty="0">
                <a:solidFill>
                  <a:srgbClr val="FF0000"/>
                </a:solidFill>
                <a:latin typeface="Arial" charset="0"/>
                <a:ea typeface="ＭＳ Ｐゴシック" charset="0"/>
                <a:cs typeface="ＭＳ Ｐゴシック" charset="0"/>
              </a:rPr>
              <a:t>exponential</a:t>
            </a:r>
          </a:p>
          <a:p>
            <a:pPr lvl="1"/>
            <a:r>
              <a:rPr lang="en-US" sz="2200" dirty="0">
                <a:latin typeface="Arial" charset="0"/>
                <a:ea typeface="ＭＳ Ｐゴシック" charset="0"/>
              </a:rPr>
              <a:t>P (arrival &lt; t) = 1 – e</a:t>
            </a:r>
            <a:r>
              <a:rPr lang="en-US" sz="2200" baseline="30000" dirty="0">
                <a:latin typeface="Arial" charset="0"/>
                <a:ea typeface="ＭＳ Ｐゴシック" charset="0"/>
              </a:rPr>
              <a:t>-</a:t>
            </a:r>
            <a:r>
              <a:rPr lang="en-US" sz="2200" baseline="30000" dirty="0" err="1">
                <a:latin typeface="Arial" charset="0"/>
                <a:ea typeface="ＭＳ Ｐゴシック" charset="0"/>
              </a:rPr>
              <a:t>λt</a:t>
            </a:r>
            <a:endParaRPr lang="en-US" sz="2600" dirty="0">
              <a:solidFill>
                <a:srgbClr val="073E87"/>
              </a:solidFill>
              <a:latin typeface="Arial" charset="0"/>
              <a:ea typeface="ＭＳ Ｐゴシック" charset="0"/>
            </a:endParaRPr>
          </a:p>
          <a:p>
            <a:r>
              <a:rPr lang="en-US" sz="2600" dirty="0">
                <a:latin typeface="Arial" charset="0"/>
                <a:ea typeface="ＭＳ Ｐゴシック" charset="0"/>
                <a:cs typeface="ＭＳ Ｐゴシック" charset="0"/>
              </a:rPr>
              <a:t>Key property: The fact that a certain event has not happened tells us nothing about how long it will take before it happens</a:t>
            </a:r>
          </a:p>
          <a:p>
            <a:pPr lvl="1"/>
            <a:r>
              <a:rPr lang="en-US" sz="2000" dirty="0">
                <a:solidFill>
                  <a:srgbClr val="000000"/>
                </a:solidFill>
                <a:latin typeface="Arial" charset="0"/>
                <a:ea typeface="ＭＳ Ｐゴシック" charset="0"/>
              </a:rPr>
              <a:t>e.g., P(X &gt; 40 | X &gt;= 30) = P (X &gt; 10)</a:t>
            </a:r>
            <a:endParaRPr lang="en-US" sz="2200" dirty="0">
              <a:solidFill>
                <a:srgbClr val="000000"/>
              </a:solidFill>
              <a:latin typeface="Arial" charset="0"/>
              <a:ea typeface="ＭＳ Ｐゴシック" charset="0"/>
              <a:cs typeface="ＭＳ Ｐゴシック" charset="0"/>
            </a:endParaRPr>
          </a:p>
        </p:txBody>
      </p:sp>
      <p:sp>
        <p:nvSpPr>
          <p:cNvPr id="18433" name="Title 1"/>
          <p:cNvSpPr>
            <a:spLocks noGrp="1"/>
          </p:cNvSpPr>
          <p:nvPr>
            <p:ph type="title"/>
          </p:nvPr>
        </p:nvSpPr>
        <p:spPr/>
        <p:txBody>
          <a:bodyPr/>
          <a:lstStyle/>
          <a:p>
            <a:r>
              <a:rPr lang="en-US">
                <a:latin typeface="Arial" charset="0"/>
                <a:ea typeface="ＭＳ Ｐゴシック" charset="0"/>
                <a:cs typeface="ＭＳ Ｐゴシック" charset="0"/>
              </a:rPr>
              <a:t>The Poisson Process</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10</a:t>
            </a:fld>
            <a:endParaRPr lang="en-AU">
              <a:solidFill>
                <a:prstClr val="black">
                  <a:lumMod val="50000"/>
                  <a:lumOff val="50000"/>
                </a:prstClr>
              </a:solidFill>
            </a:endParaRPr>
          </a:p>
        </p:txBody>
      </p:sp>
      <p:sp>
        <p:nvSpPr>
          <p:cNvPr id="18435" name="Slide Number Placeholder 5"/>
          <p:cNvSpPr txBox="1">
            <a:spLocks/>
          </p:cNvSpPr>
          <p:nvPr/>
        </p:nvSpPr>
        <p:spPr bwMode="auto">
          <a:xfrm>
            <a:off x="0" y="6453336"/>
            <a:ext cx="2428875"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a:t>© Laguna &amp; Marklund</a:t>
            </a:r>
          </a:p>
        </p:txBody>
      </p:sp>
    </p:spTree>
    <p:extLst>
      <p:ext uri="{BB962C8B-B14F-4D97-AF65-F5344CB8AC3E}">
        <p14:creationId xmlns:p14="http://schemas.microsoft.com/office/powerpoint/2010/main" val="223501832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Exponential_distribution_pdf.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2101" y="1341438"/>
            <a:ext cx="6432549" cy="4824412"/>
          </a:xfrm>
        </p:spPr>
      </p:pic>
      <p:sp>
        <p:nvSpPr>
          <p:cNvPr id="20481" name="Title 1"/>
          <p:cNvSpPr>
            <a:spLocks noGrp="1"/>
          </p:cNvSpPr>
          <p:nvPr>
            <p:ph type="title"/>
          </p:nvPr>
        </p:nvSpPr>
        <p:spPr/>
        <p:txBody>
          <a:bodyPr/>
          <a:lstStyle/>
          <a:p>
            <a:r>
              <a:rPr lang="en-US" dirty="0">
                <a:latin typeface="Arial" charset="0"/>
                <a:ea typeface="ＭＳ Ｐゴシック" charset="0"/>
                <a:cs typeface="ＭＳ Ｐゴシック" charset="0"/>
              </a:rPr>
              <a:t>Negative Exponential Distribution</a:t>
            </a:r>
            <a:endParaRPr lang="et-EE" dirty="0">
              <a:latin typeface="Arial" charset="0"/>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11</a:t>
            </a:fld>
            <a:endParaRPr lang="en-AU">
              <a:solidFill>
                <a:prstClr val="black">
                  <a:lumMod val="50000"/>
                  <a:lumOff val="50000"/>
                </a:prstClr>
              </a:solidFill>
            </a:endParaRPr>
          </a:p>
        </p:txBody>
      </p:sp>
    </p:spTree>
    <p:extLst>
      <p:ext uri="{BB962C8B-B14F-4D97-AF65-F5344CB8AC3E}">
        <p14:creationId xmlns:p14="http://schemas.microsoft.com/office/powerpoint/2010/main" val="10566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623392" y="3516090"/>
            <a:ext cx="10849205" cy="2649214"/>
          </a:xfrm>
          <a:noFill/>
        </p:spPr>
        <p:txBody>
          <a:bodyPr/>
          <a:lstStyle/>
          <a:p>
            <a:pPr>
              <a:buFontTx/>
              <a:buNone/>
            </a:pPr>
            <a:r>
              <a:rPr lang="en-US" dirty="0">
                <a:solidFill>
                  <a:schemeClr val="tx1"/>
                </a:solidFill>
                <a:latin typeface="Arial" charset="0"/>
                <a:ea typeface="ＭＳ Ｐゴシック" charset="0"/>
                <a:cs typeface="ＭＳ Ｐゴシック" charset="0"/>
              </a:rPr>
              <a:t>Basic characteristics:</a:t>
            </a:r>
          </a:p>
          <a:p>
            <a:r>
              <a:rPr lang="en-US" dirty="0">
                <a:solidFill>
                  <a:schemeClr val="tx1"/>
                </a:solidFill>
                <a:latin typeface="Symbol" charset="0"/>
                <a:ea typeface="ＭＳ Ｐゴシック" charset="0"/>
                <a:cs typeface="ＭＳ Ｐゴシック" charset="0"/>
              </a:rPr>
              <a:t>l </a:t>
            </a:r>
            <a:r>
              <a:rPr lang="en-US" dirty="0">
                <a:solidFill>
                  <a:schemeClr val="tx1"/>
                </a:solidFill>
                <a:latin typeface="Arial" charset="0"/>
                <a:ea typeface="ＭＳ Ｐゴシック" charset="0"/>
                <a:cs typeface="ＭＳ Ｐゴシック" charset="0"/>
              </a:rPr>
              <a:t>(mean arrival rate) = average number of arrivals per time unit</a:t>
            </a:r>
          </a:p>
          <a:p>
            <a:r>
              <a:rPr lang="en-US" dirty="0">
                <a:solidFill>
                  <a:schemeClr val="tx1"/>
                </a:solidFill>
                <a:latin typeface="Symbol" charset="0"/>
                <a:ea typeface="ＭＳ Ｐゴシック" charset="0"/>
                <a:cs typeface="ＭＳ Ｐゴシック" charset="0"/>
              </a:rPr>
              <a:t>m</a:t>
            </a:r>
            <a:r>
              <a:rPr lang="en-US" dirty="0">
                <a:solidFill>
                  <a:schemeClr val="tx1"/>
                </a:solidFill>
                <a:latin typeface="Arial" charset="0"/>
                <a:ea typeface="ＭＳ Ｐゴシック" charset="0"/>
                <a:cs typeface="ＭＳ Ｐゴシック" charset="0"/>
              </a:rPr>
              <a:t> (mean service rate) = average number of jobs  that can be handled by one server per time unit:</a:t>
            </a:r>
          </a:p>
          <a:p>
            <a:r>
              <a:rPr lang="nl-NL" i="1" dirty="0">
                <a:solidFill>
                  <a:schemeClr val="tx1"/>
                </a:solidFill>
                <a:latin typeface="Arial" charset="0"/>
                <a:ea typeface="ＭＳ Ｐゴシック" charset="0"/>
                <a:cs typeface="ＭＳ Ｐゴシック" charset="0"/>
              </a:rPr>
              <a:t>c = </a:t>
            </a:r>
            <a:r>
              <a:rPr lang="en-US" dirty="0">
                <a:solidFill>
                  <a:schemeClr val="tx1"/>
                </a:solidFill>
                <a:latin typeface="Arial" charset="0"/>
                <a:ea typeface="ＭＳ Ｐゴシック" charset="0"/>
                <a:cs typeface="ＭＳ Ｐゴシック" charset="0"/>
              </a:rPr>
              <a:t>number of servers</a:t>
            </a:r>
            <a:endParaRPr lang="en-US" i="1" dirty="0">
              <a:solidFill>
                <a:schemeClr val="tx1"/>
              </a:solidFill>
              <a:latin typeface="Arial" charset="0"/>
              <a:ea typeface="ＭＳ Ｐゴシック" charset="0"/>
              <a:cs typeface="ＭＳ Ｐゴシック" charset="0"/>
            </a:endParaRPr>
          </a:p>
        </p:txBody>
      </p:sp>
      <p:sp>
        <p:nvSpPr>
          <p:cNvPr id="21505" name="Rectangle 2"/>
          <p:cNvSpPr>
            <a:spLocks noGrp="1" noChangeArrowheads="1"/>
          </p:cNvSpPr>
          <p:nvPr>
            <p:ph type="title"/>
          </p:nvPr>
        </p:nvSpPr>
        <p:spPr>
          <a:noFill/>
        </p:spPr>
        <p:txBody>
          <a:bodyPr/>
          <a:lstStyle/>
          <a:p>
            <a:r>
              <a:rPr lang="en-US" dirty="0">
                <a:latin typeface="Arial" charset="0"/>
                <a:ea typeface="ＭＳ Ｐゴシック" charset="0"/>
                <a:cs typeface="ＭＳ Ｐゴシック" charset="0"/>
              </a:rPr>
              <a:t>Queuing theory: basic concepts</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12</a:t>
            </a:fld>
            <a:endParaRPr lang="en-AU">
              <a:solidFill>
                <a:prstClr val="black">
                  <a:lumMod val="50000"/>
                  <a:lumOff val="50000"/>
                </a:prstClr>
              </a:solidFill>
            </a:endParaRPr>
          </a:p>
        </p:txBody>
      </p:sp>
      <p:sp>
        <p:nvSpPr>
          <p:cNvPr id="21507" name="Oval 4"/>
          <p:cNvSpPr>
            <a:spLocks noChangeArrowheads="1"/>
          </p:cNvSpPr>
          <p:nvPr/>
        </p:nvSpPr>
        <p:spPr bwMode="auto">
          <a:xfrm>
            <a:off x="6102351" y="1665288"/>
            <a:ext cx="1465263" cy="74930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t-EE"/>
          </a:p>
        </p:txBody>
      </p:sp>
      <p:sp>
        <p:nvSpPr>
          <p:cNvPr id="21508" name="Rectangle 5"/>
          <p:cNvSpPr>
            <a:spLocks noChangeArrowheads="1"/>
          </p:cNvSpPr>
          <p:nvPr/>
        </p:nvSpPr>
        <p:spPr bwMode="auto">
          <a:xfrm>
            <a:off x="4413250" y="1817688"/>
            <a:ext cx="1676400" cy="444500"/>
          </a:xfrm>
          <a:prstGeom prst="rect">
            <a:avLst/>
          </a:prstGeom>
          <a:pattFill prst="dkVert">
            <a:fgClr>
              <a:schemeClr val="accent1"/>
            </a:fgClr>
            <a:bgClr>
              <a:schemeClr val="bg1"/>
            </a:bgClr>
          </a:pattFill>
          <a:ln w="12700">
            <a:solidFill>
              <a:schemeClr val="tx1"/>
            </a:solidFill>
            <a:miter lim="800000"/>
            <a:headEnd/>
            <a:tailEnd/>
          </a:ln>
        </p:spPr>
        <p:txBody>
          <a:bodyPr wrap="none" anchor="ctr"/>
          <a:lstStyle/>
          <a:p>
            <a:endParaRPr lang="et-EE"/>
          </a:p>
        </p:txBody>
      </p:sp>
      <p:sp>
        <p:nvSpPr>
          <p:cNvPr id="21509" name="Line 6"/>
          <p:cNvSpPr>
            <a:spLocks noChangeShapeType="1"/>
          </p:cNvSpPr>
          <p:nvPr/>
        </p:nvSpPr>
        <p:spPr bwMode="auto">
          <a:xfrm>
            <a:off x="3494088" y="2039938"/>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1510" name="Line 7"/>
          <p:cNvSpPr>
            <a:spLocks noChangeShapeType="1"/>
          </p:cNvSpPr>
          <p:nvPr/>
        </p:nvSpPr>
        <p:spPr bwMode="auto">
          <a:xfrm>
            <a:off x="7572375" y="2039938"/>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1511" name="Rectangle 8"/>
          <p:cNvSpPr>
            <a:spLocks noChangeArrowheads="1"/>
          </p:cNvSpPr>
          <p:nvPr/>
        </p:nvSpPr>
        <p:spPr bwMode="auto">
          <a:xfrm>
            <a:off x="2286000" y="1366838"/>
            <a:ext cx="863826"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a:t>arrivals</a:t>
            </a:r>
          </a:p>
        </p:txBody>
      </p:sp>
      <p:sp>
        <p:nvSpPr>
          <p:cNvPr id="21512" name="Rectangle 9"/>
          <p:cNvSpPr>
            <a:spLocks noChangeArrowheads="1"/>
          </p:cNvSpPr>
          <p:nvPr/>
        </p:nvSpPr>
        <p:spPr bwMode="auto">
          <a:xfrm>
            <a:off x="4748214" y="1290638"/>
            <a:ext cx="872675"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a:t>waiting</a:t>
            </a:r>
          </a:p>
        </p:txBody>
      </p:sp>
      <p:sp>
        <p:nvSpPr>
          <p:cNvPr id="21513" name="Rectangle 10"/>
          <p:cNvSpPr>
            <a:spLocks noChangeArrowheads="1"/>
          </p:cNvSpPr>
          <p:nvPr/>
        </p:nvSpPr>
        <p:spPr bwMode="auto">
          <a:xfrm>
            <a:off x="6389689" y="1214438"/>
            <a:ext cx="843693"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a:t>service</a:t>
            </a:r>
          </a:p>
        </p:txBody>
      </p:sp>
      <p:sp>
        <p:nvSpPr>
          <p:cNvPr id="21514" name="Rectangle 11"/>
          <p:cNvSpPr>
            <a:spLocks noChangeArrowheads="1"/>
          </p:cNvSpPr>
          <p:nvPr/>
        </p:nvSpPr>
        <p:spPr bwMode="auto">
          <a:xfrm>
            <a:off x="3273426" y="2084388"/>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l</a:t>
            </a:r>
          </a:p>
        </p:txBody>
      </p:sp>
      <p:sp>
        <p:nvSpPr>
          <p:cNvPr id="21515" name="Rectangle 12"/>
          <p:cNvSpPr>
            <a:spLocks noChangeArrowheads="1"/>
          </p:cNvSpPr>
          <p:nvPr/>
        </p:nvSpPr>
        <p:spPr bwMode="auto">
          <a:xfrm>
            <a:off x="7210426" y="2424114"/>
            <a:ext cx="33337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m</a:t>
            </a:r>
          </a:p>
        </p:txBody>
      </p:sp>
      <p:sp>
        <p:nvSpPr>
          <p:cNvPr id="21516" name="Rectangle 13"/>
          <p:cNvSpPr>
            <a:spLocks noChangeArrowheads="1"/>
          </p:cNvSpPr>
          <p:nvPr/>
        </p:nvSpPr>
        <p:spPr bwMode="auto">
          <a:xfrm>
            <a:off x="6170613" y="2424113"/>
            <a:ext cx="29335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i="1"/>
              <a:t>c</a:t>
            </a:r>
          </a:p>
        </p:txBody>
      </p:sp>
      <p:sp>
        <p:nvSpPr>
          <p:cNvPr id="21517" name="Slide Number Placeholder 5"/>
          <p:cNvSpPr txBox="1">
            <a:spLocks/>
          </p:cNvSpPr>
          <p:nvPr/>
        </p:nvSpPr>
        <p:spPr bwMode="auto">
          <a:xfrm>
            <a:off x="0" y="6498455"/>
            <a:ext cx="2428875"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dirty="0"/>
              <a:t>© Wil van der Aalst</a:t>
            </a:r>
          </a:p>
        </p:txBody>
      </p:sp>
    </p:spTree>
    <p:extLst>
      <p:ext uri="{BB962C8B-B14F-4D97-AF65-F5344CB8AC3E}">
        <p14:creationId xmlns:p14="http://schemas.microsoft.com/office/powerpoint/2010/main" val="5279773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623392" y="3390272"/>
            <a:ext cx="10849205" cy="2775031"/>
          </a:xfrm>
          <a:noFill/>
        </p:spPr>
        <p:txBody>
          <a:bodyPr>
            <a:noAutofit/>
          </a:bodyPr>
          <a:lstStyle/>
          <a:p>
            <a:pPr>
              <a:buFontTx/>
              <a:buNone/>
            </a:pPr>
            <a:r>
              <a:rPr lang="en-US" sz="2200" b="1" dirty="0">
                <a:solidFill>
                  <a:schemeClr val="tx1"/>
                </a:solidFill>
                <a:latin typeface="Arial" charset="0"/>
                <a:ea typeface="ＭＳ Ｐゴシック" charset="0"/>
                <a:cs typeface="ＭＳ Ｐゴシック" charset="0"/>
              </a:rPr>
              <a:t>Given </a:t>
            </a:r>
            <a:r>
              <a:rPr lang="en-US" sz="2200" b="1" dirty="0">
                <a:solidFill>
                  <a:schemeClr val="tx1"/>
                </a:solidFill>
                <a:latin typeface="Symbol" charset="0"/>
                <a:ea typeface="ＭＳ Ｐゴシック" charset="0"/>
                <a:cs typeface="ＭＳ Ｐゴシック" charset="0"/>
              </a:rPr>
              <a:t>l , m</a:t>
            </a:r>
            <a:r>
              <a:rPr lang="en-US" sz="2200" b="1" i="1" dirty="0">
                <a:solidFill>
                  <a:schemeClr val="tx1"/>
                </a:solidFill>
                <a:latin typeface="Arial" charset="0"/>
                <a:ea typeface="ＭＳ Ｐゴシック" charset="0"/>
                <a:cs typeface="ＭＳ Ｐゴシック" charset="0"/>
              </a:rPr>
              <a:t> </a:t>
            </a:r>
            <a:r>
              <a:rPr lang="en-US" sz="2200" b="1" dirty="0">
                <a:solidFill>
                  <a:schemeClr val="tx1"/>
                </a:solidFill>
                <a:latin typeface="Arial" charset="0"/>
                <a:ea typeface="ＭＳ Ｐゴシック" charset="0"/>
                <a:cs typeface="ＭＳ Ｐゴシック" charset="0"/>
              </a:rPr>
              <a:t>and c, we can calculate :</a:t>
            </a:r>
          </a:p>
          <a:p>
            <a:r>
              <a:rPr lang="en-US" sz="2200" b="1" dirty="0">
                <a:solidFill>
                  <a:schemeClr val="tx1"/>
                </a:solidFill>
                <a:latin typeface="Symbol" charset="0"/>
                <a:ea typeface="ＭＳ Ｐゴシック" charset="0"/>
                <a:cs typeface="ＭＳ Ｐゴシック" charset="0"/>
              </a:rPr>
              <a:t>r = </a:t>
            </a:r>
            <a:r>
              <a:rPr lang="en-US" sz="2200" b="1" dirty="0">
                <a:solidFill>
                  <a:schemeClr val="tx1"/>
                </a:solidFill>
                <a:latin typeface="Arial" charset="0"/>
                <a:ea typeface="ＭＳ Ｐゴシック" charset="0"/>
                <a:cs typeface="ＭＳ Ｐゴシック" charset="0"/>
              </a:rPr>
              <a:t>resource utilization</a:t>
            </a:r>
            <a:endParaRPr lang="en-US" sz="2200" b="1" i="1" dirty="0">
              <a:solidFill>
                <a:schemeClr val="tx1"/>
              </a:solidFill>
              <a:latin typeface="Arial" charset="0"/>
              <a:ea typeface="ＭＳ Ｐゴシック" charset="0"/>
              <a:cs typeface="ＭＳ Ｐゴシック" charset="0"/>
            </a:endParaRPr>
          </a:p>
          <a:p>
            <a:r>
              <a:rPr lang="en-US" sz="2200" b="1" dirty="0" err="1">
                <a:solidFill>
                  <a:schemeClr val="tx1"/>
                </a:solidFill>
                <a:latin typeface="Arial" charset="0"/>
                <a:ea typeface="ＭＳ Ｐゴシック" charset="0"/>
                <a:cs typeface="ＭＳ Ｐゴシック" charset="0"/>
              </a:rPr>
              <a:t>Wq</a:t>
            </a:r>
            <a:r>
              <a:rPr lang="en-US" sz="2200" b="1" dirty="0">
                <a:solidFill>
                  <a:schemeClr val="tx1"/>
                </a:solidFill>
                <a:latin typeface="Arial" charset="0"/>
                <a:ea typeface="ＭＳ Ｐゴシック" charset="0"/>
                <a:cs typeface="ＭＳ Ｐゴシック" charset="0"/>
              </a:rPr>
              <a:t> = average time a job spends in queue (i.e. waiting time)</a:t>
            </a:r>
          </a:p>
          <a:p>
            <a:r>
              <a:rPr lang="en-US" sz="2200" b="1" dirty="0">
                <a:solidFill>
                  <a:schemeClr val="tx1"/>
                </a:solidFill>
                <a:latin typeface="Arial" charset="0"/>
                <a:ea typeface="ＭＳ Ｐゴシック" charset="0"/>
                <a:cs typeface="ＭＳ Ｐゴシック" charset="0"/>
              </a:rPr>
              <a:t>W = average time in the “system” (i.e. </a:t>
            </a:r>
            <a:r>
              <a:rPr lang="en-US" sz="2200" b="1" i="1" dirty="0">
                <a:solidFill>
                  <a:schemeClr val="tx1"/>
                </a:solidFill>
                <a:latin typeface="Arial" charset="0"/>
                <a:ea typeface="ＭＳ Ｐゴシック" charset="0"/>
                <a:cs typeface="ＭＳ Ｐゴシック" charset="0"/>
              </a:rPr>
              <a:t>cycle time</a:t>
            </a:r>
            <a:r>
              <a:rPr lang="en-US" sz="2200" b="1" dirty="0">
                <a:solidFill>
                  <a:schemeClr val="tx1"/>
                </a:solidFill>
                <a:latin typeface="Arial" charset="0"/>
                <a:ea typeface="ＭＳ Ｐゴシック" charset="0"/>
                <a:cs typeface="ＭＳ Ｐゴシック" charset="0"/>
              </a:rPr>
              <a:t>)</a:t>
            </a:r>
          </a:p>
          <a:p>
            <a:r>
              <a:rPr lang="en-US" sz="2200" b="1" dirty="0" err="1">
                <a:solidFill>
                  <a:schemeClr val="tx1"/>
                </a:solidFill>
                <a:latin typeface="Arial" charset="0"/>
                <a:ea typeface="ＭＳ Ｐゴシック" charset="0"/>
                <a:cs typeface="ＭＳ Ｐゴシック" charset="0"/>
              </a:rPr>
              <a:t>Lq</a:t>
            </a:r>
            <a:r>
              <a:rPr lang="en-US" sz="2200" b="1" dirty="0">
                <a:solidFill>
                  <a:schemeClr val="tx1"/>
                </a:solidFill>
                <a:latin typeface="Arial" charset="0"/>
                <a:ea typeface="ＭＳ Ｐゴシック" charset="0"/>
                <a:cs typeface="ＭＳ Ｐゴシック" charset="0"/>
              </a:rPr>
              <a:t> = average number of jobs in queue (i.e. length of queue)</a:t>
            </a:r>
          </a:p>
          <a:p>
            <a:r>
              <a:rPr lang="en-US" sz="2200" b="1" dirty="0">
                <a:solidFill>
                  <a:schemeClr val="tx1"/>
                </a:solidFill>
                <a:latin typeface="Arial" charset="0"/>
                <a:ea typeface="ＭＳ Ｐゴシック" charset="0"/>
                <a:cs typeface="ＭＳ Ｐゴシック" charset="0"/>
              </a:rPr>
              <a:t>L = average number of jobs in system (i.e. </a:t>
            </a:r>
            <a:r>
              <a:rPr lang="en-US" sz="2200" b="1" i="1" dirty="0">
                <a:solidFill>
                  <a:schemeClr val="tx1"/>
                </a:solidFill>
                <a:latin typeface="Arial" charset="0"/>
                <a:ea typeface="ＭＳ Ｐゴシック" charset="0"/>
                <a:cs typeface="ＭＳ Ｐゴシック" charset="0"/>
              </a:rPr>
              <a:t>Work-in-Progress</a:t>
            </a:r>
            <a:r>
              <a:rPr lang="en-US" sz="2200" b="1" dirty="0">
                <a:solidFill>
                  <a:schemeClr val="tx1"/>
                </a:solidFill>
                <a:latin typeface="Arial" charset="0"/>
                <a:ea typeface="ＭＳ Ｐゴシック" charset="0"/>
                <a:cs typeface="ＭＳ Ｐゴシック" charset="0"/>
              </a:rPr>
              <a:t>)</a:t>
            </a:r>
          </a:p>
        </p:txBody>
      </p:sp>
      <p:sp>
        <p:nvSpPr>
          <p:cNvPr id="22529" name="Rectangle 2"/>
          <p:cNvSpPr>
            <a:spLocks noGrp="1" noChangeArrowheads="1"/>
          </p:cNvSpPr>
          <p:nvPr>
            <p:ph type="title"/>
          </p:nvPr>
        </p:nvSpPr>
        <p:spPr>
          <a:noFill/>
        </p:spPr>
        <p:txBody>
          <a:bodyPr/>
          <a:lstStyle/>
          <a:p>
            <a:r>
              <a:rPr lang="en-US" dirty="0">
                <a:latin typeface="Arial" charset="0"/>
                <a:ea typeface="ＭＳ Ｐゴシック" charset="0"/>
                <a:cs typeface="ＭＳ Ｐゴシック" charset="0"/>
              </a:rPr>
              <a:t>Queuing theory concepts (cont.)</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13</a:t>
            </a:fld>
            <a:endParaRPr lang="en-AU">
              <a:solidFill>
                <a:prstClr val="black">
                  <a:lumMod val="50000"/>
                  <a:lumOff val="50000"/>
                </a:prstClr>
              </a:solidFill>
            </a:endParaRPr>
          </a:p>
        </p:txBody>
      </p:sp>
      <p:sp>
        <p:nvSpPr>
          <p:cNvPr id="22531" name="Oval 4"/>
          <p:cNvSpPr>
            <a:spLocks noChangeArrowheads="1"/>
          </p:cNvSpPr>
          <p:nvPr/>
        </p:nvSpPr>
        <p:spPr bwMode="auto">
          <a:xfrm>
            <a:off x="4976813" y="1370540"/>
            <a:ext cx="1465262" cy="74930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t-EE"/>
          </a:p>
        </p:txBody>
      </p:sp>
      <p:sp>
        <p:nvSpPr>
          <p:cNvPr id="22532" name="Rectangle 5"/>
          <p:cNvSpPr>
            <a:spLocks noChangeArrowheads="1"/>
          </p:cNvSpPr>
          <p:nvPr/>
        </p:nvSpPr>
        <p:spPr bwMode="auto">
          <a:xfrm>
            <a:off x="3287713" y="1522940"/>
            <a:ext cx="1676400" cy="444500"/>
          </a:xfrm>
          <a:prstGeom prst="rect">
            <a:avLst/>
          </a:prstGeom>
          <a:pattFill prst="dkVert">
            <a:fgClr>
              <a:schemeClr val="accent1"/>
            </a:fgClr>
            <a:bgClr>
              <a:schemeClr val="bg1"/>
            </a:bgClr>
          </a:pattFill>
          <a:ln w="12700">
            <a:solidFill>
              <a:schemeClr val="tx1"/>
            </a:solidFill>
            <a:miter lim="800000"/>
            <a:headEnd/>
            <a:tailEnd/>
          </a:ln>
        </p:spPr>
        <p:txBody>
          <a:bodyPr wrap="none" anchor="ctr"/>
          <a:lstStyle/>
          <a:p>
            <a:endParaRPr lang="et-EE"/>
          </a:p>
        </p:txBody>
      </p:sp>
      <p:sp>
        <p:nvSpPr>
          <p:cNvPr id="22533" name="Line 6"/>
          <p:cNvSpPr>
            <a:spLocks noChangeShapeType="1"/>
          </p:cNvSpPr>
          <p:nvPr/>
        </p:nvSpPr>
        <p:spPr bwMode="auto">
          <a:xfrm>
            <a:off x="2368550" y="1745190"/>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2534" name="Line 7"/>
          <p:cNvSpPr>
            <a:spLocks noChangeShapeType="1"/>
          </p:cNvSpPr>
          <p:nvPr/>
        </p:nvSpPr>
        <p:spPr bwMode="auto">
          <a:xfrm>
            <a:off x="6448425" y="1745190"/>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2535" name="Rectangle 8"/>
          <p:cNvSpPr>
            <a:spLocks noChangeArrowheads="1"/>
          </p:cNvSpPr>
          <p:nvPr/>
        </p:nvSpPr>
        <p:spPr bwMode="auto">
          <a:xfrm>
            <a:off x="2147889" y="1789640"/>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l</a:t>
            </a:r>
          </a:p>
        </p:txBody>
      </p:sp>
      <p:sp>
        <p:nvSpPr>
          <p:cNvPr id="22536" name="Rectangle 9"/>
          <p:cNvSpPr>
            <a:spLocks noChangeArrowheads="1"/>
          </p:cNvSpPr>
          <p:nvPr/>
        </p:nvSpPr>
        <p:spPr bwMode="auto">
          <a:xfrm>
            <a:off x="6084889" y="2094440"/>
            <a:ext cx="3333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m</a:t>
            </a:r>
          </a:p>
        </p:txBody>
      </p:sp>
      <p:sp>
        <p:nvSpPr>
          <p:cNvPr id="22537" name="Rectangle 10"/>
          <p:cNvSpPr>
            <a:spLocks noChangeArrowheads="1"/>
          </p:cNvSpPr>
          <p:nvPr/>
        </p:nvSpPr>
        <p:spPr bwMode="auto">
          <a:xfrm>
            <a:off x="5045075" y="2094440"/>
            <a:ext cx="29335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i="1"/>
              <a:t>c</a:t>
            </a:r>
          </a:p>
        </p:txBody>
      </p:sp>
      <p:sp>
        <p:nvSpPr>
          <p:cNvPr id="22538" name="Line 11"/>
          <p:cNvSpPr>
            <a:spLocks noChangeShapeType="1"/>
          </p:cNvSpPr>
          <p:nvPr/>
        </p:nvSpPr>
        <p:spPr bwMode="auto">
          <a:xfrm>
            <a:off x="3282951" y="2430990"/>
            <a:ext cx="1687513" cy="0"/>
          </a:xfrm>
          <a:prstGeom prst="line">
            <a:avLst/>
          </a:prstGeom>
          <a:noFill/>
          <a:ln w="12700">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2539" name="Rectangle 12"/>
          <p:cNvSpPr>
            <a:spLocks noChangeArrowheads="1"/>
          </p:cNvSpPr>
          <p:nvPr/>
        </p:nvSpPr>
        <p:spPr bwMode="auto">
          <a:xfrm>
            <a:off x="3717926" y="2443690"/>
            <a:ext cx="782137"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a:t>Wq,Lq</a:t>
            </a:r>
          </a:p>
        </p:txBody>
      </p:sp>
      <p:sp>
        <p:nvSpPr>
          <p:cNvPr id="22540" name="Line 13"/>
          <p:cNvSpPr>
            <a:spLocks noChangeShapeType="1"/>
          </p:cNvSpPr>
          <p:nvPr/>
        </p:nvSpPr>
        <p:spPr bwMode="auto">
          <a:xfrm>
            <a:off x="3282951" y="3007600"/>
            <a:ext cx="3165475" cy="0"/>
          </a:xfrm>
          <a:prstGeom prst="line">
            <a:avLst/>
          </a:prstGeom>
          <a:noFill/>
          <a:ln w="12700">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2541" name="Rectangle 14"/>
          <p:cNvSpPr>
            <a:spLocks noChangeArrowheads="1"/>
          </p:cNvSpPr>
          <p:nvPr/>
        </p:nvSpPr>
        <p:spPr bwMode="auto">
          <a:xfrm>
            <a:off x="4545014" y="3020300"/>
            <a:ext cx="522259"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dirty="0"/>
              <a:t>W,L</a:t>
            </a:r>
          </a:p>
        </p:txBody>
      </p:sp>
      <p:sp>
        <p:nvSpPr>
          <p:cNvPr id="22542" name="Slide Number Placeholder 5"/>
          <p:cNvSpPr txBox="1">
            <a:spLocks/>
          </p:cNvSpPr>
          <p:nvPr/>
        </p:nvSpPr>
        <p:spPr bwMode="auto">
          <a:xfrm>
            <a:off x="10162149" y="6535274"/>
            <a:ext cx="2029851" cy="32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r>
              <a:rPr lang="en-US" sz="1600" b="0" dirty="0"/>
              <a:t>© </a:t>
            </a:r>
            <a:r>
              <a:rPr lang="en-US" sz="1600" b="0" dirty="0" err="1"/>
              <a:t>Wil</a:t>
            </a:r>
            <a:r>
              <a:rPr lang="en-US" sz="1600" b="0" dirty="0"/>
              <a:t> van der Aalst</a:t>
            </a:r>
          </a:p>
        </p:txBody>
      </p:sp>
    </p:spTree>
    <p:extLst>
      <p:ext uri="{BB962C8B-B14F-4D97-AF65-F5344CB8AC3E}">
        <p14:creationId xmlns:p14="http://schemas.microsoft.com/office/powerpoint/2010/main" val="30015921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p:spPr>
        <p:txBody>
          <a:bodyPr/>
          <a:lstStyle/>
          <a:p>
            <a:r>
              <a:rPr lang="en-US">
                <a:latin typeface="Arial" charset="0"/>
                <a:ea typeface="ＭＳ Ｐゴシック" charset="0"/>
                <a:cs typeface="ＭＳ Ｐゴシック" charset="0"/>
              </a:rPr>
              <a:t>M/M/1 queue</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14</a:t>
            </a:fld>
            <a:endParaRPr lang="en-AU">
              <a:solidFill>
                <a:prstClr val="black">
                  <a:lumMod val="50000"/>
                  <a:lumOff val="50000"/>
                </a:prstClr>
              </a:solidFill>
            </a:endParaRPr>
          </a:p>
        </p:txBody>
      </p:sp>
      <p:sp>
        <p:nvSpPr>
          <p:cNvPr id="23554" name="Oval 3"/>
          <p:cNvSpPr>
            <a:spLocks noChangeArrowheads="1"/>
          </p:cNvSpPr>
          <p:nvPr/>
        </p:nvSpPr>
        <p:spPr bwMode="auto">
          <a:xfrm>
            <a:off x="6102351" y="1643063"/>
            <a:ext cx="1465263" cy="74930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t-EE"/>
          </a:p>
        </p:txBody>
      </p:sp>
      <p:sp>
        <p:nvSpPr>
          <p:cNvPr id="23555" name="Rectangle 4"/>
          <p:cNvSpPr>
            <a:spLocks noChangeArrowheads="1"/>
          </p:cNvSpPr>
          <p:nvPr/>
        </p:nvSpPr>
        <p:spPr bwMode="auto">
          <a:xfrm>
            <a:off x="4413250" y="1795463"/>
            <a:ext cx="1676400" cy="444500"/>
          </a:xfrm>
          <a:prstGeom prst="rect">
            <a:avLst/>
          </a:prstGeom>
          <a:pattFill prst="dkVert">
            <a:fgClr>
              <a:schemeClr val="accent1"/>
            </a:fgClr>
            <a:bgClr>
              <a:schemeClr val="bg1"/>
            </a:bgClr>
          </a:pattFill>
          <a:ln w="12700">
            <a:solidFill>
              <a:schemeClr val="tx1"/>
            </a:solidFill>
            <a:miter lim="800000"/>
            <a:headEnd/>
            <a:tailEnd/>
          </a:ln>
        </p:spPr>
        <p:txBody>
          <a:bodyPr wrap="none" anchor="ctr"/>
          <a:lstStyle/>
          <a:p>
            <a:endParaRPr lang="et-EE"/>
          </a:p>
        </p:txBody>
      </p:sp>
      <p:sp>
        <p:nvSpPr>
          <p:cNvPr id="23556" name="Line 5"/>
          <p:cNvSpPr>
            <a:spLocks noChangeShapeType="1"/>
          </p:cNvSpPr>
          <p:nvPr/>
        </p:nvSpPr>
        <p:spPr bwMode="auto">
          <a:xfrm>
            <a:off x="3524250" y="2000250"/>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3557" name="Line 6"/>
          <p:cNvSpPr>
            <a:spLocks noChangeShapeType="1"/>
          </p:cNvSpPr>
          <p:nvPr/>
        </p:nvSpPr>
        <p:spPr bwMode="auto">
          <a:xfrm>
            <a:off x="7572375" y="2017713"/>
            <a:ext cx="9144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23558" name="Rectangle 7"/>
          <p:cNvSpPr>
            <a:spLocks noChangeArrowheads="1"/>
          </p:cNvSpPr>
          <p:nvPr/>
        </p:nvSpPr>
        <p:spPr bwMode="auto">
          <a:xfrm>
            <a:off x="3273426" y="20621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l</a:t>
            </a:r>
          </a:p>
        </p:txBody>
      </p:sp>
      <p:sp>
        <p:nvSpPr>
          <p:cNvPr id="23559" name="Rectangle 8"/>
          <p:cNvSpPr>
            <a:spLocks noChangeArrowheads="1"/>
          </p:cNvSpPr>
          <p:nvPr/>
        </p:nvSpPr>
        <p:spPr bwMode="auto">
          <a:xfrm>
            <a:off x="7210426" y="2366963"/>
            <a:ext cx="3333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latin typeface="Symbol" charset="0"/>
              </a:rPr>
              <a:t>m</a:t>
            </a:r>
          </a:p>
        </p:txBody>
      </p:sp>
      <p:sp>
        <p:nvSpPr>
          <p:cNvPr id="23560" name="Rectangle 9"/>
          <p:cNvSpPr>
            <a:spLocks noChangeArrowheads="1"/>
          </p:cNvSpPr>
          <p:nvPr/>
        </p:nvSpPr>
        <p:spPr bwMode="auto">
          <a:xfrm>
            <a:off x="6162675" y="2366963"/>
            <a:ext cx="315792"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r>
              <a:rPr lang="en-GB" sz="2000"/>
              <a:t>1</a:t>
            </a:r>
          </a:p>
        </p:txBody>
      </p:sp>
      <p:sp>
        <p:nvSpPr>
          <p:cNvPr id="23561" name="Rectangle 11"/>
          <p:cNvSpPr>
            <a:spLocks noChangeArrowheads="1"/>
          </p:cNvSpPr>
          <p:nvPr/>
        </p:nvSpPr>
        <p:spPr bwMode="auto">
          <a:xfrm>
            <a:off x="1704448" y="2744787"/>
            <a:ext cx="4429125" cy="2359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285750" indent="-285750" defTabSz="762000">
              <a:spcBef>
                <a:spcPct val="30000"/>
              </a:spcBef>
            </a:pPr>
            <a:r>
              <a:rPr lang="en-GB" sz="2000" b="1" dirty="0"/>
              <a:t>Assumptions:</a:t>
            </a:r>
          </a:p>
          <a:p>
            <a:pPr marL="285750" indent="-285750" defTabSz="762000">
              <a:spcBef>
                <a:spcPct val="30000"/>
              </a:spcBef>
              <a:buSzPct val="100000"/>
              <a:buFontTx/>
              <a:buChar char="•"/>
            </a:pPr>
            <a:r>
              <a:rPr lang="en-GB" sz="2000" dirty="0"/>
              <a:t>time between arrivals and processing time follow a negative exponential distribution</a:t>
            </a:r>
          </a:p>
          <a:p>
            <a:pPr marL="285750" indent="-285750" defTabSz="762000">
              <a:spcBef>
                <a:spcPct val="30000"/>
              </a:spcBef>
              <a:buSzPct val="100000"/>
              <a:buFontTx/>
              <a:buChar char="•"/>
            </a:pPr>
            <a:r>
              <a:rPr lang="en-GB" sz="2000" dirty="0"/>
              <a:t>1 server (</a:t>
            </a:r>
            <a:r>
              <a:rPr lang="en-GB" sz="2000" i="1" dirty="0"/>
              <a:t>c</a:t>
            </a:r>
            <a:r>
              <a:rPr lang="en-GB" sz="2000" dirty="0"/>
              <a:t> = 1)</a:t>
            </a:r>
          </a:p>
          <a:p>
            <a:pPr marL="285750" indent="-285750" defTabSz="762000">
              <a:spcBef>
                <a:spcPct val="30000"/>
              </a:spcBef>
              <a:buSzPct val="100000"/>
              <a:buFontTx/>
              <a:buChar char="•"/>
            </a:pPr>
            <a:r>
              <a:rPr lang="en-GB" sz="2000" dirty="0"/>
              <a:t>FIFO</a:t>
            </a:r>
          </a:p>
        </p:txBody>
      </p:sp>
      <p:grpSp>
        <p:nvGrpSpPr>
          <p:cNvPr id="23562" name="Group 103"/>
          <p:cNvGrpSpPr>
            <a:grpSpLocks/>
          </p:cNvGrpSpPr>
          <p:nvPr/>
        </p:nvGrpSpPr>
        <p:grpSpPr bwMode="auto">
          <a:xfrm>
            <a:off x="4217135" y="4999031"/>
            <a:ext cx="6095060" cy="914400"/>
            <a:chOff x="844" y="3360"/>
            <a:chExt cx="3679" cy="576"/>
          </a:xfrm>
        </p:grpSpPr>
        <p:sp>
          <p:nvSpPr>
            <p:cNvPr id="23566" name="Rectangle 95"/>
            <p:cNvSpPr>
              <a:spLocks noChangeArrowheads="1"/>
            </p:cNvSpPr>
            <p:nvPr/>
          </p:nvSpPr>
          <p:spPr bwMode="auto">
            <a:xfrm>
              <a:off x="2640" y="3360"/>
              <a:ext cx="1883" cy="576"/>
            </a:xfrm>
            <a:prstGeom prst="rect">
              <a:avLst/>
            </a:prstGeom>
            <a:solidFill>
              <a:srgbClr val="D7D7FF"/>
            </a:solidFill>
            <a:ln w="9525">
              <a:solidFill>
                <a:schemeClr val="tx1"/>
              </a:solidFill>
              <a:miter lim="800000"/>
              <a:headEnd/>
              <a:tailEnd/>
            </a:ln>
          </p:spPr>
          <p:txBody>
            <a:bodyPr wrap="none" anchor="ctr"/>
            <a:lstStyle/>
            <a:p>
              <a:endParaRPr lang="et-EE"/>
            </a:p>
          </p:txBody>
        </p:sp>
        <p:sp>
          <p:nvSpPr>
            <p:cNvPr id="23567" name="Rectangle 94"/>
            <p:cNvSpPr>
              <a:spLocks noChangeArrowheads="1"/>
            </p:cNvSpPr>
            <p:nvPr/>
          </p:nvSpPr>
          <p:spPr bwMode="auto">
            <a:xfrm>
              <a:off x="864" y="3360"/>
              <a:ext cx="1584" cy="576"/>
            </a:xfrm>
            <a:prstGeom prst="rect">
              <a:avLst/>
            </a:prstGeom>
            <a:solidFill>
              <a:srgbClr val="D7D7FF"/>
            </a:solidFill>
            <a:ln w="9525">
              <a:solidFill>
                <a:schemeClr val="tx1"/>
              </a:solidFill>
              <a:miter lim="800000"/>
              <a:headEnd/>
              <a:tailEnd/>
            </a:ln>
          </p:spPr>
          <p:txBody>
            <a:bodyPr wrap="none" anchor="ctr"/>
            <a:lstStyle/>
            <a:p>
              <a:endParaRPr lang="et-EE"/>
            </a:p>
          </p:txBody>
        </p:sp>
        <p:sp>
          <p:nvSpPr>
            <p:cNvPr id="23568" name="Text Box 88"/>
            <p:cNvSpPr txBox="1">
              <a:spLocks noChangeArrowheads="1"/>
            </p:cNvSpPr>
            <p:nvPr/>
          </p:nvSpPr>
          <p:spPr bwMode="auto">
            <a:xfrm>
              <a:off x="960" y="3360"/>
              <a:ext cx="96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a:t>L=</a:t>
              </a:r>
              <a:r>
                <a:rPr lang="en-US" sz="2000">
                  <a:sym typeface="Symbol" charset="0"/>
                </a:rPr>
                <a:t>/(1- )</a:t>
              </a:r>
            </a:p>
          </p:txBody>
        </p:sp>
        <p:sp>
          <p:nvSpPr>
            <p:cNvPr id="23569" name="Text Box 89"/>
            <p:cNvSpPr txBox="1">
              <a:spLocks noChangeArrowheads="1"/>
            </p:cNvSpPr>
            <p:nvPr/>
          </p:nvSpPr>
          <p:spPr bwMode="auto">
            <a:xfrm>
              <a:off x="2736" y="3360"/>
              <a:ext cx="148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a:t>L</a:t>
              </a:r>
              <a:r>
                <a:rPr lang="en-US" sz="2000" baseline="-10000"/>
                <a:t>q</a:t>
              </a:r>
              <a:r>
                <a:rPr lang="en-US" sz="2000"/>
                <a:t>= </a:t>
              </a:r>
              <a:r>
                <a:rPr lang="en-US" sz="2000">
                  <a:sym typeface="Symbol" charset="0"/>
                </a:rPr>
                <a:t></a:t>
              </a:r>
              <a:r>
                <a:rPr lang="en-US" sz="2000" baseline="30000">
                  <a:sym typeface="Symbol" charset="0"/>
                </a:rPr>
                <a:t>2</a:t>
              </a:r>
              <a:r>
                <a:rPr lang="en-US" sz="2000">
                  <a:sym typeface="Symbol" charset="0"/>
                </a:rPr>
                <a:t>/(1- ) = L-</a:t>
              </a:r>
            </a:p>
          </p:txBody>
        </p:sp>
        <p:sp>
          <p:nvSpPr>
            <p:cNvPr id="23570" name="Text Box 91"/>
            <p:cNvSpPr txBox="1">
              <a:spLocks noChangeArrowheads="1"/>
            </p:cNvSpPr>
            <p:nvPr/>
          </p:nvSpPr>
          <p:spPr bwMode="auto">
            <a:xfrm>
              <a:off x="844" y="3630"/>
              <a:ext cx="148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dirty="0"/>
                <a:t>W=L/</a:t>
              </a:r>
              <a:r>
                <a:rPr lang="en-US" sz="2000" dirty="0">
                  <a:sym typeface="Symbol" charset="0"/>
                </a:rPr>
                <a:t>=1/(- )</a:t>
              </a:r>
            </a:p>
          </p:txBody>
        </p:sp>
        <p:sp>
          <p:nvSpPr>
            <p:cNvPr id="23571" name="Text Box 92"/>
            <p:cNvSpPr txBox="1">
              <a:spLocks noChangeArrowheads="1"/>
            </p:cNvSpPr>
            <p:nvPr/>
          </p:nvSpPr>
          <p:spPr bwMode="auto">
            <a:xfrm>
              <a:off x="2596" y="3638"/>
              <a:ext cx="192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dirty="0" err="1"/>
                <a:t>W</a:t>
              </a:r>
              <a:r>
                <a:rPr lang="en-US" sz="2000" baseline="-4000" dirty="0" err="1"/>
                <a:t>q</a:t>
              </a:r>
              <a:r>
                <a:rPr lang="en-US" sz="2000" dirty="0"/>
                <a:t>=</a:t>
              </a:r>
              <a:r>
                <a:rPr lang="en-US" sz="2000" dirty="0" err="1"/>
                <a:t>L</a:t>
              </a:r>
              <a:r>
                <a:rPr lang="en-US" sz="2000" baseline="-4000" dirty="0" err="1"/>
                <a:t>q</a:t>
              </a:r>
              <a:r>
                <a:rPr lang="en-US" sz="2000" dirty="0"/>
                <a:t>/</a:t>
              </a:r>
              <a:r>
                <a:rPr lang="en-US" sz="2000" dirty="0">
                  <a:sym typeface="Symbol" charset="0"/>
                </a:rPr>
                <a:t>=  /( (- ))</a:t>
              </a:r>
            </a:p>
          </p:txBody>
        </p:sp>
      </p:grpSp>
      <p:sp>
        <p:nvSpPr>
          <p:cNvPr id="23563" name="Rectangle 12"/>
          <p:cNvSpPr>
            <a:spLocks noChangeArrowheads="1"/>
          </p:cNvSpPr>
          <p:nvPr/>
        </p:nvSpPr>
        <p:spPr bwMode="auto">
          <a:xfrm>
            <a:off x="6096000" y="3143250"/>
            <a:ext cx="4038600" cy="990600"/>
          </a:xfrm>
          <a:prstGeom prst="rect">
            <a:avLst/>
          </a:prstGeom>
          <a:solidFill>
            <a:srgbClr val="FFFF99"/>
          </a:solidFill>
          <a:ln w="9525">
            <a:solidFill>
              <a:schemeClr val="tx1"/>
            </a:solidFill>
            <a:miter lim="800000"/>
            <a:headEnd/>
            <a:tailEnd/>
          </a:ln>
        </p:spPr>
        <p:txBody>
          <a:bodyPr wrap="none" anchor="ctr"/>
          <a:lstStyle/>
          <a:p>
            <a:endParaRPr lang="et-EE"/>
          </a:p>
        </p:txBody>
      </p:sp>
      <p:graphicFrame>
        <p:nvGraphicFramePr>
          <p:cNvPr id="23564" name="Object 2"/>
          <p:cNvGraphicFramePr>
            <a:graphicFrameLocks noChangeAspect="1"/>
          </p:cNvGraphicFramePr>
          <p:nvPr/>
        </p:nvGraphicFramePr>
        <p:xfrm>
          <a:off x="6310313" y="3286125"/>
          <a:ext cx="3486150" cy="825500"/>
        </p:xfrm>
        <a:graphic>
          <a:graphicData uri="http://schemas.openxmlformats.org/presentationml/2006/ole">
            <mc:AlternateContent xmlns:mc="http://schemas.openxmlformats.org/markup-compatibility/2006">
              <mc:Choice xmlns:v="urn:schemas-microsoft-com:vml" Requires="v">
                <p:oleObj name="Equation" r:id="rId3" imgW="3327400" imgH="787400" progId="Equation.3">
                  <p:embed/>
                </p:oleObj>
              </mc:Choice>
              <mc:Fallback>
                <p:oleObj name="Equation" r:id="rId3" imgW="3327400" imgH="787400" progId="Equation.3">
                  <p:embed/>
                  <p:pic>
                    <p:nvPicPr>
                      <p:cNvPr id="2356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313" y="3286125"/>
                        <a:ext cx="3486150" cy="825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565" name="Slide Number Placeholder 5"/>
          <p:cNvSpPr txBox="1">
            <a:spLocks/>
          </p:cNvSpPr>
          <p:nvPr/>
        </p:nvSpPr>
        <p:spPr bwMode="auto">
          <a:xfrm>
            <a:off x="0" y="6503025"/>
            <a:ext cx="2428875"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dirty="0"/>
              <a:t>© Laguna &amp; </a:t>
            </a:r>
            <a:r>
              <a:rPr lang="en-US" sz="1600" b="0" dirty="0" err="1"/>
              <a:t>Marklund</a:t>
            </a:r>
            <a:endParaRPr lang="en-US" sz="1600" b="0" dirty="0"/>
          </a:p>
        </p:txBody>
      </p:sp>
    </p:spTree>
    <p:extLst>
      <p:ext uri="{BB962C8B-B14F-4D97-AF65-F5344CB8AC3E}">
        <p14:creationId xmlns:p14="http://schemas.microsoft.com/office/powerpoint/2010/main" val="310797884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3"/>
          <p:cNvSpPr>
            <a:spLocks noChangeArrowheads="1"/>
          </p:cNvSpPr>
          <p:nvPr/>
        </p:nvSpPr>
        <p:spPr bwMode="auto">
          <a:xfrm>
            <a:off x="2595563" y="2248429"/>
            <a:ext cx="4038600" cy="990600"/>
          </a:xfrm>
          <a:prstGeom prst="rect">
            <a:avLst/>
          </a:prstGeom>
          <a:solidFill>
            <a:srgbClr val="FFFF99"/>
          </a:solidFill>
          <a:ln w="9525">
            <a:solidFill>
              <a:schemeClr val="tx1"/>
            </a:solidFill>
            <a:miter lim="800000"/>
            <a:headEnd/>
            <a:tailEnd/>
          </a:ln>
        </p:spPr>
        <p:txBody>
          <a:bodyPr wrap="none" anchor="ctr"/>
          <a:lstStyle/>
          <a:p>
            <a:endParaRPr lang="et-EE"/>
          </a:p>
        </p:txBody>
      </p:sp>
      <p:graphicFrame>
        <p:nvGraphicFramePr>
          <p:cNvPr id="24581" name="Object 3"/>
          <p:cNvGraphicFramePr>
            <a:graphicFrameLocks noChangeAspect="1"/>
          </p:cNvGraphicFramePr>
          <p:nvPr/>
        </p:nvGraphicFramePr>
        <p:xfrm>
          <a:off x="2738438" y="2391304"/>
          <a:ext cx="3683000" cy="787400"/>
        </p:xfrm>
        <a:graphic>
          <a:graphicData uri="http://schemas.openxmlformats.org/presentationml/2006/ole">
            <mc:AlternateContent xmlns:mc="http://schemas.openxmlformats.org/markup-compatibility/2006">
              <mc:Choice xmlns:v="urn:schemas-microsoft-com:vml" Requires="v">
                <p:oleObj name="Equation" r:id="rId3" imgW="3683000" imgH="787400" progId="Equation.3">
                  <p:embed/>
                </p:oleObj>
              </mc:Choice>
              <mc:Fallback>
                <p:oleObj name="Equation" r:id="rId3" imgW="3683000" imgH="787400" progId="Equation.3">
                  <p:embed/>
                  <p:pic>
                    <p:nvPicPr>
                      <p:cNvPr id="2458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38" y="2391304"/>
                        <a:ext cx="3683000" cy="787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582" name="Text Box 15"/>
          <p:cNvSpPr txBox="1">
            <a:spLocks noChangeArrowheads="1"/>
          </p:cNvSpPr>
          <p:nvPr/>
        </p:nvSpPr>
        <p:spPr bwMode="auto">
          <a:xfrm>
            <a:off x="1981200" y="1143001"/>
            <a:ext cx="8458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6075" indent="-346075"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spcBef>
                <a:spcPct val="50000"/>
              </a:spcBef>
              <a:buFontTx/>
              <a:buChar char="•"/>
            </a:pPr>
            <a:r>
              <a:rPr lang="en-US" b="0" dirty="0"/>
              <a:t>Now there are c servers in parallel, so the expected capacity per time unit is then c*</a:t>
            </a:r>
            <a:r>
              <a:rPr lang="en-US" b="0" dirty="0">
                <a:cs typeface="Times New Roman" charset="0"/>
                <a:sym typeface="Symbol" charset="0"/>
              </a:rPr>
              <a:t></a:t>
            </a:r>
          </a:p>
        </p:txBody>
      </p:sp>
      <p:sp>
        <p:nvSpPr>
          <p:cNvPr id="24583" name="Rectangle 18"/>
          <p:cNvSpPr>
            <a:spLocks noChangeArrowheads="1"/>
          </p:cNvSpPr>
          <p:nvPr/>
        </p:nvSpPr>
        <p:spPr bwMode="auto">
          <a:xfrm>
            <a:off x="2595563" y="3453342"/>
            <a:ext cx="4572000" cy="847725"/>
          </a:xfrm>
          <a:prstGeom prst="rect">
            <a:avLst/>
          </a:prstGeom>
          <a:solidFill>
            <a:srgbClr val="E5E5FF"/>
          </a:solidFill>
          <a:ln w="9525">
            <a:solidFill>
              <a:schemeClr val="tx1"/>
            </a:solidFill>
            <a:miter lim="800000"/>
            <a:headEnd/>
            <a:tailEnd/>
          </a:ln>
        </p:spPr>
        <p:txBody>
          <a:bodyPr wrap="none" anchor="ctr"/>
          <a:lstStyle/>
          <a:p>
            <a:endParaRPr lang="et-EE"/>
          </a:p>
        </p:txBody>
      </p:sp>
      <p:sp>
        <p:nvSpPr>
          <p:cNvPr id="24584" name="Rectangle 3"/>
          <p:cNvSpPr>
            <a:spLocks noChangeArrowheads="1"/>
          </p:cNvSpPr>
          <p:nvPr/>
        </p:nvSpPr>
        <p:spPr bwMode="auto">
          <a:xfrm>
            <a:off x="2590800" y="4605866"/>
            <a:ext cx="7239000" cy="1143000"/>
          </a:xfrm>
          <a:prstGeom prst="rect">
            <a:avLst/>
          </a:prstGeom>
          <a:solidFill>
            <a:srgbClr val="E5E5FF"/>
          </a:solidFill>
          <a:ln w="9525">
            <a:solidFill>
              <a:schemeClr val="tx1"/>
            </a:solidFill>
            <a:miter lim="800000"/>
            <a:headEnd/>
            <a:tailEnd/>
          </a:ln>
        </p:spPr>
        <p:txBody>
          <a:bodyPr wrap="none" anchor="ctr"/>
          <a:lstStyle/>
          <a:p>
            <a:endParaRPr lang="et-EE"/>
          </a:p>
        </p:txBody>
      </p:sp>
      <p:sp>
        <p:nvSpPr>
          <p:cNvPr id="24585" name="Text Box 7"/>
          <p:cNvSpPr txBox="1">
            <a:spLocks noChangeArrowheads="1"/>
          </p:cNvSpPr>
          <p:nvPr/>
        </p:nvSpPr>
        <p:spPr bwMode="auto">
          <a:xfrm>
            <a:off x="2943225" y="4682067"/>
            <a:ext cx="2362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a:t>W=W</a:t>
            </a:r>
            <a:r>
              <a:rPr lang="en-US" sz="2000" baseline="-4000"/>
              <a:t>q</a:t>
            </a:r>
            <a:r>
              <a:rPr lang="en-US" sz="2000"/>
              <a:t>+(1/</a:t>
            </a:r>
            <a:r>
              <a:rPr lang="en-US" sz="2000">
                <a:sym typeface="Symbol" charset="0"/>
              </a:rPr>
              <a:t>)</a:t>
            </a:r>
          </a:p>
        </p:txBody>
      </p:sp>
      <p:sp>
        <p:nvSpPr>
          <p:cNvPr id="24586" name="Text Box 8"/>
          <p:cNvSpPr txBox="1">
            <a:spLocks noChangeArrowheads="1"/>
          </p:cNvSpPr>
          <p:nvPr/>
        </p:nvSpPr>
        <p:spPr bwMode="auto">
          <a:xfrm>
            <a:off x="2824163" y="3615267"/>
            <a:ext cx="4191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1828800" algn="l"/>
                <a:tab pos="2346325" algn="l"/>
              </a:tabLst>
              <a:defRPr sz="2400" b="1">
                <a:solidFill>
                  <a:schemeClr val="tx1"/>
                </a:solidFill>
                <a:latin typeface="Arial" charset="0"/>
                <a:ea typeface="ＭＳ Ｐゴシック" charset="0"/>
                <a:cs typeface="ＭＳ Ｐゴシック" charset="0"/>
              </a:defRPr>
            </a:lvl1pPr>
            <a:lvl2pPr marL="742950" indent="-285750" eaLnBrk="0" hangingPunct="0">
              <a:tabLst>
                <a:tab pos="1828800" algn="l"/>
                <a:tab pos="2346325" algn="l"/>
              </a:tabLst>
              <a:defRPr sz="2400" b="1">
                <a:solidFill>
                  <a:schemeClr val="tx1"/>
                </a:solidFill>
                <a:latin typeface="Arial" charset="0"/>
                <a:ea typeface="ＭＳ Ｐゴシック" charset="0"/>
              </a:defRPr>
            </a:lvl2pPr>
            <a:lvl3pPr marL="1143000" indent="-228600" eaLnBrk="0" hangingPunct="0">
              <a:tabLst>
                <a:tab pos="1828800" algn="l"/>
                <a:tab pos="2346325" algn="l"/>
              </a:tabLst>
              <a:defRPr sz="2400" b="1">
                <a:solidFill>
                  <a:schemeClr val="tx1"/>
                </a:solidFill>
                <a:latin typeface="Arial" charset="0"/>
                <a:ea typeface="ＭＳ Ｐゴシック" charset="0"/>
              </a:defRPr>
            </a:lvl3pPr>
            <a:lvl4pPr marL="1600200" indent="-228600" eaLnBrk="0" hangingPunct="0">
              <a:tabLst>
                <a:tab pos="1828800" algn="l"/>
                <a:tab pos="2346325" algn="l"/>
              </a:tabLst>
              <a:defRPr sz="2400" b="1">
                <a:solidFill>
                  <a:schemeClr val="tx1"/>
                </a:solidFill>
                <a:latin typeface="Arial" charset="0"/>
                <a:ea typeface="ＭＳ Ｐゴシック" charset="0"/>
              </a:defRPr>
            </a:lvl4pPr>
            <a:lvl5pPr marL="2057400" indent="-228600" eaLnBrk="0" hangingPunct="0">
              <a:tabLst>
                <a:tab pos="1828800" algn="l"/>
                <a:tab pos="2346325" algn="l"/>
              </a:tabLst>
              <a:defRPr sz="2400" b="1">
                <a:solidFill>
                  <a:schemeClr val="tx1"/>
                </a:solidFill>
                <a:latin typeface="Arial" charset="0"/>
                <a:ea typeface="ＭＳ Ｐゴシック" charset="0"/>
              </a:defRPr>
            </a:lvl5pPr>
            <a:lvl6pPr marL="25146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9pPr>
          </a:lstStyle>
          <a:p>
            <a:pPr eaLnBrk="1" hangingPunct="1">
              <a:spcBef>
                <a:spcPct val="50000"/>
              </a:spcBef>
            </a:pPr>
            <a:r>
              <a:rPr lang="en-US" sz="2000" i="1"/>
              <a:t>Little’s Formula</a:t>
            </a:r>
            <a:r>
              <a:rPr lang="en-US" sz="2000"/>
              <a:t>	</a:t>
            </a:r>
            <a:r>
              <a:rPr lang="en-US" sz="2000">
                <a:sym typeface="Symbol" charset="0"/>
              </a:rPr>
              <a:t>	</a:t>
            </a:r>
            <a:r>
              <a:rPr lang="en-US" sz="2000"/>
              <a:t>W</a:t>
            </a:r>
            <a:r>
              <a:rPr lang="en-US" sz="2000" baseline="-4000"/>
              <a:t>q</a:t>
            </a:r>
            <a:r>
              <a:rPr lang="en-US" sz="2000"/>
              <a:t>=L</a:t>
            </a:r>
            <a:r>
              <a:rPr lang="en-US" sz="2000" baseline="-8000"/>
              <a:t>q</a:t>
            </a:r>
            <a:r>
              <a:rPr lang="en-US" sz="2000"/>
              <a:t>/</a:t>
            </a:r>
            <a:r>
              <a:rPr lang="en-US" sz="2000">
                <a:sym typeface="Symbol" charset="0"/>
              </a:rPr>
              <a:t></a:t>
            </a:r>
          </a:p>
        </p:txBody>
      </p:sp>
      <p:sp>
        <p:nvSpPr>
          <p:cNvPr id="24587" name="Text Box 19"/>
          <p:cNvSpPr txBox="1">
            <a:spLocks noChangeArrowheads="1"/>
          </p:cNvSpPr>
          <p:nvPr/>
        </p:nvSpPr>
        <p:spPr bwMode="auto">
          <a:xfrm>
            <a:off x="2943226" y="5199592"/>
            <a:ext cx="64293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1828800" algn="l"/>
                <a:tab pos="2346325" algn="l"/>
              </a:tabLst>
              <a:defRPr sz="2400" b="1">
                <a:solidFill>
                  <a:schemeClr val="tx1"/>
                </a:solidFill>
                <a:latin typeface="Arial" charset="0"/>
                <a:ea typeface="ＭＳ Ｐゴシック" charset="0"/>
                <a:cs typeface="ＭＳ Ｐゴシック" charset="0"/>
              </a:defRPr>
            </a:lvl1pPr>
            <a:lvl2pPr marL="742950" indent="-285750" eaLnBrk="0" hangingPunct="0">
              <a:tabLst>
                <a:tab pos="1828800" algn="l"/>
                <a:tab pos="2346325" algn="l"/>
              </a:tabLst>
              <a:defRPr sz="2400" b="1">
                <a:solidFill>
                  <a:schemeClr val="tx1"/>
                </a:solidFill>
                <a:latin typeface="Arial" charset="0"/>
                <a:ea typeface="ＭＳ Ｐゴシック" charset="0"/>
              </a:defRPr>
            </a:lvl2pPr>
            <a:lvl3pPr marL="1143000" indent="-228600" eaLnBrk="0" hangingPunct="0">
              <a:tabLst>
                <a:tab pos="1828800" algn="l"/>
                <a:tab pos="2346325" algn="l"/>
              </a:tabLst>
              <a:defRPr sz="2400" b="1">
                <a:solidFill>
                  <a:schemeClr val="tx1"/>
                </a:solidFill>
                <a:latin typeface="Arial" charset="0"/>
                <a:ea typeface="ＭＳ Ｐゴシック" charset="0"/>
              </a:defRPr>
            </a:lvl3pPr>
            <a:lvl4pPr marL="1600200" indent="-228600" eaLnBrk="0" hangingPunct="0">
              <a:tabLst>
                <a:tab pos="1828800" algn="l"/>
                <a:tab pos="2346325" algn="l"/>
              </a:tabLst>
              <a:defRPr sz="2400" b="1">
                <a:solidFill>
                  <a:schemeClr val="tx1"/>
                </a:solidFill>
                <a:latin typeface="Arial" charset="0"/>
                <a:ea typeface="ＭＳ Ｐゴシック" charset="0"/>
              </a:defRPr>
            </a:lvl4pPr>
            <a:lvl5pPr marL="2057400" indent="-228600" eaLnBrk="0" hangingPunct="0">
              <a:tabLst>
                <a:tab pos="1828800" algn="l"/>
                <a:tab pos="2346325" algn="l"/>
              </a:tabLst>
              <a:defRPr sz="2400" b="1">
                <a:solidFill>
                  <a:schemeClr val="tx1"/>
                </a:solidFill>
                <a:latin typeface="Arial" charset="0"/>
                <a:ea typeface="ＭＳ Ｐゴシック" charset="0"/>
              </a:defRPr>
            </a:lvl5pPr>
            <a:lvl6pPr marL="25146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9pPr>
          </a:lstStyle>
          <a:p>
            <a:pPr eaLnBrk="1" hangingPunct="1">
              <a:spcBef>
                <a:spcPct val="50000"/>
              </a:spcBef>
            </a:pPr>
            <a:r>
              <a:rPr lang="en-US" sz="2000" i="1"/>
              <a:t>Little’s Formula</a:t>
            </a:r>
            <a:r>
              <a:rPr lang="en-US" sz="2000"/>
              <a:t>	</a:t>
            </a:r>
            <a:r>
              <a:rPr lang="en-US" sz="2000">
                <a:sym typeface="Symbol" charset="0"/>
              </a:rPr>
              <a:t>	L</a:t>
            </a:r>
            <a:r>
              <a:rPr lang="en-US" sz="2000"/>
              <a:t>=</a:t>
            </a:r>
            <a:r>
              <a:rPr lang="en-US" sz="2000">
                <a:sym typeface="Symbol" charset="0"/>
              </a:rPr>
              <a:t>W</a:t>
            </a:r>
          </a:p>
        </p:txBody>
      </p:sp>
      <p:sp>
        <p:nvSpPr>
          <p:cNvPr id="24588" name="Slide Number Placeholder 5"/>
          <p:cNvSpPr txBox="1">
            <a:spLocks/>
          </p:cNvSpPr>
          <p:nvPr/>
        </p:nvSpPr>
        <p:spPr bwMode="auto">
          <a:xfrm>
            <a:off x="0" y="6500812"/>
            <a:ext cx="2428875"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dirty="0"/>
              <a:t>© Laguna &amp; </a:t>
            </a:r>
            <a:r>
              <a:rPr lang="en-US" sz="1600" b="0" dirty="0" err="1"/>
              <a:t>Marklund</a:t>
            </a:r>
            <a:endParaRPr lang="en-US" sz="1600" b="0" dirty="0"/>
          </a:p>
        </p:txBody>
      </p:sp>
      <p:sp>
        <p:nvSpPr>
          <p:cNvPr id="2" name="Title 1"/>
          <p:cNvSpPr>
            <a:spLocks noGrp="1"/>
          </p:cNvSpPr>
          <p:nvPr>
            <p:ph type="title"/>
          </p:nvPr>
        </p:nvSpPr>
        <p:spPr/>
        <p:txBody>
          <a:bodyPr/>
          <a:lstStyle/>
          <a:p>
            <a:r>
              <a:rPr lang="en-US" dirty="0"/>
              <a:t>M/M/c queue</a:t>
            </a:r>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15</a:t>
            </a:fld>
            <a:endParaRPr lang="en-AU">
              <a:solidFill>
                <a:prstClr val="black">
                  <a:lumMod val="50000"/>
                  <a:lumOff val="50000"/>
                </a:prstClr>
              </a:solidFill>
            </a:endParaRPr>
          </a:p>
        </p:txBody>
      </p:sp>
    </p:spTree>
    <p:extLst>
      <p:ext uri="{BB962C8B-B14F-4D97-AF65-F5344CB8AC3E}">
        <p14:creationId xmlns:p14="http://schemas.microsoft.com/office/powerpoint/2010/main" val="8556169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623392" y="1432208"/>
            <a:ext cx="10849205" cy="4824536"/>
          </a:xfrm>
        </p:spPr>
        <p:txBody>
          <a:bodyPr>
            <a:normAutofit fontScale="92500" lnSpcReduction="10000"/>
          </a:bodyPr>
          <a:lstStyle/>
          <a:p>
            <a:r>
              <a:rPr lang="en-US" dirty="0">
                <a:latin typeface="Arial" charset="0"/>
                <a:ea typeface="ＭＳ Ｐゴシック" charset="0"/>
                <a:cs typeface="ＭＳ Ｐゴシック" charset="0"/>
              </a:rPr>
              <a:t>For M/M/c systems, the exact computation of </a:t>
            </a:r>
            <a:r>
              <a:rPr lang="en-US" dirty="0" err="1">
                <a:latin typeface="Arial" charset="0"/>
                <a:ea typeface="ＭＳ Ｐゴシック" charset="0"/>
                <a:cs typeface="ＭＳ Ｐゴシック" charset="0"/>
              </a:rPr>
              <a:t>L</a:t>
            </a:r>
            <a:r>
              <a:rPr lang="en-US" baseline="-8000" dirty="0" err="1">
                <a:latin typeface="Arial" charset="0"/>
                <a:ea typeface="ＭＳ Ｐゴシック" charset="0"/>
                <a:cs typeface="ＭＳ Ｐゴシック" charset="0"/>
              </a:rPr>
              <a:t>q</a:t>
            </a:r>
            <a:r>
              <a:rPr lang="en-US" dirty="0">
                <a:latin typeface="Arial" charset="0"/>
                <a:ea typeface="ＭＳ Ｐゴシック" charset="0"/>
                <a:cs typeface="ＭＳ Ｐゴシック" charset="0"/>
              </a:rPr>
              <a:t> is rather complex…</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pPr>
              <a:buFontTx/>
              <a:buNone/>
            </a:pPr>
            <a:endParaRPr lang="en-US"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These calculations can be done by a queuing theory calculator, e.g.</a:t>
            </a:r>
          </a:p>
          <a:p>
            <a:pPr lvl="1"/>
            <a:r>
              <a:rPr lang="en-US" sz="2200" dirty="0">
                <a:latin typeface="Arial" charset="0"/>
                <a:ea typeface="ＭＳ Ｐゴシック" charset="0"/>
                <a:hlinkClick r:id="rId3"/>
              </a:rPr>
              <a:t>https://www.omnicalculator.com/math/queueing-theory</a:t>
            </a:r>
            <a:endParaRPr lang="en-US" sz="2200" dirty="0">
              <a:latin typeface="Arial" charset="0"/>
              <a:ea typeface="ＭＳ Ｐゴシック" charset="0"/>
            </a:endParaRPr>
          </a:p>
          <a:p>
            <a:pPr lvl="1"/>
            <a:r>
              <a:rPr lang="en-US" sz="2200" dirty="0">
                <a:latin typeface="Arial" charset="0"/>
                <a:ea typeface="ＭＳ Ｐゴシック" charset="0"/>
              </a:rPr>
              <a:t>Select the option M/M/s  and enter arrival rate, service rate, and number of servers</a:t>
            </a:r>
          </a:p>
          <a:p>
            <a:pPr marL="228600" lvl="1" indent="0">
              <a:buNone/>
            </a:pPr>
            <a:endParaRPr lang="en-US" sz="2200" dirty="0">
              <a:latin typeface="Arial" charset="0"/>
              <a:ea typeface="ＭＳ Ｐゴシック" charset="0"/>
            </a:endParaRPr>
          </a:p>
        </p:txBody>
      </p:sp>
      <p:sp>
        <p:nvSpPr>
          <p:cNvPr id="25601" name="Title 1"/>
          <p:cNvSpPr>
            <a:spLocks noGrp="1"/>
          </p:cNvSpPr>
          <p:nvPr>
            <p:ph type="title"/>
          </p:nvPr>
        </p:nvSpPr>
        <p:spPr/>
        <p:txBody>
          <a:bodyPr/>
          <a:lstStyle/>
          <a:p>
            <a:r>
              <a:rPr lang="en-US" dirty="0">
                <a:latin typeface="Arial" charset="0"/>
                <a:ea typeface="ＭＳ Ｐゴシック" charset="0"/>
                <a:cs typeface="ＭＳ Ｐゴシック" charset="0"/>
              </a:rPr>
              <a:t>Tool Support</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16</a:t>
            </a:fld>
            <a:endParaRPr lang="en-AU">
              <a:solidFill>
                <a:prstClr val="black">
                  <a:lumMod val="50000"/>
                  <a:lumOff val="50000"/>
                </a:prstClr>
              </a:solidFill>
            </a:endParaRPr>
          </a:p>
        </p:txBody>
      </p:sp>
      <p:graphicFrame>
        <p:nvGraphicFramePr>
          <p:cNvPr id="25603" name="Object 2"/>
          <p:cNvGraphicFramePr>
            <a:graphicFrameLocks noChangeAspect="1"/>
          </p:cNvGraphicFramePr>
          <p:nvPr/>
        </p:nvGraphicFramePr>
        <p:xfrm>
          <a:off x="3733800" y="2463801"/>
          <a:ext cx="4040188" cy="838200"/>
        </p:xfrm>
        <a:graphic>
          <a:graphicData uri="http://schemas.openxmlformats.org/presentationml/2006/ole">
            <mc:AlternateContent xmlns:mc="http://schemas.openxmlformats.org/markup-compatibility/2006">
              <mc:Choice xmlns:v="urn:schemas-microsoft-com:vml" Requires="v">
                <p:oleObj name="Equation" r:id="rId4" imgW="3733800" imgH="774700" progId="Equation.3">
                  <p:embed/>
                </p:oleObj>
              </mc:Choice>
              <mc:Fallback>
                <p:oleObj name="Equation" r:id="rId4" imgW="3733800" imgH="774700" progId="Equation.3">
                  <p:embed/>
                  <p:pic>
                    <p:nvPicPr>
                      <p:cNvPr id="2560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463801"/>
                        <a:ext cx="4040188" cy="838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5604" name="Object 3"/>
          <p:cNvGraphicFramePr>
            <a:graphicFrameLocks noChangeAspect="1"/>
          </p:cNvGraphicFramePr>
          <p:nvPr/>
        </p:nvGraphicFramePr>
        <p:xfrm>
          <a:off x="3505201" y="3454401"/>
          <a:ext cx="4716463" cy="965200"/>
        </p:xfrm>
        <a:graphic>
          <a:graphicData uri="http://schemas.openxmlformats.org/presentationml/2006/ole">
            <mc:AlternateContent xmlns:mc="http://schemas.openxmlformats.org/markup-compatibility/2006">
              <mc:Choice xmlns:v="urn:schemas-microsoft-com:vml" Requires="v">
                <p:oleObj name="Equation" r:id="rId6" imgW="4343400" imgH="889000" progId="Equation.3">
                  <p:embed/>
                </p:oleObj>
              </mc:Choice>
              <mc:Fallback>
                <p:oleObj name="Equation" r:id="rId6" imgW="4343400" imgH="889000" progId="Equation.3">
                  <p:embed/>
                  <p:pic>
                    <p:nvPicPr>
                      <p:cNvPr id="25604"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1" y="3454401"/>
                        <a:ext cx="4716463" cy="965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40249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3"/>
          <p:cNvSpPr>
            <a:spLocks noGrp="1" noChangeArrowheads="1"/>
          </p:cNvSpPr>
          <p:nvPr>
            <p:ph idx="1"/>
          </p:nvPr>
        </p:nvSpPr>
        <p:spPr/>
        <p:txBody>
          <a:bodyPr/>
          <a:lstStyle/>
          <a:p>
            <a:pPr marL="396875" indent="-396875">
              <a:lnSpc>
                <a:spcPct val="90000"/>
              </a:lnSpc>
              <a:buFont typeface="Wingdings" charset="0"/>
              <a:buChar char="Ø"/>
            </a:pPr>
            <a:r>
              <a:rPr lang="en-US" dirty="0">
                <a:latin typeface="Arial" charset="0"/>
                <a:ea typeface="ＭＳ Ｐゴシック" charset="0"/>
                <a:cs typeface="ＭＳ Ｐゴシック" charset="0"/>
              </a:rPr>
              <a:t>Situation</a:t>
            </a:r>
          </a:p>
          <a:p>
            <a:pPr marL="908050" lvl="1" indent="-396875">
              <a:lnSpc>
                <a:spcPct val="90000"/>
              </a:lnSpc>
            </a:pPr>
            <a:r>
              <a:rPr lang="en-US" sz="2000" dirty="0">
                <a:solidFill>
                  <a:srgbClr val="000000"/>
                </a:solidFill>
                <a:latin typeface="Arial" charset="0"/>
                <a:ea typeface="ＭＳ Ｐゴシック" charset="0"/>
              </a:rPr>
              <a:t>Patients arrive according to a Poisson process with intensity </a:t>
            </a:r>
            <a:r>
              <a:rPr lang="en-US" sz="2000" dirty="0">
                <a:solidFill>
                  <a:srgbClr val="000000"/>
                </a:solidFill>
                <a:latin typeface="Arial" charset="0"/>
                <a:ea typeface="ＭＳ Ｐゴシック" charset="0"/>
                <a:sym typeface="Symbol" charset="0"/>
              </a:rPr>
              <a:t> ( the time between arrivals is </a:t>
            </a:r>
            <a:r>
              <a:rPr lang="en-US" sz="2000" dirty="0" err="1">
                <a:solidFill>
                  <a:srgbClr val="000000"/>
                </a:solidFill>
                <a:latin typeface="Arial" charset="0"/>
                <a:ea typeface="ＭＳ Ｐゴシック" charset="0"/>
                <a:sym typeface="Symbol" charset="0"/>
              </a:rPr>
              <a:t>exp</a:t>
            </a:r>
            <a:r>
              <a:rPr lang="en-US" sz="2000" dirty="0">
                <a:solidFill>
                  <a:srgbClr val="000000"/>
                </a:solidFill>
                <a:latin typeface="Arial" charset="0"/>
                <a:ea typeface="ＭＳ Ｐゴシック" charset="0"/>
                <a:sym typeface="Symbol" charset="0"/>
              </a:rPr>
              <a:t>() distributed.</a:t>
            </a:r>
          </a:p>
          <a:p>
            <a:pPr marL="908050" lvl="1" indent="-396875">
              <a:lnSpc>
                <a:spcPct val="90000"/>
              </a:lnSpc>
            </a:pPr>
            <a:r>
              <a:rPr lang="en-US" sz="2000" dirty="0">
                <a:solidFill>
                  <a:srgbClr val="000000"/>
                </a:solidFill>
                <a:latin typeface="Arial" charset="0"/>
                <a:ea typeface="ＭＳ Ｐゴシック" charset="0"/>
                <a:sym typeface="Symbol" charset="0"/>
              </a:rPr>
              <a:t>The service time (the doctor’s examination and treatment time of a patient) follows an exponential distribution with mean 1/ (=</a:t>
            </a:r>
            <a:r>
              <a:rPr lang="en-US" sz="2000" dirty="0" err="1">
                <a:solidFill>
                  <a:srgbClr val="000000"/>
                </a:solidFill>
                <a:latin typeface="Arial" charset="0"/>
                <a:ea typeface="ＭＳ Ｐゴシック" charset="0"/>
                <a:sym typeface="Symbol" charset="0"/>
              </a:rPr>
              <a:t>exp</a:t>
            </a:r>
            <a:r>
              <a:rPr lang="en-US" sz="2000" dirty="0">
                <a:solidFill>
                  <a:srgbClr val="000000"/>
                </a:solidFill>
                <a:latin typeface="Arial" charset="0"/>
                <a:ea typeface="ＭＳ Ｐゴシック" charset="0"/>
                <a:sym typeface="Symbol" charset="0"/>
              </a:rPr>
              <a:t>() distributed)</a:t>
            </a:r>
          </a:p>
          <a:p>
            <a:pPr marL="908050" lvl="1" indent="-396875">
              <a:lnSpc>
                <a:spcPct val="90000"/>
              </a:lnSpc>
              <a:buFont typeface="Symbol" charset="0"/>
              <a:buChar char="Þ"/>
            </a:pPr>
            <a:r>
              <a:rPr lang="en-US" sz="2000" i="1" dirty="0">
                <a:latin typeface="Arial" charset="0"/>
                <a:ea typeface="ＭＳ Ｐゴシック" charset="0"/>
              </a:rPr>
              <a:t>The ER can be modeled as an M/M/c system where c = the number of doctors</a:t>
            </a:r>
          </a:p>
          <a:p>
            <a:pPr marL="396875" indent="-396875">
              <a:lnSpc>
                <a:spcPct val="90000"/>
              </a:lnSpc>
              <a:buFont typeface="Wingdings" charset="0"/>
              <a:buChar char="Ø"/>
            </a:pPr>
            <a:r>
              <a:rPr lang="en-US" dirty="0"/>
              <a:t>Data gathering</a:t>
            </a:r>
          </a:p>
          <a:p>
            <a:pPr marL="908050" lvl="1" indent="-396875">
              <a:lnSpc>
                <a:spcPct val="90000"/>
              </a:lnSpc>
              <a:buFont typeface="Symbol" charset="0"/>
              <a:buChar char="Þ"/>
            </a:pPr>
            <a:r>
              <a:rPr lang="en-US" sz="2000" dirty="0">
                <a:solidFill>
                  <a:srgbClr val="000000"/>
                </a:solidFill>
                <a:sym typeface="Symbol" charset="0"/>
              </a:rPr>
              <a:t> = 2 patients per hour</a:t>
            </a:r>
          </a:p>
          <a:p>
            <a:pPr marL="908050" lvl="1" indent="-396875">
              <a:lnSpc>
                <a:spcPct val="90000"/>
              </a:lnSpc>
              <a:buFont typeface="Symbol" charset="0"/>
              <a:buChar char="Þ"/>
            </a:pPr>
            <a:r>
              <a:rPr lang="en-US" sz="2000" dirty="0">
                <a:solidFill>
                  <a:srgbClr val="000000"/>
                </a:solidFill>
                <a:sym typeface="Symbol" charset="0"/>
              </a:rPr>
              <a:t> = 3 patients per hour</a:t>
            </a:r>
            <a:endParaRPr lang="en-US" sz="2000" dirty="0">
              <a:solidFill>
                <a:srgbClr val="000000"/>
              </a:solidFill>
            </a:endParaRPr>
          </a:p>
          <a:p>
            <a:pPr marL="396875" indent="-396875">
              <a:lnSpc>
                <a:spcPct val="90000"/>
              </a:lnSpc>
              <a:buFont typeface="Wingdings" charset="0"/>
              <a:buChar char="v"/>
            </a:pPr>
            <a:r>
              <a:rPr lang="en-US" dirty="0"/>
              <a:t>Question</a:t>
            </a:r>
          </a:p>
          <a:p>
            <a:pPr marL="450850" indent="-396875">
              <a:lnSpc>
                <a:spcPct val="90000"/>
              </a:lnSpc>
              <a:buFontTx/>
              <a:buChar char="–"/>
            </a:pPr>
            <a:r>
              <a:rPr lang="en-US" sz="2000" dirty="0">
                <a:solidFill>
                  <a:srgbClr val="000000"/>
                </a:solidFill>
              </a:rPr>
              <a:t>Should the capacity be increased from 1 to 2 doctors?</a:t>
            </a:r>
          </a:p>
          <a:p>
            <a:pPr marL="908050" lvl="1" indent="-396875">
              <a:lnSpc>
                <a:spcPct val="90000"/>
              </a:lnSpc>
              <a:buFont typeface="Symbol" charset="0"/>
              <a:buChar char="Þ"/>
            </a:pPr>
            <a:endParaRPr lang="en-US" sz="2000" i="1" dirty="0">
              <a:latin typeface="Arial" charset="0"/>
              <a:ea typeface="ＭＳ Ｐゴシック" charset="0"/>
            </a:endParaRPr>
          </a:p>
          <a:p>
            <a:pPr marL="282575" indent="0">
              <a:lnSpc>
                <a:spcPct val="90000"/>
              </a:lnSpc>
              <a:buNone/>
            </a:pPr>
            <a:endParaRPr lang="en-US" sz="2600" dirty="0">
              <a:latin typeface="Arial" charset="0"/>
              <a:ea typeface="ＭＳ Ｐゴシック" charset="0"/>
            </a:endParaRPr>
          </a:p>
        </p:txBody>
      </p:sp>
      <p:sp>
        <p:nvSpPr>
          <p:cNvPr id="2" name="Title 1"/>
          <p:cNvSpPr>
            <a:spLocks noGrp="1"/>
          </p:cNvSpPr>
          <p:nvPr>
            <p:ph type="title"/>
          </p:nvPr>
        </p:nvSpPr>
        <p:spPr/>
        <p:txBody>
          <a:bodyPr>
            <a:normAutofit/>
          </a:bodyPr>
          <a:lstStyle/>
          <a:p>
            <a:r>
              <a:rPr lang="en-US" dirty="0"/>
              <a:t> Example – ER at County Hospital</a:t>
            </a:r>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17</a:t>
            </a:fld>
            <a:endParaRPr lang="en-AU">
              <a:solidFill>
                <a:prstClr val="black">
                  <a:lumMod val="50000"/>
                  <a:lumOff val="50000"/>
                </a:prstClr>
              </a:solidFill>
            </a:endParaRPr>
          </a:p>
        </p:txBody>
      </p:sp>
      <p:pic>
        <p:nvPicPr>
          <p:cNvPr id="26627" name="Picture 10" descr="PE0102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0476" y="3549650"/>
            <a:ext cx="1330325" cy="208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9" name="Slide Number Placeholder 5"/>
          <p:cNvSpPr txBox="1">
            <a:spLocks/>
          </p:cNvSpPr>
          <p:nvPr/>
        </p:nvSpPr>
        <p:spPr bwMode="auto">
          <a:xfrm>
            <a:off x="0" y="6453336"/>
            <a:ext cx="2428875"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dirty="0"/>
              <a:t>© Laguna &amp; </a:t>
            </a:r>
            <a:r>
              <a:rPr lang="en-US" sz="1600" b="0" dirty="0" err="1"/>
              <a:t>Marklund</a:t>
            </a:r>
            <a:endParaRPr lang="en-US" sz="1600" b="0" dirty="0"/>
          </a:p>
        </p:txBody>
      </p:sp>
    </p:spTree>
    <p:extLst>
      <p:ext uri="{BB962C8B-B14F-4D97-AF65-F5344CB8AC3E}">
        <p14:creationId xmlns:p14="http://schemas.microsoft.com/office/powerpoint/2010/main" val="3933889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idx="1"/>
          </p:nvPr>
        </p:nvSpPr>
        <p:spPr/>
        <p:txBody>
          <a:bodyPr>
            <a:normAutofit lnSpcReduction="10000"/>
          </a:bodyPr>
          <a:lstStyle/>
          <a:p>
            <a:pPr>
              <a:lnSpc>
                <a:spcPct val="90000"/>
              </a:lnSpc>
            </a:pPr>
            <a:r>
              <a:rPr lang="en-US" dirty="0">
                <a:latin typeface="Arial" charset="0"/>
                <a:ea typeface="ＭＳ Ｐゴシック" charset="0"/>
                <a:cs typeface="ＭＳ Ｐゴシック" charset="0"/>
              </a:rPr>
              <a:t>Interpretation </a:t>
            </a:r>
          </a:p>
          <a:p>
            <a:pPr lvl="1">
              <a:lnSpc>
                <a:spcPct val="90000"/>
              </a:lnSpc>
            </a:pPr>
            <a:r>
              <a:rPr lang="en-US" dirty="0">
                <a:solidFill>
                  <a:srgbClr val="000000"/>
                </a:solidFill>
                <a:latin typeface="Arial" charset="0"/>
                <a:ea typeface="ＭＳ Ｐゴシック" charset="0"/>
              </a:rPr>
              <a:t>To be in the queue = to be in the waiting room</a:t>
            </a:r>
          </a:p>
          <a:p>
            <a:pPr lvl="1">
              <a:lnSpc>
                <a:spcPct val="90000"/>
              </a:lnSpc>
            </a:pPr>
            <a:r>
              <a:rPr lang="en-US" dirty="0">
                <a:solidFill>
                  <a:srgbClr val="000000"/>
                </a:solidFill>
                <a:latin typeface="Arial" charset="0"/>
                <a:ea typeface="ＭＳ Ｐゴシック" charset="0"/>
              </a:rPr>
              <a:t>To be in the system = to be in the ER (waiting or under treatment)</a:t>
            </a:r>
          </a:p>
          <a:p>
            <a:pPr>
              <a:lnSpc>
                <a:spcPct val="90000"/>
              </a:lnSpc>
            </a:pPr>
            <a:endParaRPr lang="en-US" dirty="0">
              <a:latin typeface="Arial" charset="0"/>
              <a:ea typeface="ＭＳ Ｐゴシック" charset="0"/>
              <a:cs typeface="ＭＳ Ｐゴシック" charset="0"/>
            </a:endParaRPr>
          </a:p>
          <a:p>
            <a:pPr>
              <a:lnSpc>
                <a:spcPct val="90000"/>
              </a:lnSpc>
            </a:pPr>
            <a:endParaRPr lang="en-US" dirty="0">
              <a:latin typeface="Arial" charset="0"/>
              <a:ea typeface="ＭＳ Ｐゴシック" charset="0"/>
              <a:cs typeface="ＭＳ Ｐゴシック" charset="0"/>
            </a:endParaRPr>
          </a:p>
          <a:p>
            <a:pPr>
              <a:lnSpc>
                <a:spcPct val="90000"/>
              </a:lnSpc>
            </a:pPr>
            <a:endParaRPr lang="en-US" dirty="0">
              <a:latin typeface="Arial" charset="0"/>
              <a:ea typeface="ＭＳ Ｐゴシック" charset="0"/>
              <a:cs typeface="ＭＳ Ｐゴシック" charset="0"/>
            </a:endParaRPr>
          </a:p>
          <a:p>
            <a:pPr>
              <a:lnSpc>
                <a:spcPct val="90000"/>
              </a:lnSpc>
            </a:pPr>
            <a:endParaRPr lang="en-US" dirty="0">
              <a:latin typeface="Arial" charset="0"/>
              <a:ea typeface="ＭＳ Ｐゴシック" charset="0"/>
              <a:cs typeface="ＭＳ Ｐゴシック" charset="0"/>
            </a:endParaRPr>
          </a:p>
          <a:p>
            <a:pPr>
              <a:lnSpc>
                <a:spcPct val="90000"/>
              </a:lnSpc>
            </a:pPr>
            <a:endParaRPr lang="en-US" dirty="0">
              <a:latin typeface="Arial" charset="0"/>
              <a:ea typeface="ＭＳ Ｐゴシック" charset="0"/>
              <a:cs typeface="ＭＳ Ｐゴシック" charset="0"/>
            </a:endParaRPr>
          </a:p>
          <a:p>
            <a:pPr>
              <a:lnSpc>
                <a:spcPct val="90000"/>
              </a:lnSpc>
            </a:pPr>
            <a:endParaRPr lang="en-US" dirty="0">
              <a:latin typeface="Arial" charset="0"/>
              <a:ea typeface="ＭＳ Ｐゴシック" charset="0"/>
              <a:cs typeface="ＭＳ Ｐゴシック" charset="0"/>
            </a:endParaRPr>
          </a:p>
          <a:p>
            <a:pPr>
              <a:lnSpc>
                <a:spcPct val="90000"/>
              </a:lnSpc>
              <a:buFontTx/>
              <a:buNone/>
            </a:pPr>
            <a:endParaRPr lang="en-US" sz="1400" dirty="0">
              <a:latin typeface="Arial" charset="0"/>
              <a:ea typeface="ＭＳ Ｐゴシック" charset="0"/>
              <a:cs typeface="ＭＳ Ｐゴシック" charset="0"/>
            </a:endParaRPr>
          </a:p>
          <a:p>
            <a:pPr>
              <a:lnSpc>
                <a:spcPct val="90000"/>
              </a:lnSpc>
            </a:pPr>
            <a:endParaRPr lang="en-US" sz="1400" dirty="0">
              <a:latin typeface="Arial" charset="0"/>
              <a:ea typeface="ＭＳ Ｐゴシック" charset="0"/>
              <a:cs typeface="ＭＳ Ｐゴシック" charset="0"/>
            </a:endParaRPr>
          </a:p>
          <a:p>
            <a:pPr>
              <a:lnSpc>
                <a:spcPct val="90000"/>
              </a:lnSpc>
            </a:pPr>
            <a:r>
              <a:rPr lang="en-US" dirty="0">
                <a:latin typeface="Arial" charset="0"/>
                <a:ea typeface="ＭＳ Ｐゴシック" charset="0"/>
                <a:cs typeface="ＭＳ Ｐゴシック" charset="0"/>
              </a:rPr>
              <a:t>Is it warranted to hire a second doctor ?</a:t>
            </a:r>
          </a:p>
        </p:txBody>
      </p:sp>
      <p:sp>
        <p:nvSpPr>
          <p:cNvPr id="2" name="Title 1"/>
          <p:cNvSpPr>
            <a:spLocks noGrp="1"/>
          </p:cNvSpPr>
          <p:nvPr>
            <p:ph type="title"/>
          </p:nvPr>
        </p:nvSpPr>
        <p:spPr/>
        <p:txBody>
          <a:bodyPr>
            <a:normAutofit/>
          </a:bodyPr>
          <a:lstStyle/>
          <a:p>
            <a:r>
              <a:rPr lang="en-US" dirty="0"/>
              <a:t>Queuing Analysis – Hospital Scenario</a:t>
            </a:r>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18</a:t>
            </a:fld>
            <a:endParaRPr lang="en-AU">
              <a:solidFill>
                <a:prstClr val="black">
                  <a:lumMod val="50000"/>
                  <a:lumOff val="50000"/>
                </a:prstClr>
              </a:solidFill>
            </a:endParaRPr>
          </a:p>
        </p:txBody>
      </p:sp>
      <p:graphicFrame>
        <p:nvGraphicFramePr>
          <p:cNvPr id="45125" name="Group 69"/>
          <p:cNvGraphicFramePr>
            <a:graphicFrameLocks noGrp="1"/>
          </p:cNvGraphicFramePr>
          <p:nvPr/>
        </p:nvGraphicFramePr>
        <p:xfrm>
          <a:off x="2362200" y="2607732"/>
          <a:ext cx="6705600" cy="2225673"/>
        </p:xfrm>
        <a:graphic>
          <a:graphicData uri="http://schemas.openxmlformats.org/drawingml/2006/table">
            <a:tbl>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963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ea typeface="ＭＳ Ｐゴシック" charset="0"/>
                          <a:cs typeface="ＭＳ Ｐゴシック" charset="0"/>
                        </a:rPr>
                        <a:t>Characteristic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ea typeface="ＭＳ Ｐゴシック" charset="0"/>
                          <a:cs typeface="ＭＳ Ｐゴシック" charset="0"/>
                        </a:rPr>
                        <a:t>One doctor (c=1)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charset="0"/>
                          <a:ea typeface="ＭＳ Ｐゴシック" charset="0"/>
                          <a:cs typeface="ＭＳ Ｐゴシック" charset="0"/>
                        </a:rPr>
                        <a:t>Two Doctors (c=2)</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sym typeface="Symbol" charset="0"/>
                        </a:rPr>
                        <a:t> </a:t>
                      </a:r>
                      <a:endPar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2/3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1/3</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rPr>
                        <a:t>L</a:t>
                      </a:r>
                      <a:r>
                        <a:rPr kumimoji="0" lang="en-US" sz="1800" b="1" i="0" u="none" strike="noStrike" cap="none" normalizeH="0" baseline="-4000">
                          <a:ln>
                            <a:noFill/>
                          </a:ln>
                          <a:solidFill>
                            <a:schemeClr val="tx1"/>
                          </a:solidFill>
                          <a:effectLst/>
                          <a:latin typeface="Times New Roman" charset="0"/>
                          <a:ea typeface="ＭＳ Ｐゴシック" charset="0"/>
                          <a:cs typeface="ＭＳ Ｐゴシック" charset="0"/>
                        </a:rPr>
                        <a:t>q</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4/3 patients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1/12 patients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2 patients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3/4 patients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rPr>
                        <a:t>W</a:t>
                      </a:r>
                      <a:r>
                        <a:rPr kumimoji="0" lang="en-US" sz="1800" b="1" i="0" u="none" strike="noStrike" cap="none" normalizeH="0" baseline="-4000">
                          <a:ln>
                            <a:noFill/>
                          </a:ln>
                          <a:solidFill>
                            <a:schemeClr val="tx1"/>
                          </a:solidFill>
                          <a:effectLst/>
                          <a:latin typeface="Times New Roman" charset="0"/>
                          <a:ea typeface="ＭＳ Ｐゴシック" charset="0"/>
                          <a:cs typeface="ＭＳ Ｐゴシック" charset="0"/>
                        </a:rPr>
                        <a:t>q</a:t>
                      </a:r>
                      <a:endPar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2/3 h = 40 minutes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1/24 h = 2.5 minutes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ＭＳ Ｐゴシック" charset="0"/>
                        </a:rPr>
                        <a:t>W</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ea typeface="ＭＳ Ｐゴシック" charset="0"/>
                          <a:cs typeface="ＭＳ Ｐゴシック" charset="0"/>
                        </a:rPr>
                        <a:t>1 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charset="0"/>
                          <a:ea typeface="ＭＳ Ｐゴシック" charset="0"/>
                          <a:cs typeface="ＭＳ Ｐゴシック" charset="0"/>
                        </a:rPr>
                        <a:t>3/8 h = 22.5 minutes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7681" name="Slide Number Placeholder 5"/>
          <p:cNvSpPr txBox="1">
            <a:spLocks/>
          </p:cNvSpPr>
          <p:nvPr/>
        </p:nvSpPr>
        <p:spPr bwMode="auto">
          <a:xfrm>
            <a:off x="0" y="6474065"/>
            <a:ext cx="2428875"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dirty="0"/>
              <a:t>© Laguna &amp; </a:t>
            </a:r>
            <a:r>
              <a:rPr lang="en-US" sz="1600" b="0" dirty="0" err="1"/>
              <a:t>Marklund</a:t>
            </a:r>
            <a:endParaRPr lang="en-US" sz="1600" b="0" dirty="0"/>
          </a:p>
        </p:txBody>
      </p:sp>
    </p:spTree>
    <p:extLst>
      <p:ext uri="{BB962C8B-B14F-4D97-AF65-F5344CB8AC3E}">
        <p14:creationId xmlns:p14="http://schemas.microsoft.com/office/powerpoint/2010/main" val="3354839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idx="1"/>
          </p:nvPr>
        </p:nvSpPr>
        <p:spPr/>
        <p:txBody>
          <a:bodyPr>
            <a:normAutofit/>
          </a:bodyPr>
          <a:lstStyle/>
          <a:p>
            <a:pPr marL="284163" indent="-284163"/>
            <a:r>
              <a:rPr lang="en-US" dirty="0">
                <a:latin typeface="Arial" charset="0"/>
                <a:ea typeface="ＭＳ Ｐゴシック" charset="0"/>
                <a:cs typeface="ＭＳ Ｐゴシック" charset="0"/>
              </a:rPr>
              <a:t>Versatile quantitative analysis method for</a:t>
            </a:r>
          </a:p>
          <a:p>
            <a:pPr marL="512763" lvl="1" indent="-284163"/>
            <a:r>
              <a:rPr lang="en-US" sz="2400" dirty="0">
                <a:latin typeface="Arial" charset="0"/>
                <a:ea typeface="ＭＳ Ｐゴシック" charset="0"/>
                <a:cs typeface="ＭＳ Ｐゴシック" charset="0"/>
              </a:rPr>
              <a:t>As-is analysis</a:t>
            </a:r>
          </a:p>
          <a:p>
            <a:pPr marL="512763" lvl="1" indent="-284163"/>
            <a:r>
              <a:rPr lang="en-US" sz="2400" dirty="0">
                <a:latin typeface="Arial" charset="0"/>
                <a:ea typeface="ＭＳ Ｐゴシック" charset="0"/>
                <a:cs typeface="ＭＳ Ｐゴシック" charset="0"/>
              </a:rPr>
              <a:t>What-if analysis</a:t>
            </a:r>
          </a:p>
          <a:p>
            <a:pPr marL="284163" indent="-284163"/>
            <a:r>
              <a:rPr lang="en-US" dirty="0">
                <a:latin typeface="Arial" charset="0"/>
                <a:ea typeface="ＭＳ Ｐゴシック" charset="0"/>
                <a:cs typeface="ＭＳ Ｐゴシック" charset="0"/>
              </a:rPr>
              <a:t>In a nutshell:</a:t>
            </a:r>
          </a:p>
          <a:p>
            <a:pPr marL="512763" lvl="1" indent="-284163"/>
            <a:r>
              <a:rPr lang="en-US" sz="2400" dirty="0">
                <a:latin typeface="Arial" charset="0"/>
                <a:ea typeface="ＭＳ Ｐゴシック" charset="0"/>
                <a:cs typeface="ＭＳ Ｐゴシック" charset="0"/>
              </a:rPr>
              <a:t>Run a large number of process instances</a:t>
            </a:r>
          </a:p>
          <a:p>
            <a:pPr marL="512763" lvl="1" indent="-284163"/>
            <a:r>
              <a:rPr lang="en-US" sz="2400" dirty="0">
                <a:latin typeface="Arial" charset="0"/>
                <a:ea typeface="ＭＳ Ｐゴシック" charset="0"/>
                <a:cs typeface="ＭＳ Ｐゴシック" charset="0"/>
              </a:rPr>
              <a:t>Gather performance data (cost, time, resource usage)</a:t>
            </a:r>
          </a:p>
          <a:p>
            <a:pPr marL="512763" lvl="1" indent="-284163"/>
            <a:r>
              <a:rPr lang="en-US" sz="2400" dirty="0">
                <a:latin typeface="Arial" charset="0"/>
                <a:ea typeface="ＭＳ Ｐゴシック" charset="0"/>
                <a:cs typeface="ＭＳ Ｐゴシック" charset="0"/>
              </a:rPr>
              <a:t>Calculate statistics from the collected data</a:t>
            </a:r>
          </a:p>
          <a:p>
            <a:pPr marL="284163" indent="-284163"/>
            <a:endParaRPr lang="en-US" dirty="0">
              <a:solidFill>
                <a:schemeClr val="accent2"/>
              </a:solidFill>
              <a:latin typeface="Arial" charset="0"/>
              <a:ea typeface="ＭＳ Ｐゴシック" charset="0"/>
              <a:cs typeface="ＭＳ Ｐゴシック" charset="0"/>
            </a:endParaRPr>
          </a:p>
        </p:txBody>
      </p:sp>
      <p:sp>
        <p:nvSpPr>
          <p:cNvPr id="28674" name="Title 1"/>
          <p:cNvSpPr>
            <a:spLocks noGrp="1"/>
          </p:cNvSpPr>
          <p:nvPr>
            <p:ph type="title"/>
          </p:nvPr>
        </p:nvSpPr>
        <p:spPr/>
        <p:txBody>
          <a:bodyPr/>
          <a:lstStyle/>
          <a:p>
            <a:r>
              <a:rPr lang="en-US" dirty="0">
                <a:latin typeface="Arial" charset="0"/>
                <a:ea typeface="ＭＳ Ｐゴシック" charset="0"/>
                <a:cs typeface="ＭＳ Ｐゴシック" charset="0"/>
              </a:rPr>
              <a:t>Business Process Simulation</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19</a:t>
            </a:fld>
            <a:endParaRPr lang="en-AU">
              <a:solidFill>
                <a:prstClr val="black">
                  <a:lumMod val="50000"/>
                  <a:lumOff val="50000"/>
                </a:prstClr>
              </a:solidFill>
            </a:endParaRPr>
          </a:p>
        </p:txBody>
      </p:sp>
    </p:spTree>
    <p:extLst>
      <p:ext uri="{BB962C8B-B14F-4D97-AF65-F5344CB8AC3E}">
        <p14:creationId xmlns:p14="http://schemas.microsoft.com/office/powerpoint/2010/main" val="33619555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ea typeface="ＭＳ Ｐゴシック" pitchFamily="34" charset="-128"/>
              </a:rPr>
              <a:t>Process Analysis</a:t>
            </a:r>
          </a:p>
        </p:txBody>
      </p:sp>
      <p:sp>
        <p:nvSpPr>
          <p:cNvPr id="9219" name="Rectangle 5"/>
          <p:cNvSpPr>
            <a:spLocks noChangeArrowheads="1"/>
          </p:cNvSpPr>
          <p:nvPr/>
        </p:nvSpPr>
        <p:spPr bwMode="auto">
          <a:xfrm>
            <a:off x="9276872" y="1333803"/>
            <a:ext cx="665285" cy="13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AU" sz="2031"/>
          </a:p>
        </p:txBody>
      </p:sp>
      <p:sp>
        <p:nvSpPr>
          <p:cNvPr id="9220" name="Rectangle 6"/>
          <p:cNvSpPr>
            <a:spLocks noChangeArrowheads="1"/>
          </p:cNvSpPr>
          <p:nvPr/>
        </p:nvSpPr>
        <p:spPr bwMode="auto">
          <a:xfrm>
            <a:off x="2632818" y="2397674"/>
            <a:ext cx="131885" cy="665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AU" sz="2031"/>
          </a:p>
        </p:txBody>
      </p:sp>
      <p:graphicFrame>
        <p:nvGraphicFramePr>
          <p:cNvPr id="10" name="Object 9"/>
          <p:cNvGraphicFramePr>
            <a:graphicFrameLocks noChangeAspect="1"/>
          </p:cNvGraphicFramePr>
          <p:nvPr/>
        </p:nvGraphicFramePr>
        <p:xfrm>
          <a:off x="3457828" y="1352921"/>
          <a:ext cx="4895850" cy="4188069"/>
        </p:xfrm>
        <a:graphic>
          <a:graphicData uri="http://schemas.openxmlformats.org/presentationml/2006/ole">
            <mc:AlternateContent xmlns:mc="http://schemas.openxmlformats.org/markup-compatibility/2006">
              <mc:Choice xmlns:v="urn:schemas-microsoft-com:vml" Requires="v">
                <p:oleObj name="Visio" r:id="rId3" imgW="6911893" imgH="5913324" progId="Visio.Drawing.11">
                  <p:embed/>
                </p:oleObj>
              </mc:Choice>
              <mc:Fallback>
                <p:oleObj name="Visio" r:id="rId3" imgW="6911893" imgH="5913324" progId="Visio.Drawing.11">
                  <p:embed/>
                  <p:pic>
                    <p:nvPicPr>
                      <p:cNvPr id="10" name="Object 9"/>
                      <p:cNvPicPr>
                        <a:picLocks noChangeAspect="1" noChangeArrowheads="1"/>
                      </p:cNvPicPr>
                      <p:nvPr/>
                    </p:nvPicPr>
                    <p:blipFill>
                      <a:blip r:embed="rId4"/>
                      <a:srcRect/>
                      <a:stretch>
                        <a:fillRect/>
                      </a:stretch>
                    </p:blipFill>
                    <p:spPr bwMode="auto">
                      <a:xfrm>
                        <a:off x="3457828" y="1352921"/>
                        <a:ext cx="4895850" cy="4188069"/>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5" imgW="6911893" imgH="5913324" progId="Visio.Drawing.11">
                  <p:embed/>
                </p:oleObj>
              </mc:Choice>
              <mc:Fallback>
                <p:oleObj name="Visio" r:id="rId5" imgW="6911893" imgH="5913324" progId="Visio.Drawing.11">
                  <p:embed/>
                  <p:pic>
                    <p:nvPicPr>
                      <p:cNvPr id="11" name="Object 10"/>
                      <p:cNvPicPr>
                        <a:picLocks noChangeAspect="1" noChangeArrowheads="1"/>
                      </p:cNvPicPr>
                      <p:nvPr/>
                    </p:nvPicPr>
                    <p:blipFill>
                      <a:blip r:embed="rId6"/>
                      <a:srcRect/>
                      <a:stretch>
                        <a:fillRect/>
                      </a:stretch>
                    </p:blipFill>
                    <p:spPr bwMode="auto">
                      <a:xfrm>
                        <a:off x="3458332" y="1352646"/>
                        <a:ext cx="4895850" cy="4188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3471133" y="1347981"/>
          <a:ext cx="4895850" cy="4188069"/>
        </p:xfrm>
        <a:graphic>
          <a:graphicData uri="http://schemas.openxmlformats.org/presentationml/2006/ole">
            <mc:AlternateContent xmlns:mc="http://schemas.openxmlformats.org/markup-compatibility/2006">
              <mc:Choice xmlns:v="urn:schemas-microsoft-com:vml" Requires="v">
                <p:oleObj name="Visio" r:id="rId7" imgW="6911893" imgH="5913324" progId="Visio.Drawing.11">
                  <p:embed/>
                </p:oleObj>
              </mc:Choice>
              <mc:Fallback>
                <p:oleObj name="Visio" r:id="rId7" imgW="6911893" imgH="5913324" progId="Visio.Drawing.11">
                  <p:embed/>
                  <p:pic>
                    <p:nvPicPr>
                      <p:cNvPr id="12" name="Object 11"/>
                      <p:cNvPicPr>
                        <a:picLocks noChangeAspect="1" noChangeArrowheads="1"/>
                      </p:cNvPicPr>
                      <p:nvPr/>
                    </p:nvPicPr>
                    <p:blipFill>
                      <a:blip r:embed="rId8"/>
                      <a:srcRect/>
                      <a:stretch>
                        <a:fillRect/>
                      </a:stretch>
                    </p:blipFill>
                    <p:spPr bwMode="auto">
                      <a:xfrm>
                        <a:off x="3471133" y="1347981"/>
                        <a:ext cx="4895850" cy="4188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3471133" y="1352342"/>
          <a:ext cx="4895850" cy="4188069"/>
        </p:xfrm>
        <a:graphic>
          <a:graphicData uri="http://schemas.openxmlformats.org/presentationml/2006/ole">
            <mc:AlternateContent xmlns:mc="http://schemas.openxmlformats.org/markup-compatibility/2006">
              <mc:Choice xmlns:v="urn:schemas-microsoft-com:vml" Requires="v">
                <p:oleObj name="Visio" r:id="rId9" imgW="6911893" imgH="5913324" progId="Visio.Drawing.11">
                  <p:embed/>
                </p:oleObj>
              </mc:Choice>
              <mc:Fallback>
                <p:oleObj name="Visio" r:id="rId9" imgW="6911893" imgH="5913324" progId="Visio.Drawing.11">
                  <p:embed/>
                  <p:pic>
                    <p:nvPicPr>
                      <p:cNvPr id="13" name="Object 12"/>
                      <p:cNvPicPr>
                        <a:picLocks noChangeAspect="1" noChangeArrowheads="1"/>
                      </p:cNvPicPr>
                      <p:nvPr/>
                    </p:nvPicPr>
                    <p:blipFill>
                      <a:blip r:embed="rId10"/>
                      <a:srcRect/>
                      <a:stretch>
                        <a:fillRect/>
                      </a:stretch>
                    </p:blipFill>
                    <p:spPr bwMode="auto">
                      <a:xfrm>
                        <a:off x="3471133" y="1352342"/>
                        <a:ext cx="4895850" cy="4188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458287" y="1352342"/>
          <a:ext cx="4895850" cy="4188069"/>
        </p:xfrm>
        <a:graphic>
          <a:graphicData uri="http://schemas.openxmlformats.org/presentationml/2006/ole">
            <mc:AlternateContent xmlns:mc="http://schemas.openxmlformats.org/markup-compatibility/2006">
              <mc:Choice xmlns:v="urn:schemas-microsoft-com:vml" Requires="v">
                <p:oleObj name="Visio" r:id="rId11" imgW="6911893" imgH="5913324" progId="Visio.Drawing.11">
                  <p:embed/>
                </p:oleObj>
              </mc:Choice>
              <mc:Fallback>
                <p:oleObj name="Visio" r:id="rId11" imgW="6911893" imgH="5913324" progId="Visio.Drawing.11">
                  <p:embed/>
                  <p:pic>
                    <p:nvPicPr>
                      <p:cNvPr id="14" name="Object 13"/>
                      <p:cNvPicPr>
                        <a:picLocks noChangeAspect="1" noChangeArrowheads="1"/>
                      </p:cNvPicPr>
                      <p:nvPr/>
                    </p:nvPicPr>
                    <p:blipFill>
                      <a:blip r:embed="rId12"/>
                      <a:srcRect/>
                      <a:stretch>
                        <a:fillRect/>
                      </a:stretch>
                    </p:blipFill>
                    <p:spPr bwMode="auto">
                      <a:xfrm>
                        <a:off x="3458287" y="1352342"/>
                        <a:ext cx="4895850" cy="4188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13" imgW="6911893" imgH="5913324" progId="Visio.Drawing.11">
                  <p:embed/>
                </p:oleObj>
              </mc:Choice>
              <mc:Fallback>
                <p:oleObj name="Visio" r:id="rId13" imgW="6911893" imgH="5913324" progId="Visio.Drawing.11">
                  <p:embed/>
                  <p:pic>
                    <p:nvPicPr>
                      <p:cNvPr id="15" name="Object 14"/>
                      <p:cNvPicPr>
                        <a:picLocks noChangeAspect="1" noChangeArrowheads="1"/>
                      </p:cNvPicPr>
                      <p:nvPr/>
                    </p:nvPicPr>
                    <p:blipFill>
                      <a:blip r:embed="rId14"/>
                      <a:srcRect/>
                      <a:stretch>
                        <a:fillRect/>
                      </a:stretch>
                    </p:blipFill>
                    <p:spPr bwMode="auto">
                      <a:xfrm>
                        <a:off x="3458332" y="1352646"/>
                        <a:ext cx="4895850" cy="4188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3471017" y="1352921"/>
          <a:ext cx="4895850" cy="4188069"/>
        </p:xfrm>
        <a:graphic>
          <a:graphicData uri="http://schemas.openxmlformats.org/presentationml/2006/ole">
            <mc:AlternateContent xmlns:mc="http://schemas.openxmlformats.org/markup-compatibility/2006">
              <mc:Choice xmlns:v="urn:schemas-microsoft-com:vml" Requires="v">
                <p:oleObj name="Visio" r:id="rId15" imgW="6911893" imgH="5913324" progId="Visio.Drawing.11">
                  <p:embed/>
                </p:oleObj>
              </mc:Choice>
              <mc:Fallback>
                <p:oleObj name="Visio" r:id="rId15" imgW="6911893" imgH="5913324" progId="Visio.Drawing.11">
                  <p:embed/>
                  <p:pic>
                    <p:nvPicPr>
                      <p:cNvPr id="16" name="Object 15"/>
                      <p:cNvPicPr>
                        <a:picLocks noChangeAspect="1" noChangeArrowheads="1"/>
                      </p:cNvPicPr>
                      <p:nvPr/>
                    </p:nvPicPr>
                    <p:blipFill>
                      <a:blip r:embed="rId16"/>
                      <a:srcRect/>
                      <a:stretch>
                        <a:fillRect/>
                      </a:stretch>
                    </p:blipFill>
                    <p:spPr bwMode="auto">
                      <a:xfrm>
                        <a:off x="3471017" y="1352921"/>
                        <a:ext cx="4895850" cy="41880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pic>
        <p:nvPicPr>
          <p:cNvPr id="17" name="Picture 2" descr="\\psf\Home\Desktop\pics\ch2_harborarch.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508761" y="1305537"/>
            <a:ext cx="1759902" cy="903202"/>
          </a:xfrm>
          <a:prstGeom prst="rect">
            <a:avLst/>
          </a:prstGeom>
          <a:ln>
            <a:noFill/>
          </a:ln>
          <a:effectLst/>
          <a:extLst>
            <a:ext uri="{909E8E84-426E-40dd-AFC4-6F175D3DCCD1}">
              <a14:hiddenFill xmlns:a14="http://schemas.microsoft.com/office/drawing/2010/main" xmlns="">
                <a:solidFill>
                  <a:srgbClr val="FFFFFF"/>
                </a:solidFill>
              </a14:hiddenFill>
            </a:ext>
          </a:extLst>
        </p:spPr>
      </p:pic>
      <p:pic>
        <p:nvPicPr>
          <p:cNvPr id="18" name="Picture 4" descr="\\psf\Home\Desktop\pics\ch3_PurchaseOrder3.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929547" y="4060828"/>
            <a:ext cx="1502610" cy="8710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3" descr="\\psf\Home\Desktop\pics\ch3_PurchaseOrder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V="1">
            <a:off x="7881418" y="2619989"/>
            <a:ext cx="1595254" cy="181635"/>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6" descr="\\psf\Home\Desktop\pics\ch6_cause_effect_rejected_equipment.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339818" y="3983780"/>
            <a:ext cx="1450637" cy="1025182"/>
          </a:xfrm>
          <a:prstGeom prst="rect">
            <a:avLst/>
          </a:prstGeom>
          <a:ln>
            <a:noFill/>
          </a:ln>
          <a:effectLst/>
          <a:extLst>
            <a:ext uri="{909E8E84-426E-40dd-AFC4-6F175D3DCCD1}">
              <a14:hiddenFill xmlns:a14="http://schemas.microsoft.com/office/drawing/2010/main" xmlns="">
                <a:solidFill>
                  <a:srgbClr val="FFFFFF"/>
                </a:solidFill>
              </a14:hiddenFill>
            </a:ext>
          </a:extLst>
        </p:spPr>
      </p:pic>
      <p:pic>
        <p:nvPicPr>
          <p:cNvPr id="21" name="Picture 8" descr="\\psf\Home\Desktop\pics\ch7_BIMPCreditApplicationHistograms.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019894" y="2430906"/>
            <a:ext cx="1447785" cy="770812"/>
          </a:xfrm>
          <a:prstGeom prst="rect">
            <a:avLst/>
          </a:prstGeom>
          <a:ln>
            <a:noFill/>
          </a:ln>
          <a:effectLst/>
          <a:extLst>
            <a:ext uri="{909E8E84-426E-40dd-AFC4-6F175D3DCCD1}">
              <a14:hiddenFill xmlns:a14="http://schemas.microsoft.com/office/drawing/2010/main" xmlns="">
                <a:solidFill>
                  <a:srgbClr val="FFFFFF"/>
                </a:solidFill>
              </a14:hiddenFill>
            </a:ext>
          </a:extLst>
        </p:spPr>
      </p:pic>
      <p:pic>
        <p:nvPicPr>
          <p:cNvPr id="22" name="Picture 42" descr="\\psf\Home\Desktop\pics\ch10_final.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987117" y="4282096"/>
            <a:ext cx="1696083" cy="428553"/>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ounded Rectangle 24"/>
          <p:cNvSpPr/>
          <p:nvPr/>
        </p:nvSpPr>
        <p:spPr bwMode="auto">
          <a:xfrm>
            <a:off x="6946284" y="3419345"/>
            <a:ext cx="1189822" cy="638909"/>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
        <p:nvSpPr>
          <p:cNvPr id="23" name="Rounded Rectangle 22"/>
          <p:cNvSpPr/>
          <p:nvPr/>
        </p:nvSpPr>
        <p:spPr bwMode="auto">
          <a:xfrm>
            <a:off x="6703161" y="2477730"/>
            <a:ext cx="941126" cy="520531"/>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
        <p:nvSpPr>
          <p:cNvPr id="24" name="Rounded Rectangle 23"/>
          <p:cNvSpPr/>
          <p:nvPr/>
        </p:nvSpPr>
        <p:spPr bwMode="auto">
          <a:xfrm>
            <a:off x="7352845" y="4205893"/>
            <a:ext cx="1020047" cy="582995"/>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Tree>
    <p:extLst>
      <p:ext uri="{BB962C8B-B14F-4D97-AF65-F5344CB8AC3E}">
        <p14:creationId xmlns:p14="http://schemas.microsoft.com/office/powerpoint/2010/main" val="2701469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79147709"/>
              </p:ext>
            </p:extLst>
          </p:nvPr>
        </p:nvGraphicFramePr>
        <p:xfrm>
          <a:off x="623888" y="1341438"/>
          <a:ext cx="10848975" cy="4824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697" name="Title 1"/>
          <p:cNvSpPr>
            <a:spLocks noGrp="1"/>
          </p:cNvSpPr>
          <p:nvPr>
            <p:ph type="title"/>
          </p:nvPr>
        </p:nvSpPr>
        <p:spPr/>
        <p:txBody>
          <a:bodyPr/>
          <a:lstStyle/>
          <a:p>
            <a:r>
              <a:rPr lang="en-US" dirty="0">
                <a:latin typeface="Arial" charset="0"/>
                <a:ea typeface="ＭＳ Ｐゴシック" charset="0"/>
                <a:cs typeface="ＭＳ Ｐゴシック" charset="0"/>
              </a:rPr>
              <a:t>Process Simulation</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20</a:t>
            </a:fld>
            <a:endParaRPr lang="en-AU">
              <a:solidFill>
                <a:prstClr val="black">
                  <a:lumMod val="50000"/>
                  <a:lumOff val="50000"/>
                </a:prstClr>
              </a:solidFill>
            </a:endParaRPr>
          </a:p>
        </p:txBody>
      </p:sp>
      <p:sp>
        <p:nvSpPr>
          <p:cNvPr id="3" name="Oval 2"/>
          <p:cNvSpPr/>
          <p:nvPr/>
        </p:nvSpPr>
        <p:spPr>
          <a:xfrm>
            <a:off x="4428781" y="1285512"/>
            <a:ext cx="3150824" cy="2156987"/>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029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Example</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21</a:t>
            </a:fld>
            <a:endParaRPr lang="en-AU">
              <a:solidFill>
                <a:prstClr val="black">
                  <a:lumMod val="50000"/>
                  <a:lumOff val="50000"/>
                </a:prstClr>
              </a:solidFill>
            </a:endParaRPr>
          </a:p>
        </p:txBody>
      </p:sp>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49" y="1509311"/>
            <a:ext cx="10989324" cy="3547431"/>
          </a:xfrm>
          <a:prstGeom prst="rect">
            <a:avLst/>
          </a:prstGeom>
        </p:spPr>
      </p:pic>
    </p:spTree>
    <p:extLst>
      <p:ext uri="{BB962C8B-B14F-4D97-AF65-F5344CB8AC3E}">
        <p14:creationId xmlns:p14="http://schemas.microsoft.com/office/powerpoint/2010/main" val="371255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normAutofit/>
          </a:bodyPr>
          <a:lstStyle/>
          <a:p>
            <a:pPr marL="457200" indent="-457200">
              <a:buFont typeface="+mj-lt"/>
              <a:buAutoNum type="arabicPeriod"/>
            </a:pPr>
            <a:r>
              <a:rPr lang="en-US" dirty="0">
                <a:latin typeface="Arial" charset="0"/>
                <a:ea typeface="ＭＳ Ｐゴシック" charset="0"/>
                <a:cs typeface="ＭＳ Ｐゴシック" charset="0"/>
              </a:rPr>
              <a:t>Processing times 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0" indent="0">
              <a:buNone/>
            </a:pPr>
            <a:endParaRPr lang="en-US" dirty="0">
              <a:latin typeface="Arial" charset="0"/>
              <a:ea typeface="ＭＳ Ｐゴシック" charset="0"/>
              <a:cs typeface="ＭＳ Ｐゴシック" charset="0"/>
            </a:endParaRPr>
          </a:p>
        </p:txBody>
      </p:sp>
      <p:sp>
        <p:nvSpPr>
          <p:cNvPr id="30721" name="Title 1"/>
          <p:cNvSpPr>
            <a:spLocks noGrp="1"/>
          </p:cNvSpPr>
          <p:nvPr>
            <p:ph type="title"/>
          </p:nvPr>
        </p:nvSpPr>
        <p:spPr/>
        <p:txBody>
          <a:bodyPr/>
          <a:lstStyle/>
          <a:p>
            <a:r>
              <a:rPr lang="en-US" dirty="0">
                <a:latin typeface="Arial" charset="0"/>
                <a:ea typeface="ＭＳ Ｐゴシック" charset="0"/>
                <a:cs typeface="ＭＳ Ｐゴシック" charset="0"/>
              </a:rPr>
              <a:t>Elements of a simulation scenario</a:t>
            </a:r>
            <a:endParaRPr lang="et-EE" dirty="0">
              <a:latin typeface="Arial" charset="0"/>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22</a:t>
            </a:fld>
            <a:endParaRPr lang="en-AU">
              <a:solidFill>
                <a:prstClr val="black">
                  <a:lumMod val="50000"/>
                  <a:lumOff val="50000"/>
                </a:prstClr>
              </a:solidFill>
            </a:endParaRPr>
          </a:p>
        </p:txBody>
      </p:sp>
    </p:spTree>
    <p:extLst>
      <p:ext uri="{BB962C8B-B14F-4D97-AF65-F5344CB8AC3E}">
        <p14:creationId xmlns:p14="http://schemas.microsoft.com/office/powerpoint/2010/main" val="3089440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b="1" dirty="0">
                <a:latin typeface="Gilroy Bold" pitchFamily="2" charset="77"/>
              </a:rPr>
              <a:t>Fixed</a:t>
            </a:r>
          </a:p>
          <a:p>
            <a:pPr lvl="1"/>
            <a:r>
              <a:rPr lang="en-US" sz="2000" dirty="0">
                <a:latin typeface="Gilroy" pitchFamily="2" charset="77"/>
              </a:rPr>
              <a:t>Can be used to approximate cases where the activity processing time varies very little</a:t>
            </a:r>
          </a:p>
          <a:p>
            <a:pPr lvl="1"/>
            <a:r>
              <a:rPr lang="en-US" sz="2000" dirty="0">
                <a:latin typeface="Gilroy" pitchFamily="2" charset="77"/>
              </a:rPr>
              <a:t>Example: a task performed by a software application</a:t>
            </a:r>
          </a:p>
          <a:p>
            <a:pPr marL="0" indent="0">
              <a:buNone/>
            </a:pPr>
            <a:r>
              <a:rPr lang="en-US" b="1" dirty="0">
                <a:latin typeface="Gilroy Bold" pitchFamily="2" charset="77"/>
              </a:rPr>
              <a:t>Normal</a:t>
            </a:r>
          </a:p>
          <a:p>
            <a:pPr lvl="1"/>
            <a:r>
              <a:rPr lang="en-US" sz="2000" dirty="0">
                <a:latin typeface="Gilroy" pitchFamily="2" charset="77"/>
              </a:rPr>
              <a:t>Repetitive activities</a:t>
            </a:r>
          </a:p>
          <a:p>
            <a:pPr lvl="1"/>
            <a:r>
              <a:rPr lang="en-US" sz="2000" dirty="0">
                <a:latin typeface="Gilroy" pitchFamily="2" charset="77"/>
              </a:rPr>
              <a:t>Example: “Check completeness of an application”</a:t>
            </a:r>
          </a:p>
          <a:p>
            <a:pPr lvl="1"/>
            <a:r>
              <a:rPr lang="en-US" sz="2000" dirty="0">
                <a:latin typeface="Gilroy" pitchFamily="2" charset="77"/>
              </a:rPr>
              <a:t>Requires us to specify the </a:t>
            </a:r>
            <a:r>
              <a:rPr lang="en-US" sz="2000" u="sng" dirty="0">
                <a:latin typeface="Gilroy" pitchFamily="2" charset="77"/>
              </a:rPr>
              <a:t>mean and the </a:t>
            </a:r>
            <a:r>
              <a:rPr lang="en-US" sz="2000" u="sng" dirty="0" err="1">
                <a:latin typeface="Gilroy" pitchFamily="2" charset="77"/>
              </a:rPr>
              <a:t>std</a:t>
            </a:r>
            <a:r>
              <a:rPr lang="en-US" sz="2000" u="sng" dirty="0">
                <a:latin typeface="Gilroy" pitchFamily="2" charset="77"/>
              </a:rPr>
              <a:t> deviation</a:t>
            </a:r>
          </a:p>
          <a:p>
            <a:pPr marL="0" indent="0">
              <a:buNone/>
            </a:pPr>
            <a:r>
              <a:rPr lang="en-US" b="1" dirty="0">
                <a:latin typeface="Gilroy Bold" pitchFamily="2" charset="77"/>
              </a:rPr>
              <a:t>Exponential</a:t>
            </a:r>
          </a:p>
          <a:p>
            <a:pPr lvl="1"/>
            <a:r>
              <a:rPr lang="en-US" sz="2000" dirty="0">
                <a:latin typeface="Gilroy" pitchFamily="2" charset="77"/>
              </a:rPr>
              <a:t>Complex activities that may involve detailed analyses or decisions</a:t>
            </a:r>
          </a:p>
          <a:p>
            <a:pPr lvl="1"/>
            <a:r>
              <a:rPr lang="en-US" sz="2000" dirty="0">
                <a:latin typeface="Gilroy" pitchFamily="2" charset="77"/>
              </a:rPr>
              <a:t>Example: “Assess an application”</a:t>
            </a:r>
          </a:p>
          <a:p>
            <a:pPr lvl="1"/>
            <a:r>
              <a:rPr lang="en-US" sz="2000" dirty="0">
                <a:latin typeface="Gilroy" pitchFamily="2" charset="77"/>
              </a:rPr>
              <a:t>Requires us to specify the </a:t>
            </a:r>
            <a:r>
              <a:rPr lang="en-US" sz="2000" u="sng" dirty="0">
                <a:latin typeface="Gilroy" pitchFamily="2" charset="77"/>
              </a:rPr>
              <a:t>mean</a:t>
            </a:r>
            <a:r>
              <a:rPr lang="en-US" sz="2000" dirty="0">
                <a:latin typeface="Gilroy" pitchFamily="2" charset="77"/>
              </a:rPr>
              <a:t> only</a:t>
            </a:r>
          </a:p>
        </p:txBody>
      </p:sp>
      <p:sp>
        <p:nvSpPr>
          <p:cNvPr id="3" name="Title 2"/>
          <p:cNvSpPr>
            <a:spLocks noGrp="1"/>
          </p:cNvSpPr>
          <p:nvPr>
            <p:ph type="title"/>
          </p:nvPr>
        </p:nvSpPr>
        <p:spPr/>
        <p:txBody>
          <a:bodyPr>
            <a:normAutofit/>
          </a:bodyPr>
          <a:lstStyle/>
          <a:p>
            <a:r>
              <a:rPr lang="en-US" dirty="0">
                <a:latin typeface="Gilroy Medium" pitchFamily="2" charset="77"/>
              </a:rPr>
              <a:t>Choice of probability distribution</a:t>
            </a:r>
          </a:p>
        </p:txBody>
      </p:sp>
      <p:pic>
        <p:nvPicPr>
          <p:cNvPr id="4" name="Content Placeholder 4" descr="800px-Normal_distribution_pdf.png">
            <a:extLst>
              <a:ext uri="{FF2B5EF4-FFF2-40B4-BE49-F238E27FC236}">
                <a16:creationId xmlns:a16="http://schemas.microsoft.com/office/drawing/2014/main" id="{3E7806A4-2963-F245-BB94-40A0490965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9473" y="2924284"/>
            <a:ext cx="1970586" cy="1477940"/>
          </a:xfrm>
          <a:prstGeom prst="rect">
            <a:avLst/>
          </a:prstGeom>
        </p:spPr>
      </p:pic>
      <p:pic>
        <p:nvPicPr>
          <p:cNvPr id="6" name="Content Placeholder 4" descr="Exponential_distribution_pdf.png">
            <a:extLst>
              <a:ext uri="{FF2B5EF4-FFF2-40B4-BE49-F238E27FC236}">
                <a16:creationId xmlns:a16="http://schemas.microsoft.com/office/drawing/2014/main" id="{B5087282-AF63-334F-B3E7-9D7AB55674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2953" y="5170162"/>
            <a:ext cx="2177107" cy="1631157"/>
          </a:xfrm>
          <a:prstGeom prst="rect">
            <a:avLst/>
          </a:prstGeom>
        </p:spPr>
      </p:pic>
    </p:spTree>
    <p:extLst>
      <p:ext uri="{BB962C8B-B14F-4D97-AF65-F5344CB8AC3E}">
        <p14:creationId xmlns:p14="http://schemas.microsoft.com/office/powerpoint/2010/main" val="1922841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Simulation </a:t>
            </a:r>
            <a:r>
              <a:rPr lang="en-US" dirty="0" err="1">
                <a:latin typeface="Arial" charset="0"/>
                <a:ea typeface="ＭＳ Ｐゴシック" charset="0"/>
                <a:cs typeface="ＭＳ Ｐゴシック" charset="0"/>
              </a:rPr>
              <a:t>sxample</a:t>
            </a:r>
            <a:endParaRPr lang="en-US" dirty="0">
              <a:latin typeface="Arial" charset="0"/>
              <a:ea typeface="ＭＳ Ｐゴシック" charset="0"/>
              <a:cs typeface="ＭＳ Ｐゴシック" charset="0"/>
            </a:endParaRPr>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24</a:t>
            </a:fld>
            <a:endParaRPr lang="en-AU">
              <a:solidFill>
                <a:prstClr val="black">
                  <a:lumMod val="50000"/>
                  <a:lumOff val="50000"/>
                </a:prstClr>
              </a:solidFill>
            </a:endParaRPr>
          </a:p>
        </p:txBody>
      </p:sp>
      <p:grpSp>
        <p:nvGrpSpPr>
          <p:cNvPr id="11" name="Group 10">
            <a:extLst>
              <a:ext uri="{FF2B5EF4-FFF2-40B4-BE49-F238E27FC236}">
                <a16:creationId xmlns:a16="http://schemas.microsoft.com/office/drawing/2014/main" id="{E75D4222-1AC5-486A-B7EF-C2E6FA9159B8}"/>
              </a:ext>
            </a:extLst>
          </p:cNvPr>
          <p:cNvGrpSpPr/>
          <p:nvPr/>
        </p:nvGrpSpPr>
        <p:grpSpPr>
          <a:xfrm>
            <a:off x="749147" y="1794937"/>
            <a:ext cx="9749928" cy="4010379"/>
            <a:chOff x="1676400" y="1957330"/>
            <a:chExt cx="8576895" cy="2932170"/>
          </a:xfrm>
        </p:grpSpPr>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120818"/>
              <a:ext cx="8576895" cy="2768682"/>
            </a:xfrm>
            <a:prstGeom prst="rect">
              <a:avLst/>
            </a:prstGeom>
          </p:spPr>
        </p:pic>
        <p:sp>
          <p:nvSpPr>
            <p:cNvPr id="2" name="TextBox 1"/>
            <p:cNvSpPr txBox="1"/>
            <p:nvPr/>
          </p:nvSpPr>
          <p:spPr>
            <a:xfrm>
              <a:off x="4673601" y="3792121"/>
              <a:ext cx="1439333" cy="369332"/>
            </a:xfrm>
            <a:prstGeom prst="rect">
              <a:avLst/>
            </a:prstGeom>
            <a:noFill/>
          </p:spPr>
          <p:txBody>
            <a:bodyPr wrap="square" rtlCol="0">
              <a:spAutoFit/>
            </a:bodyPr>
            <a:lstStyle/>
            <a:p>
              <a:r>
                <a:rPr lang="en-US" dirty="0" err="1">
                  <a:solidFill>
                    <a:srgbClr val="3366FF"/>
                  </a:solidFill>
                </a:rPr>
                <a:t>Exp</a:t>
              </a:r>
              <a:r>
                <a:rPr lang="en-US" dirty="0">
                  <a:solidFill>
                    <a:srgbClr val="3366FF"/>
                  </a:solidFill>
                </a:rPr>
                <a:t>(20m)</a:t>
              </a:r>
            </a:p>
          </p:txBody>
        </p:sp>
        <p:sp>
          <p:nvSpPr>
            <p:cNvPr id="6" name="TextBox 5"/>
            <p:cNvSpPr txBox="1"/>
            <p:nvPr/>
          </p:nvSpPr>
          <p:spPr>
            <a:xfrm>
              <a:off x="1981203" y="4396793"/>
              <a:ext cx="2556934" cy="369332"/>
            </a:xfrm>
            <a:prstGeom prst="rect">
              <a:avLst/>
            </a:prstGeom>
            <a:noFill/>
          </p:spPr>
          <p:txBody>
            <a:bodyPr wrap="square" rtlCol="0">
              <a:spAutoFit/>
            </a:bodyPr>
            <a:lstStyle/>
            <a:p>
              <a:pPr algn="ctr"/>
              <a:r>
                <a:rPr lang="en-US" dirty="0">
                  <a:solidFill>
                    <a:srgbClr val="3366FF"/>
                  </a:solidFill>
                </a:rPr>
                <a:t>Normal(20m, 4m)</a:t>
              </a:r>
            </a:p>
          </p:txBody>
        </p:sp>
        <p:sp>
          <p:nvSpPr>
            <p:cNvPr id="7" name="TextBox 6"/>
            <p:cNvSpPr txBox="1"/>
            <p:nvPr/>
          </p:nvSpPr>
          <p:spPr>
            <a:xfrm>
              <a:off x="2133601" y="1957330"/>
              <a:ext cx="2387600" cy="369332"/>
            </a:xfrm>
            <a:prstGeom prst="rect">
              <a:avLst/>
            </a:prstGeom>
            <a:noFill/>
          </p:spPr>
          <p:txBody>
            <a:bodyPr wrap="square" rtlCol="0">
              <a:spAutoFit/>
            </a:bodyPr>
            <a:lstStyle/>
            <a:p>
              <a:pPr algn="ctr"/>
              <a:r>
                <a:rPr lang="en-US" dirty="0">
                  <a:solidFill>
                    <a:srgbClr val="3366FF"/>
                  </a:solidFill>
                </a:rPr>
                <a:t>Normal(10m, 2m)</a:t>
              </a:r>
            </a:p>
          </p:txBody>
        </p:sp>
        <p:sp>
          <p:nvSpPr>
            <p:cNvPr id="9" name="TextBox 8"/>
            <p:cNvSpPr txBox="1"/>
            <p:nvPr/>
          </p:nvSpPr>
          <p:spPr>
            <a:xfrm>
              <a:off x="5808134" y="4337683"/>
              <a:ext cx="2404533" cy="369332"/>
            </a:xfrm>
            <a:prstGeom prst="rect">
              <a:avLst/>
            </a:prstGeom>
            <a:noFill/>
          </p:spPr>
          <p:txBody>
            <a:bodyPr wrap="square" rtlCol="0">
              <a:spAutoFit/>
            </a:bodyPr>
            <a:lstStyle/>
            <a:p>
              <a:pPr algn="ctr"/>
              <a:r>
                <a:rPr lang="en-US" dirty="0">
                  <a:solidFill>
                    <a:srgbClr val="3366FF"/>
                  </a:solidFill>
                </a:rPr>
                <a:t>Normal(10m, 2m)</a:t>
              </a:r>
            </a:p>
          </p:txBody>
        </p:sp>
        <p:sp>
          <p:nvSpPr>
            <p:cNvPr id="10" name="TextBox 9"/>
            <p:cNvSpPr txBox="1"/>
            <p:nvPr/>
          </p:nvSpPr>
          <p:spPr>
            <a:xfrm>
              <a:off x="7913350" y="3252876"/>
              <a:ext cx="603997" cy="370105"/>
            </a:xfrm>
            <a:prstGeom prst="rect">
              <a:avLst/>
            </a:prstGeom>
            <a:noFill/>
          </p:spPr>
          <p:txBody>
            <a:bodyPr wrap="square" rtlCol="0">
              <a:spAutoFit/>
            </a:bodyPr>
            <a:lstStyle/>
            <a:p>
              <a:pPr algn="ctr"/>
              <a:r>
                <a:rPr lang="en-US" dirty="0">
                  <a:solidFill>
                    <a:srgbClr val="3366FF"/>
                  </a:solidFill>
                </a:rPr>
                <a:t>0m</a:t>
              </a:r>
            </a:p>
          </p:txBody>
        </p:sp>
      </p:grpSp>
      <p:sp>
        <p:nvSpPr>
          <p:cNvPr id="8" name="TextBox 7"/>
          <p:cNvSpPr txBox="1"/>
          <p:nvPr/>
        </p:nvSpPr>
        <p:spPr>
          <a:xfrm>
            <a:off x="5928715" y="1845580"/>
            <a:ext cx="2624667" cy="369332"/>
          </a:xfrm>
          <a:prstGeom prst="rect">
            <a:avLst/>
          </a:prstGeom>
          <a:noFill/>
        </p:spPr>
        <p:txBody>
          <a:bodyPr wrap="square" rtlCol="0">
            <a:spAutoFit/>
          </a:bodyPr>
          <a:lstStyle/>
          <a:p>
            <a:pPr algn="ctr"/>
            <a:r>
              <a:rPr lang="en-US" dirty="0">
                <a:solidFill>
                  <a:srgbClr val="3366FF"/>
                </a:solidFill>
              </a:rPr>
              <a:t>Normal(10m, 2m)</a:t>
            </a:r>
          </a:p>
        </p:txBody>
      </p:sp>
    </p:spTree>
    <p:extLst>
      <p:ext uri="{BB962C8B-B14F-4D97-AF65-F5344CB8AC3E}">
        <p14:creationId xmlns:p14="http://schemas.microsoft.com/office/powerpoint/2010/main" val="3441548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normAutofit/>
          </a:bodyPr>
          <a:lstStyle/>
          <a:p>
            <a:pPr marL="457200" indent="-457200">
              <a:buFont typeface="+mj-lt"/>
              <a:buAutoNum type="arabicPeriod"/>
            </a:pPr>
            <a:r>
              <a:rPr lang="en-US" dirty="0">
                <a:latin typeface="Arial" charset="0"/>
                <a:ea typeface="ＭＳ Ｐゴシック" charset="0"/>
                <a:cs typeface="ＭＳ Ｐゴシック" charset="0"/>
              </a:rPr>
              <a:t>Processing times 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457200" indent="-457200">
              <a:buFont typeface="+mj-lt"/>
              <a:buAutoNum type="arabicPeriod"/>
            </a:pPr>
            <a:r>
              <a:rPr lang="en-US" dirty="0">
                <a:latin typeface="Arial" charset="0"/>
                <a:ea typeface="ＭＳ Ｐゴシック" charset="0"/>
                <a:cs typeface="ＭＳ Ｐゴシック" charset="0"/>
              </a:rPr>
              <a:t>Conditional branching probabilities</a:t>
            </a:r>
          </a:p>
          <a:p>
            <a:pPr marL="457200" indent="-457200">
              <a:buFont typeface="+mj-lt"/>
              <a:buAutoNum type="arabicPeriod"/>
            </a:pPr>
            <a:r>
              <a:rPr lang="en-US" dirty="0">
                <a:latin typeface="Arial" charset="0"/>
                <a:ea typeface="ＭＳ Ｐゴシック" charset="0"/>
                <a:cs typeface="ＭＳ Ｐゴシック" charset="0"/>
              </a:rPr>
              <a:t>Arrival rate of process instances and probability distribution</a:t>
            </a:r>
          </a:p>
          <a:p>
            <a:pPr lvl="1"/>
            <a:r>
              <a:rPr lang="en-US" dirty="0">
                <a:latin typeface="Arial" charset="0"/>
                <a:ea typeface="ＭＳ Ｐゴシック" charset="0"/>
                <a:cs typeface="ＭＳ Ｐゴシック" charset="0"/>
              </a:rPr>
              <a:t>Typically exponential distribution with a given mean inter-arrival time</a:t>
            </a:r>
          </a:p>
          <a:p>
            <a:pPr lvl="1"/>
            <a:r>
              <a:rPr lang="en-US" dirty="0">
                <a:latin typeface="Arial" charset="0"/>
                <a:ea typeface="ＭＳ Ｐゴシック" charset="0"/>
                <a:cs typeface="ＭＳ Ｐゴシック" charset="0"/>
              </a:rPr>
              <a:t>Arrival calendar, e.g. Monday-Friday, 9am-5pm, or 24/7</a:t>
            </a:r>
          </a:p>
        </p:txBody>
      </p:sp>
      <p:sp>
        <p:nvSpPr>
          <p:cNvPr id="30721" name="Title 1"/>
          <p:cNvSpPr>
            <a:spLocks noGrp="1"/>
          </p:cNvSpPr>
          <p:nvPr>
            <p:ph type="title"/>
          </p:nvPr>
        </p:nvSpPr>
        <p:spPr/>
        <p:txBody>
          <a:bodyPr/>
          <a:lstStyle/>
          <a:p>
            <a:r>
              <a:rPr lang="en-US">
                <a:latin typeface="Arial" charset="0"/>
                <a:ea typeface="ＭＳ Ｐゴシック" charset="0"/>
                <a:cs typeface="ＭＳ Ｐゴシック" charset="0"/>
              </a:rPr>
              <a:t>Elements of a simulation model</a:t>
            </a:r>
            <a:endParaRPr lang="et-EE">
              <a:latin typeface="Arial" charset="0"/>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25</a:t>
            </a:fld>
            <a:endParaRPr lang="en-AU">
              <a:solidFill>
                <a:prstClr val="black">
                  <a:lumMod val="50000"/>
                  <a:lumOff val="50000"/>
                </a:prstClr>
              </a:solidFill>
            </a:endParaRPr>
          </a:p>
        </p:txBody>
      </p:sp>
    </p:spTree>
    <p:extLst>
      <p:ext uri="{BB962C8B-B14F-4D97-AF65-F5344CB8AC3E}">
        <p14:creationId xmlns:p14="http://schemas.microsoft.com/office/powerpoint/2010/main" val="1096083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Branching probability and arrival rate</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26</a:t>
            </a:fld>
            <a:endParaRPr lang="en-AU">
              <a:solidFill>
                <a:prstClr val="black">
                  <a:lumMod val="50000"/>
                  <a:lumOff val="50000"/>
                </a:prstClr>
              </a:solidFill>
            </a:endParaRPr>
          </a:p>
        </p:txBody>
      </p:sp>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796" y="2190398"/>
            <a:ext cx="8576895" cy="2768682"/>
          </a:xfrm>
          <a:prstGeom prst="rect">
            <a:avLst/>
          </a:prstGeom>
        </p:spPr>
      </p:pic>
      <p:sp>
        <p:nvSpPr>
          <p:cNvPr id="6" name="Flowchart: Alternate Process 12"/>
          <p:cNvSpPr>
            <a:spLocks noChangeArrowheads="1"/>
          </p:cNvSpPr>
          <p:nvPr/>
        </p:nvSpPr>
        <p:spPr bwMode="auto">
          <a:xfrm>
            <a:off x="1558792" y="1043704"/>
            <a:ext cx="5786438" cy="1244155"/>
          </a:xfrm>
          <a:prstGeom prst="flowChartAlternateProcess">
            <a:avLst/>
          </a:prstGeom>
          <a:solidFill>
            <a:srgbClr val="0000FF"/>
          </a:solidFill>
          <a:ln w="9525">
            <a:solidFill>
              <a:schemeClr val="tx1"/>
            </a:solidFill>
            <a:round/>
            <a:headEnd/>
            <a:tailEnd/>
          </a:ln>
        </p:spPr>
        <p:txBody>
          <a:bodyPr/>
          <a:lstStyle/>
          <a:p>
            <a:endParaRPr lang="et-EE">
              <a:solidFill>
                <a:srgbClr val="3366FF"/>
              </a:solidFill>
            </a:endParaRPr>
          </a:p>
        </p:txBody>
      </p:sp>
      <p:cxnSp>
        <p:nvCxnSpPr>
          <p:cNvPr id="7" name="Straight Arrow Connector 14"/>
          <p:cNvCxnSpPr>
            <a:cxnSpLocks noChangeShapeType="1"/>
          </p:cNvCxnSpPr>
          <p:nvPr/>
        </p:nvCxnSpPr>
        <p:spPr bwMode="auto">
          <a:xfrm flipH="1">
            <a:off x="2219857" y="2305253"/>
            <a:ext cx="250228" cy="1017202"/>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8" name="TextBox 4"/>
          <p:cNvSpPr txBox="1">
            <a:spLocks noChangeArrowheads="1"/>
          </p:cNvSpPr>
          <p:nvPr/>
        </p:nvSpPr>
        <p:spPr bwMode="auto">
          <a:xfrm>
            <a:off x="1701667" y="1073791"/>
            <a:ext cx="549357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dirty="0">
                <a:solidFill>
                  <a:schemeClr val="bg1"/>
                </a:solidFill>
              </a:rPr>
              <a:t>Arrival rate = 2 applications per hour</a:t>
            </a:r>
          </a:p>
          <a:p>
            <a:pPr eaLnBrk="1" hangingPunct="1"/>
            <a:r>
              <a:rPr lang="en-US" sz="1800" dirty="0">
                <a:solidFill>
                  <a:schemeClr val="bg1"/>
                </a:solidFill>
              </a:rPr>
              <a:t>Inter-arrival time = 0.5 hour</a:t>
            </a:r>
          </a:p>
          <a:p>
            <a:pPr eaLnBrk="1" hangingPunct="1"/>
            <a:r>
              <a:rPr lang="en-US" sz="1800" dirty="0">
                <a:solidFill>
                  <a:schemeClr val="bg1"/>
                </a:solidFill>
              </a:rPr>
              <a:t>Negative exponential distribution</a:t>
            </a:r>
          </a:p>
          <a:p>
            <a:pPr eaLnBrk="1" hangingPunct="1"/>
            <a:r>
              <a:rPr lang="en-US" sz="1800" dirty="0">
                <a:solidFill>
                  <a:schemeClr val="bg1"/>
                </a:solidFill>
              </a:rPr>
              <a:t>From Monday-Friday, 9am-5pm</a:t>
            </a:r>
            <a:endParaRPr lang="et-EE" sz="1800" dirty="0">
              <a:solidFill>
                <a:schemeClr val="bg1"/>
              </a:solidFill>
            </a:endParaRPr>
          </a:p>
        </p:txBody>
      </p:sp>
      <p:sp>
        <p:nvSpPr>
          <p:cNvPr id="9" name="TextBox 7"/>
          <p:cNvSpPr txBox="1">
            <a:spLocks noChangeArrowheads="1"/>
          </p:cNvSpPr>
          <p:nvPr/>
        </p:nvSpPr>
        <p:spPr bwMode="auto">
          <a:xfrm>
            <a:off x="6204373" y="3132106"/>
            <a:ext cx="571500" cy="37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dirty="0">
                <a:solidFill>
                  <a:srgbClr val="0000FF"/>
                </a:solidFill>
              </a:rPr>
              <a:t>0.3</a:t>
            </a:r>
            <a:endParaRPr lang="et-EE" sz="1800" dirty="0">
              <a:solidFill>
                <a:srgbClr val="0000FF"/>
              </a:solidFill>
            </a:endParaRPr>
          </a:p>
        </p:txBody>
      </p:sp>
      <p:sp>
        <p:nvSpPr>
          <p:cNvPr id="10" name="TextBox 7"/>
          <p:cNvSpPr txBox="1">
            <a:spLocks noChangeArrowheads="1"/>
          </p:cNvSpPr>
          <p:nvPr/>
        </p:nvSpPr>
        <p:spPr bwMode="auto">
          <a:xfrm>
            <a:off x="6200209" y="3684591"/>
            <a:ext cx="571500" cy="37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dirty="0">
                <a:solidFill>
                  <a:srgbClr val="0000FF"/>
                </a:solidFill>
              </a:rPr>
              <a:t>0.7</a:t>
            </a:r>
            <a:endParaRPr lang="et-EE" sz="1800" dirty="0">
              <a:solidFill>
                <a:srgbClr val="0000FF"/>
              </a:solidFill>
            </a:endParaRPr>
          </a:p>
        </p:txBody>
      </p:sp>
      <p:sp>
        <p:nvSpPr>
          <p:cNvPr id="11" name="TextBox 7"/>
          <p:cNvSpPr txBox="1">
            <a:spLocks noChangeArrowheads="1"/>
          </p:cNvSpPr>
          <p:nvPr/>
        </p:nvSpPr>
        <p:spPr bwMode="auto">
          <a:xfrm>
            <a:off x="9085544" y="4299150"/>
            <a:ext cx="571500" cy="379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dirty="0">
                <a:solidFill>
                  <a:srgbClr val="0000FF"/>
                </a:solidFill>
              </a:rPr>
              <a:t>0.3</a:t>
            </a:r>
            <a:endParaRPr lang="et-EE" sz="1800" dirty="0">
              <a:solidFill>
                <a:srgbClr val="0000FF"/>
              </a:solidFill>
            </a:endParaRPr>
          </a:p>
        </p:txBody>
      </p:sp>
      <p:sp>
        <p:nvSpPr>
          <p:cNvPr id="12" name="Oval 11"/>
          <p:cNvSpPr/>
          <p:nvPr/>
        </p:nvSpPr>
        <p:spPr>
          <a:xfrm>
            <a:off x="2080691" y="5583812"/>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4" name="Oval 13"/>
          <p:cNvSpPr/>
          <p:nvPr/>
        </p:nvSpPr>
        <p:spPr>
          <a:xfrm>
            <a:off x="2757370" y="5586813"/>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0" name="Oval 19"/>
          <p:cNvSpPr/>
          <p:nvPr/>
        </p:nvSpPr>
        <p:spPr>
          <a:xfrm>
            <a:off x="3781969" y="561444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1" name="Oval 20"/>
          <p:cNvSpPr/>
          <p:nvPr/>
        </p:nvSpPr>
        <p:spPr>
          <a:xfrm>
            <a:off x="5084904" y="5610292"/>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2" name="Oval 21"/>
          <p:cNvSpPr/>
          <p:nvPr/>
        </p:nvSpPr>
        <p:spPr>
          <a:xfrm>
            <a:off x="5587623" y="5623532"/>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3" name="Oval 22"/>
          <p:cNvSpPr/>
          <p:nvPr/>
        </p:nvSpPr>
        <p:spPr>
          <a:xfrm>
            <a:off x="6542638" y="561937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4" name="Oval 23"/>
          <p:cNvSpPr/>
          <p:nvPr/>
        </p:nvSpPr>
        <p:spPr>
          <a:xfrm>
            <a:off x="6975773" y="563261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5" name="Oval 24"/>
          <p:cNvSpPr/>
          <p:nvPr/>
        </p:nvSpPr>
        <p:spPr>
          <a:xfrm>
            <a:off x="7478492" y="564585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6" name="Oval 25"/>
          <p:cNvSpPr/>
          <p:nvPr/>
        </p:nvSpPr>
        <p:spPr>
          <a:xfrm>
            <a:off x="7963815" y="562430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7" name="Oval 26"/>
          <p:cNvSpPr/>
          <p:nvPr/>
        </p:nvSpPr>
        <p:spPr>
          <a:xfrm>
            <a:off x="9005808" y="5602757"/>
            <a:ext cx="278343" cy="20874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cxnSp>
        <p:nvCxnSpPr>
          <p:cNvPr id="28" name="Straight Connector 27"/>
          <p:cNvCxnSpPr/>
          <p:nvPr/>
        </p:nvCxnSpPr>
        <p:spPr>
          <a:xfrm flipV="1">
            <a:off x="2098085" y="6070873"/>
            <a:ext cx="7410880" cy="34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744" name="Straight Connector 31743"/>
          <p:cNvCxnSpPr/>
          <p:nvPr/>
        </p:nvCxnSpPr>
        <p:spPr>
          <a:xfrm>
            <a:off x="2098080" y="587952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485622" y="5875372"/>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033902" y="589276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865311" y="590600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2481673" y="578008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9509607" y="5862907"/>
            <a:ext cx="0" cy="487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591218" y="5919247"/>
            <a:ext cx="0" cy="487062"/>
          </a:xfrm>
          <a:prstGeom prst="line">
            <a:avLst/>
          </a:prstGeom>
        </p:spPr>
        <p:style>
          <a:lnRef idx="2">
            <a:schemeClr val="accent1"/>
          </a:lnRef>
          <a:fillRef idx="0">
            <a:schemeClr val="accent1"/>
          </a:fillRef>
          <a:effectRef idx="1">
            <a:schemeClr val="accent1"/>
          </a:effectRef>
          <a:fontRef idx="minor">
            <a:schemeClr val="tx1"/>
          </a:fontRef>
        </p:style>
      </p:cxnSp>
      <p:sp>
        <p:nvSpPr>
          <p:cNvPr id="31746" name="TextBox 31745"/>
          <p:cNvSpPr txBox="1"/>
          <p:nvPr/>
        </p:nvSpPr>
        <p:spPr>
          <a:xfrm>
            <a:off x="1837140" y="6505749"/>
            <a:ext cx="695857" cy="400110"/>
          </a:xfrm>
          <a:prstGeom prst="rect">
            <a:avLst/>
          </a:prstGeom>
          <a:noFill/>
        </p:spPr>
        <p:txBody>
          <a:bodyPr wrap="square" rtlCol="0">
            <a:spAutoFit/>
          </a:bodyPr>
          <a:lstStyle/>
          <a:p>
            <a:r>
              <a:rPr lang="en-US" sz="2000" dirty="0"/>
              <a:t>9:00</a:t>
            </a:r>
          </a:p>
        </p:txBody>
      </p:sp>
      <p:sp>
        <p:nvSpPr>
          <p:cNvPr id="43" name="TextBox 42"/>
          <p:cNvSpPr txBox="1"/>
          <p:nvPr/>
        </p:nvSpPr>
        <p:spPr>
          <a:xfrm>
            <a:off x="3124475" y="6518989"/>
            <a:ext cx="830830" cy="400110"/>
          </a:xfrm>
          <a:prstGeom prst="rect">
            <a:avLst/>
          </a:prstGeom>
          <a:noFill/>
        </p:spPr>
        <p:txBody>
          <a:bodyPr wrap="square" rtlCol="0">
            <a:spAutoFit/>
          </a:bodyPr>
          <a:lstStyle/>
          <a:p>
            <a:r>
              <a:rPr lang="en-US" sz="2000" dirty="0"/>
              <a:t>10:00</a:t>
            </a:r>
          </a:p>
        </p:txBody>
      </p:sp>
      <p:sp>
        <p:nvSpPr>
          <p:cNvPr id="44" name="TextBox 43"/>
          <p:cNvSpPr txBox="1"/>
          <p:nvPr/>
        </p:nvSpPr>
        <p:spPr>
          <a:xfrm>
            <a:off x="4738139" y="6514834"/>
            <a:ext cx="830830" cy="400110"/>
          </a:xfrm>
          <a:prstGeom prst="rect">
            <a:avLst/>
          </a:prstGeom>
          <a:noFill/>
        </p:spPr>
        <p:txBody>
          <a:bodyPr wrap="square" rtlCol="0">
            <a:spAutoFit/>
          </a:bodyPr>
          <a:lstStyle/>
          <a:p>
            <a:r>
              <a:rPr lang="en-US" sz="2000" dirty="0"/>
              <a:t>11:00</a:t>
            </a:r>
          </a:p>
        </p:txBody>
      </p:sp>
      <p:sp>
        <p:nvSpPr>
          <p:cNvPr id="45" name="TextBox 44"/>
          <p:cNvSpPr txBox="1"/>
          <p:nvPr/>
        </p:nvSpPr>
        <p:spPr>
          <a:xfrm>
            <a:off x="6247427" y="6510679"/>
            <a:ext cx="830830" cy="400110"/>
          </a:xfrm>
          <a:prstGeom prst="rect">
            <a:avLst/>
          </a:prstGeom>
          <a:noFill/>
        </p:spPr>
        <p:txBody>
          <a:bodyPr wrap="square" rtlCol="0">
            <a:spAutoFit/>
          </a:bodyPr>
          <a:lstStyle/>
          <a:p>
            <a:r>
              <a:rPr lang="en-US" sz="2000" dirty="0"/>
              <a:t>12:00</a:t>
            </a:r>
          </a:p>
        </p:txBody>
      </p:sp>
      <p:sp>
        <p:nvSpPr>
          <p:cNvPr id="46" name="TextBox 45"/>
          <p:cNvSpPr txBox="1"/>
          <p:nvPr/>
        </p:nvSpPr>
        <p:spPr>
          <a:xfrm>
            <a:off x="7478379" y="6506524"/>
            <a:ext cx="830830" cy="400110"/>
          </a:xfrm>
          <a:prstGeom prst="rect">
            <a:avLst/>
          </a:prstGeom>
          <a:noFill/>
        </p:spPr>
        <p:txBody>
          <a:bodyPr wrap="square" rtlCol="0">
            <a:spAutoFit/>
          </a:bodyPr>
          <a:lstStyle/>
          <a:p>
            <a:r>
              <a:rPr lang="en-US" sz="2000" dirty="0"/>
              <a:t>13:00</a:t>
            </a:r>
          </a:p>
        </p:txBody>
      </p:sp>
      <p:sp>
        <p:nvSpPr>
          <p:cNvPr id="47" name="TextBox 46"/>
          <p:cNvSpPr txBox="1"/>
          <p:nvPr/>
        </p:nvSpPr>
        <p:spPr>
          <a:xfrm>
            <a:off x="9165791" y="6489129"/>
            <a:ext cx="830830" cy="400110"/>
          </a:xfrm>
          <a:prstGeom prst="rect">
            <a:avLst/>
          </a:prstGeom>
          <a:noFill/>
        </p:spPr>
        <p:txBody>
          <a:bodyPr wrap="square" rtlCol="0">
            <a:spAutoFit/>
          </a:bodyPr>
          <a:lstStyle/>
          <a:p>
            <a:r>
              <a:rPr lang="en-US" sz="2000" dirty="0"/>
              <a:t>13:00</a:t>
            </a:r>
          </a:p>
        </p:txBody>
      </p:sp>
    </p:spTree>
    <p:extLst>
      <p:ext uri="{BB962C8B-B14F-4D97-AF65-F5344CB8AC3E}">
        <p14:creationId xmlns:p14="http://schemas.microsoft.com/office/powerpoint/2010/main" val="413894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7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p:bldP spid="12" grpId="0" animBg="1"/>
      <p:bldP spid="14" grpId="0" animBg="1"/>
      <p:bldP spid="20" grpId="0" animBg="1"/>
      <p:bldP spid="21" grpId="0" animBg="1"/>
      <p:bldP spid="22" grpId="0" animBg="1"/>
      <p:bldP spid="23" grpId="0" animBg="1"/>
      <p:bldP spid="24" grpId="0" animBg="1"/>
      <p:bldP spid="25" grpId="0" animBg="1"/>
      <p:bldP spid="26" grpId="0" animBg="1"/>
      <p:bldP spid="27" grpId="0" animBg="1"/>
      <p:bldP spid="31746" grpId="0"/>
      <p:bldP spid="43" grpId="0"/>
      <p:bldP spid="44" grpId="0"/>
      <p:bldP spid="45" grpId="0"/>
      <p:bldP spid="46" grpId="0"/>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normAutofit/>
          </a:bodyPr>
          <a:lstStyle/>
          <a:p>
            <a:pPr marL="457200" indent="-457200">
              <a:buFont typeface="+mj-lt"/>
              <a:buAutoNum type="arabicPeriod"/>
            </a:pPr>
            <a:r>
              <a:rPr lang="en-US" dirty="0">
                <a:latin typeface="Arial" charset="0"/>
                <a:ea typeface="ＭＳ Ｐゴシック" charset="0"/>
                <a:cs typeface="ＭＳ Ｐゴシック" charset="0"/>
              </a:rPr>
              <a:t>Processing times 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457200" indent="-457200">
              <a:buFont typeface="+mj-lt"/>
              <a:buAutoNum type="arabicPeriod"/>
            </a:pPr>
            <a:r>
              <a:rPr lang="en-US" dirty="0">
                <a:latin typeface="Arial" charset="0"/>
                <a:ea typeface="ＭＳ Ｐゴシック" charset="0"/>
                <a:cs typeface="ＭＳ Ｐゴシック" charset="0"/>
              </a:rPr>
              <a:t>Conditional branching probabilities</a:t>
            </a:r>
          </a:p>
          <a:p>
            <a:pPr marL="457200" indent="-457200">
              <a:buFont typeface="+mj-lt"/>
              <a:buAutoNum type="arabicPeriod"/>
            </a:pPr>
            <a:r>
              <a:rPr lang="en-US" dirty="0">
                <a:latin typeface="Arial" charset="0"/>
                <a:ea typeface="ＭＳ Ｐゴシック" charset="0"/>
                <a:cs typeface="ＭＳ Ｐゴシック" charset="0"/>
              </a:rPr>
              <a:t>Arrival rate of process instances</a:t>
            </a:r>
          </a:p>
          <a:p>
            <a:pPr lvl="1"/>
            <a:r>
              <a:rPr lang="en-US" dirty="0">
                <a:latin typeface="Arial" charset="0"/>
                <a:ea typeface="ＭＳ Ｐゴシック" charset="0"/>
                <a:cs typeface="ＭＳ Ｐゴシック" charset="0"/>
              </a:rPr>
              <a:t>Typically exponential distribution with a given mean inter-arrival time</a:t>
            </a:r>
          </a:p>
          <a:p>
            <a:pPr lvl="1"/>
            <a:r>
              <a:rPr lang="en-US" dirty="0">
                <a:latin typeface="Arial" charset="0"/>
                <a:ea typeface="ＭＳ Ｐゴシック" charset="0"/>
                <a:cs typeface="ＭＳ Ｐゴシック" charset="0"/>
              </a:rPr>
              <a:t>Arrival calendar, e.g. Monday-Friday, 9am-5pm, or 24/7</a:t>
            </a:r>
          </a:p>
          <a:p>
            <a:pPr marL="457200" indent="-457200">
              <a:buFont typeface="+mj-lt"/>
              <a:buAutoNum type="arabicPeriod"/>
            </a:pPr>
            <a:r>
              <a:rPr lang="en-US" dirty="0">
                <a:latin typeface="Arial" charset="0"/>
                <a:ea typeface="ＭＳ Ｐゴシック" charset="0"/>
                <a:cs typeface="ＭＳ Ｐゴシック" charset="0"/>
              </a:rPr>
              <a:t>Resource pools</a:t>
            </a:r>
          </a:p>
        </p:txBody>
      </p:sp>
      <p:sp>
        <p:nvSpPr>
          <p:cNvPr id="30721" name="Title 1"/>
          <p:cNvSpPr>
            <a:spLocks noGrp="1"/>
          </p:cNvSpPr>
          <p:nvPr>
            <p:ph type="title"/>
          </p:nvPr>
        </p:nvSpPr>
        <p:spPr/>
        <p:txBody>
          <a:bodyPr/>
          <a:lstStyle/>
          <a:p>
            <a:r>
              <a:rPr lang="en-US" dirty="0">
                <a:latin typeface="Arial" charset="0"/>
                <a:ea typeface="ＭＳ Ｐゴシック" charset="0"/>
                <a:cs typeface="ＭＳ Ｐゴシック" charset="0"/>
              </a:rPr>
              <a:t>Elements of a simulation model</a:t>
            </a:r>
            <a:endParaRPr lang="et-EE" dirty="0">
              <a:latin typeface="Arial" charset="0"/>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27</a:t>
            </a:fld>
            <a:endParaRPr lang="en-AU">
              <a:solidFill>
                <a:prstClr val="black">
                  <a:lumMod val="50000"/>
                  <a:lumOff val="50000"/>
                </a:prstClr>
              </a:solidFill>
            </a:endParaRPr>
          </a:p>
        </p:txBody>
      </p:sp>
    </p:spTree>
    <p:extLst>
      <p:ext uri="{BB962C8B-B14F-4D97-AF65-F5344CB8AC3E}">
        <p14:creationId xmlns:p14="http://schemas.microsoft.com/office/powerpoint/2010/main" val="917825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noAutofit/>
          </a:bodyPr>
          <a:lstStyle/>
          <a:p>
            <a:r>
              <a:rPr lang="en-US" dirty="0">
                <a:latin typeface="Gilroy" pitchFamily="2" charset="77"/>
                <a:ea typeface="Calibri" charset="0"/>
                <a:cs typeface="Calibri" charset="0"/>
              </a:rPr>
              <a:t>Name</a:t>
            </a:r>
          </a:p>
          <a:p>
            <a:r>
              <a:rPr lang="en-US" dirty="0">
                <a:latin typeface="Gilroy" pitchFamily="2" charset="77"/>
                <a:ea typeface="Calibri" charset="0"/>
                <a:cs typeface="Calibri" charset="0"/>
              </a:rPr>
              <a:t>Size of the resource pool</a:t>
            </a:r>
          </a:p>
          <a:p>
            <a:r>
              <a:rPr lang="en-US" dirty="0">
                <a:latin typeface="Gilroy" pitchFamily="2" charset="77"/>
                <a:ea typeface="Calibri" charset="0"/>
                <a:cs typeface="Calibri" charset="0"/>
              </a:rPr>
              <a:t>Cost per time unit of a resource in the pool</a:t>
            </a:r>
          </a:p>
          <a:p>
            <a:r>
              <a:rPr lang="en-US" dirty="0">
                <a:latin typeface="Gilroy" pitchFamily="2" charset="77"/>
                <a:ea typeface="Calibri" charset="0"/>
                <a:cs typeface="Calibri" charset="0"/>
              </a:rPr>
              <a:t>Availability of the pool (working calendar)</a:t>
            </a:r>
          </a:p>
          <a:p>
            <a:r>
              <a:rPr lang="en-US" dirty="0">
                <a:latin typeface="Gilroy" pitchFamily="2" charset="77"/>
                <a:ea typeface="Calibri" charset="0"/>
                <a:cs typeface="Calibri" charset="0"/>
              </a:rPr>
              <a:t>Examples:</a:t>
            </a:r>
          </a:p>
          <a:p>
            <a:endParaRPr lang="en-US" dirty="0">
              <a:latin typeface="Gilroy" pitchFamily="2" charset="77"/>
              <a:ea typeface="Calibri" charset="0"/>
              <a:cs typeface="Calibri" charset="0"/>
            </a:endParaRPr>
          </a:p>
          <a:p>
            <a:pPr marL="171450" lvl="1" indent="0">
              <a:buNone/>
            </a:pPr>
            <a:r>
              <a:rPr lang="en-US" sz="2400" dirty="0">
                <a:latin typeface="Gilroy" pitchFamily="2" charset="77"/>
                <a:ea typeface="Calibri" charset="0"/>
                <a:cs typeface="Calibri" charset="0"/>
              </a:rPr>
              <a:t> 		</a:t>
            </a:r>
            <a:r>
              <a:rPr lang="en-US" sz="2400" u="sng" dirty="0">
                <a:latin typeface="Gilroy" pitchFamily="2" charset="77"/>
                <a:ea typeface="Calibri" charset="0"/>
                <a:cs typeface="Calibri" charset="0"/>
              </a:rPr>
              <a:t>Clerk</a:t>
            </a:r>
            <a:r>
              <a:rPr lang="en-US" sz="2400" dirty="0">
                <a:latin typeface="Gilroy" pitchFamily="2" charset="77"/>
                <a:ea typeface="Calibri" charset="0"/>
                <a:cs typeface="Calibri" charset="0"/>
              </a:rPr>
              <a:t>				</a:t>
            </a:r>
            <a:r>
              <a:rPr lang="en-US" sz="2400" u="sng" dirty="0">
                <a:latin typeface="Gilroy" pitchFamily="2" charset="77"/>
                <a:ea typeface="Calibri" charset="0"/>
                <a:cs typeface="Calibri" charset="0"/>
              </a:rPr>
              <a:t>Credit Officer</a:t>
            </a:r>
          </a:p>
          <a:p>
            <a:pPr marL="171450" lvl="1" indent="0">
              <a:buNone/>
            </a:pPr>
            <a:r>
              <a:rPr lang="et-EE" sz="2400" dirty="0">
                <a:latin typeface="Gilroy" pitchFamily="2" charset="77"/>
                <a:ea typeface="Calibri" charset="0"/>
                <a:cs typeface="Calibri" charset="0"/>
              </a:rPr>
              <a:t>		€</a:t>
            </a:r>
            <a:r>
              <a:rPr lang="en-US" sz="2400" dirty="0">
                <a:latin typeface="Gilroy" pitchFamily="2" charset="77"/>
                <a:ea typeface="Calibri" charset="0"/>
                <a:cs typeface="Calibri" charset="0"/>
              </a:rPr>
              <a:t> 25 per hour			</a:t>
            </a:r>
            <a:r>
              <a:rPr lang="et-EE" sz="2400" dirty="0">
                <a:latin typeface="Gilroy" pitchFamily="2" charset="77"/>
                <a:ea typeface="Calibri" charset="0"/>
                <a:cs typeface="Calibri" charset="0"/>
              </a:rPr>
              <a:t>€</a:t>
            </a:r>
            <a:r>
              <a:rPr lang="en-US" sz="2400" dirty="0">
                <a:latin typeface="Gilroy" pitchFamily="2" charset="77"/>
                <a:ea typeface="Calibri" charset="0"/>
                <a:cs typeface="Calibri" charset="0"/>
              </a:rPr>
              <a:t> 35 per hour</a:t>
            </a:r>
          </a:p>
          <a:p>
            <a:pPr marL="171450" lvl="1" indent="0">
              <a:buNone/>
            </a:pPr>
            <a:r>
              <a:rPr lang="en-US" sz="2400" dirty="0">
                <a:latin typeface="Gilroy" pitchFamily="2" charset="77"/>
                <a:ea typeface="Calibri" charset="0"/>
                <a:cs typeface="Calibri" charset="0"/>
              </a:rPr>
              <a:t>		Mon-Fri, 9am-5pm		Mon-Fri, 9am-4pm</a:t>
            </a:r>
          </a:p>
        </p:txBody>
      </p:sp>
      <p:sp>
        <p:nvSpPr>
          <p:cNvPr id="32769" name="Title 1"/>
          <p:cNvSpPr>
            <a:spLocks noGrp="1"/>
          </p:cNvSpPr>
          <p:nvPr>
            <p:ph type="title"/>
          </p:nvPr>
        </p:nvSpPr>
        <p:spPr/>
        <p:txBody>
          <a:bodyPr/>
          <a:lstStyle/>
          <a:p>
            <a:r>
              <a:rPr lang="en-US" dirty="0">
                <a:latin typeface="Gilroy Medium" pitchFamily="2" charset="77"/>
              </a:rPr>
              <a:t>Resource pools</a:t>
            </a:r>
            <a:endParaRPr lang="et-EE" dirty="0">
              <a:latin typeface="Gilroy Medium" pitchFamily="2" charset="77"/>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4934" y="3833968"/>
            <a:ext cx="693104" cy="66989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4175" y="3833968"/>
            <a:ext cx="679988" cy="669890"/>
          </a:xfrm>
          <a:prstGeom prst="rect">
            <a:avLst/>
          </a:prstGeom>
        </p:spPr>
      </p:pic>
    </p:spTree>
    <p:extLst>
      <p:ext uri="{BB962C8B-B14F-4D97-AF65-F5344CB8AC3E}">
        <p14:creationId xmlns:p14="http://schemas.microsoft.com/office/powerpoint/2010/main" val="51963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normAutofit/>
          </a:bodyPr>
          <a:lstStyle/>
          <a:p>
            <a:pPr marL="457200" indent="-457200">
              <a:buFont typeface="+mj-lt"/>
              <a:buAutoNum type="arabicPeriod"/>
            </a:pPr>
            <a:r>
              <a:rPr lang="en-US" dirty="0">
                <a:latin typeface="Arial" charset="0"/>
                <a:ea typeface="ＭＳ Ｐゴシック" charset="0"/>
                <a:cs typeface="ＭＳ Ｐゴシック" charset="0"/>
              </a:rPr>
              <a:t>Processing times 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457200" indent="-457200">
              <a:buFont typeface="+mj-lt"/>
              <a:buAutoNum type="arabicPeriod"/>
            </a:pPr>
            <a:r>
              <a:rPr lang="en-US" dirty="0">
                <a:latin typeface="Arial" charset="0"/>
                <a:ea typeface="ＭＳ Ｐゴシック" charset="0"/>
                <a:cs typeface="ＭＳ Ｐゴシック" charset="0"/>
              </a:rPr>
              <a:t>Conditional branching probabilities</a:t>
            </a:r>
          </a:p>
          <a:p>
            <a:pPr marL="457200" indent="-457200">
              <a:buFont typeface="+mj-lt"/>
              <a:buAutoNum type="arabicPeriod"/>
            </a:pPr>
            <a:r>
              <a:rPr lang="en-US" dirty="0">
                <a:latin typeface="Arial" charset="0"/>
                <a:ea typeface="ＭＳ Ｐゴシック" charset="0"/>
                <a:cs typeface="ＭＳ Ｐゴシック" charset="0"/>
              </a:rPr>
              <a:t>Arrival rate of process instances and probability distribution</a:t>
            </a:r>
          </a:p>
          <a:p>
            <a:pPr lvl="1"/>
            <a:r>
              <a:rPr lang="en-US" dirty="0">
                <a:latin typeface="Arial" charset="0"/>
                <a:ea typeface="ＭＳ Ｐゴシック" charset="0"/>
                <a:cs typeface="ＭＳ Ｐゴシック" charset="0"/>
              </a:rPr>
              <a:t>Typically exponential distribution with a given mean inter-arrival time</a:t>
            </a:r>
          </a:p>
          <a:p>
            <a:pPr lvl="1"/>
            <a:r>
              <a:rPr lang="en-US" dirty="0">
                <a:latin typeface="Arial" charset="0"/>
                <a:ea typeface="ＭＳ Ｐゴシック" charset="0"/>
                <a:cs typeface="ＭＳ Ｐゴシック" charset="0"/>
              </a:rPr>
              <a:t>Arrival calendar, e.g. Monday-Friday, 9am-5pm, or 24/7</a:t>
            </a:r>
          </a:p>
          <a:p>
            <a:pPr marL="457200" indent="-457200">
              <a:buFont typeface="+mj-lt"/>
              <a:buAutoNum type="arabicPeriod"/>
            </a:pPr>
            <a:r>
              <a:rPr lang="en-US" dirty="0">
                <a:latin typeface="Arial" charset="0"/>
                <a:ea typeface="ＭＳ Ｐゴシック" charset="0"/>
                <a:cs typeface="ＭＳ Ｐゴシック" charset="0"/>
              </a:rPr>
              <a:t>Resource pools</a:t>
            </a:r>
          </a:p>
          <a:p>
            <a:pPr marL="457200" indent="-457200">
              <a:buFont typeface="+mj-lt"/>
              <a:buAutoNum type="arabicPeriod"/>
            </a:pPr>
            <a:r>
              <a:rPr lang="en-US" dirty="0">
                <a:latin typeface="Arial" charset="0"/>
                <a:ea typeface="ＭＳ Ｐゴシック" charset="0"/>
                <a:cs typeface="ＭＳ Ｐゴシック" charset="0"/>
              </a:rPr>
              <a:t>Assignment of tasks to resource pools</a:t>
            </a:r>
          </a:p>
        </p:txBody>
      </p:sp>
      <p:sp>
        <p:nvSpPr>
          <p:cNvPr id="30721" name="Title 1"/>
          <p:cNvSpPr>
            <a:spLocks noGrp="1"/>
          </p:cNvSpPr>
          <p:nvPr>
            <p:ph type="title"/>
          </p:nvPr>
        </p:nvSpPr>
        <p:spPr/>
        <p:txBody>
          <a:bodyPr/>
          <a:lstStyle/>
          <a:p>
            <a:r>
              <a:rPr lang="en-US" dirty="0">
                <a:latin typeface="Arial" charset="0"/>
                <a:ea typeface="ＭＳ Ｐゴシック" charset="0"/>
                <a:cs typeface="ＭＳ Ｐゴシック" charset="0"/>
              </a:rPr>
              <a:t>Elements of a simulation model</a:t>
            </a:r>
            <a:endParaRPr lang="et-EE" dirty="0">
              <a:latin typeface="Arial" charset="0"/>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29</a:t>
            </a:fld>
            <a:endParaRPr lang="en-AU">
              <a:solidFill>
                <a:prstClr val="black">
                  <a:lumMod val="50000"/>
                  <a:lumOff val="50000"/>
                </a:prstClr>
              </a:solidFill>
            </a:endParaRPr>
          </a:p>
        </p:txBody>
      </p:sp>
    </p:spTree>
    <p:extLst>
      <p:ext uri="{BB962C8B-B14F-4D97-AF65-F5344CB8AC3E}">
        <p14:creationId xmlns:p14="http://schemas.microsoft.com/office/powerpoint/2010/main" val="251863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10117900"/>
              </p:ext>
            </p:extLst>
          </p:nvPr>
        </p:nvGraphicFramePr>
        <p:xfrm>
          <a:off x="623888" y="1341438"/>
          <a:ext cx="10848975" cy="4824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169" name="Title 1"/>
          <p:cNvSpPr>
            <a:spLocks noGrp="1"/>
          </p:cNvSpPr>
          <p:nvPr>
            <p:ph type="title"/>
          </p:nvPr>
        </p:nvSpPr>
        <p:spPr/>
        <p:txBody>
          <a:bodyPr/>
          <a:lstStyle/>
          <a:p>
            <a:r>
              <a:rPr lang="en-US">
                <a:latin typeface="Arial" charset="0"/>
                <a:ea typeface="ＭＳ Ｐゴシック" charset="0"/>
                <a:cs typeface="ＭＳ Ｐゴシック" charset="0"/>
              </a:rPr>
              <a:t>Process Analysis Techniques</a:t>
            </a:r>
            <a:endParaRPr lang="et-EE">
              <a:latin typeface="Arial" charset="0"/>
              <a:ea typeface="ＭＳ Ｐゴシック" charset="0"/>
              <a:cs typeface="ＭＳ Ｐゴシック" charset="0"/>
            </a:endParaRPr>
          </a:p>
        </p:txBody>
      </p:sp>
    </p:spTree>
    <p:extLst>
      <p:ext uri="{BB962C8B-B14F-4D97-AF65-F5344CB8AC3E}">
        <p14:creationId xmlns:p14="http://schemas.microsoft.com/office/powerpoint/2010/main" val="858038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normAutofit/>
          </a:bodyPr>
          <a:lstStyle/>
          <a:p>
            <a:r>
              <a:rPr lang="en-US" dirty="0">
                <a:latin typeface="Gilroy Medium" pitchFamily="2" charset="77"/>
              </a:rPr>
              <a:t>Resource pool assignment</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344" r="2833"/>
          <a:stretch/>
        </p:blipFill>
        <p:spPr>
          <a:xfrm>
            <a:off x="1641513" y="2197926"/>
            <a:ext cx="9265186" cy="3950543"/>
          </a:xfrm>
          <a:prstGeom prst="rect">
            <a:avLst/>
          </a:prstGeom>
        </p:spPr>
      </p:pic>
      <p:sp>
        <p:nvSpPr>
          <p:cNvPr id="6" name="TextBox 5"/>
          <p:cNvSpPr txBox="1"/>
          <p:nvPr/>
        </p:nvSpPr>
        <p:spPr>
          <a:xfrm>
            <a:off x="2363345" y="6088505"/>
            <a:ext cx="2080590" cy="411448"/>
          </a:xfrm>
          <a:prstGeom prst="rect">
            <a:avLst/>
          </a:prstGeom>
          <a:noFill/>
        </p:spPr>
        <p:txBody>
          <a:bodyPr wrap="square" rtlCol="0">
            <a:spAutoFit/>
          </a:bodyPr>
          <a:lstStyle/>
          <a:p>
            <a:pPr algn="ctr"/>
            <a:r>
              <a:rPr lang="en-US" sz="1650" dirty="0">
                <a:solidFill>
                  <a:srgbClr val="0070C0"/>
                </a:solidFill>
              </a:rPr>
              <a:t>Clerk</a:t>
            </a:r>
          </a:p>
        </p:txBody>
      </p:sp>
      <p:sp>
        <p:nvSpPr>
          <p:cNvPr id="8" name="TextBox 7"/>
          <p:cNvSpPr txBox="1"/>
          <p:nvPr/>
        </p:nvSpPr>
        <p:spPr>
          <a:xfrm>
            <a:off x="6414308" y="2012137"/>
            <a:ext cx="2080590" cy="411448"/>
          </a:xfrm>
          <a:prstGeom prst="rect">
            <a:avLst/>
          </a:prstGeom>
          <a:noFill/>
        </p:spPr>
        <p:txBody>
          <a:bodyPr wrap="square" rtlCol="0">
            <a:spAutoFit/>
          </a:bodyPr>
          <a:lstStyle/>
          <a:p>
            <a:pPr algn="ctr"/>
            <a:r>
              <a:rPr lang="en-US" sz="1650" dirty="0">
                <a:solidFill>
                  <a:srgbClr val="0070C0"/>
                </a:solidFill>
              </a:rPr>
              <a:t>Officer</a:t>
            </a:r>
          </a:p>
        </p:txBody>
      </p:sp>
      <p:sp>
        <p:nvSpPr>
          <p:cNvPr id="10" name="TextBox 9"/>
          <p:cNvSpPr txBox="1"/>
          <p:nvPr/>
        </p:nvSpPr>
        <p:spPr>
          <a:xfrm>
            <a:off x="8149787" y="3717070"/>
            <a:ext cx="1049668" cy="411448"/>
          </a:xfrm>
          <a:prstGeom prst="rect">
            <a:avLst/>
          </a:prstGeom>
          <a:noFill/>
        </p:spPr>
        <p:txBody>
          <a:bodyPr wrap="square" rtlCol="0">
            <a:spAutoFit/>
          </a:bodyPr>
          <a:lstStyle/>
          <a:p>
            <a:pPr algn="ctr"/>
            <a:r>
              <a:rPr lang="en-US" sz="1650" dirty="0">
                <a:solidFill>
                  <a:srgbClr val="0070C0"/>
                </a:solidFill>
              </a:rPr>
              <a:t>System</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8968" y="1306139"/>
            <a:ext cx="591269" cy="762471"/>
          </a:xfrm>
          <a:prstGeom prst="rect">
            <a:avLst/>
          </a:prstGeom>
        </p:spPr>
      </p:pic>
      <p:pic>
        <p:nvPicPr>
          <p:cNvPr id="12" name="Picture 11"/>
          <p:cNvPicPr>
            <a:picLocks noChangeAspect="1"/>
          </p:cNvPicPr>
          <p:nvPr/>
        </p:nvPicPr>
        <p:blipFill>
          <a:blip r:embed="rId5">
            <a:extLst>
              <a:ext uri="{BEBA8EAE-BF5A-486C-A8C5-ECC9F3942E4B}">
                <a14:imgProps xmlns:a14="http://schemas.microsoft.com/office/drawing/2010/main">
                  <a14:imgLayer r:embed="rId6">
                    <a14:imgEffect>
                      <a14:backgroundRemoval t="4310" b="98276" l="0" r="98485">
                        <a14:foregroundMark x1="56818" y1="68966" x2="56818" y2="68966"/>
                        <a14:foregroundMark x1="72727" y1="70690" x2="72727" y2="70690"/>
                      </a14:backgroundRemoval>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8426779" y="3526257"/>
            <a:ext cx="495681" cy="58119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29773" y="5428514"/>
            <a:ext cx="547735" cy="719953"/>
          </a:xfrm>
          <a:prstGeom prst="rect">
            <a:avLst/>
          </a:prstGeom>
        </p:spPr>
      </p:pic>
      <p:sp>
        <p:nvSpPr>
          <p:cNvPr id="15" name="TextBox 14"/>
          <p:cNvSpPr txBox="1"/>
          <p:nvPr/>
        </p:nvSpPr>
        <p:spPr>
          <a:xfrm>
            <a:off x="2363345" y="2057949"/>
            <a:ext cx="2080590" cy="411448"/>
          </a:xfrm>
          <a:prstGeom prst="rect">
            <a:avLst/>
          </a:prstGeom>
          <a:noFill/>
        </p:spPr>
        <p:txBody>
          <a:bodyPr wrap="square" rtlCol="0">
            <a:spAutoFit/>
          </a:bodyPr>
          <a:lstStyle/>
          <a:p>
            <a:pPr algn="ctr"/>
            <a:r>
              <a:rPr lang="en-US" sz="1650" dirty="0">
                <a:solidFill>
                  <a:srgbClr val="0070C0"/>
                </a:solidFill>
              </a:rPr>
              <a:t>Clerk</a:t>
            </a: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29773" y="1346415"/>
            <a:ext cx="547735" cy="719953"/>
          </a:xfrm>
          <a:prstGeom prst="rect">
            <a:avLst/>
          </a:prstGeom>
        </p:spPr>
      </p:pic>
      <p:sp>
        <p:nvSpPr>
          <p:cNvPr id="17" name="TextBox 16"/>
          <p:cNvSpPr txBox="1"/>
          <p:nvPr/>
        </p:nvSpPr>
        <p:spPr>
          <a:xfrm>
            <a:off x="6431006" y="6080908"/>
            <a:ext cx="2080590" cy="411448"/>
          </a:xfrm>
          <a:prstGeom prst="rect">
            <a:avLst/>
          </a:prstGeom>
          <a:noFill/>
        </p:spPr>
        <p:txBody>
          <a:bodyPr wrap="square" rtlCol="0">
            <a:spAutoFit/>
          </a:bodyPr>
          <a:lstStyle/>
          <a:p>
            <a:pPr algn="ctr"/>
            <a:r>
              <a:rPr lang="en-US" sz="1650" dirty="0">
                <a:solidFill>
                  <a:srgbClr val="0070C0"/>
                </a:solidFill>
              </a:rPr>
              <a:t>Officer</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5667" y="5385926"/>
            <a:ext cx="591269" cy="762471"/>
          </a:xfrm>
          <a:prstGeom prst="rect">
            <a:avLst/>
          </a:prstGeom>
        </p:spPr>
      </p:pic>
      <p:sp>
        <p:nvSpPr>
          <p:cNvPr id="19" name="TextBox 18"/>
          <p:cNvSpPr txBox="1"/>
          <p:nvPr/>
        </p:nvSpPr>
        <p:spPr>
          <a:xfrm>
            <a:off x="4589156" y="5180249"/>
            <a:ext cx="2080590" cy="411448"/>
          </a:xfrm>
          <a:prstGeom prst="rect">
            <a:avLst/>
          </a:prstGeom>
          <a:noFill/>
        </p:spPr>
        <p:txBody>
          <a:bodyPr wrap="square" rtlCol="0">
            <a:spAutoFit/>
          </a:bodyPr>
          <a:lstStyle/>
          <a:p>
            <a:pPr algn="ctr"/>
            <a:r>
              <a:rPr lang="en-US" sz="1650" dirty="0">
                <a:solidFill>
                  <a:srgbClr val="0070C0"/>
                </a:solidFill>
              </a:rPr>
              <a:t>Officer</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3818" y="4485268"/>
            <a:ext cx="591269" cy="762471"/>
          </a:xfrm>
          <a:prstGeom prst="rect">
            <a:avLst/>
          </a:prstGeom>
        </p:spPr>
      </p:pic>
    </p:spTree>
    <p:extLst>
      <p:ext uri="{BB962C8B-B14F-4D97-AF65-F5344CB8AC3E}">
        <p14:creationId xmlns:p14="http://schemas.microsoft.com/office/powerpoint/2010/main" val="291594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580160854"/>
              </p:ext>
            </p:extLst>
          </p:nvPr>
        </p:nvGraphicFramePr>
        <p:xfrm>
          <a:off x="623888" y="1341438"/>
          <a:ext cx="10848975" cy="4824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697" name="Title 1"/>
          <p:cNvSpPr>
            <a:spLocks noGrp="1"/>
          </p:cNvSpPr>
          <p:nvPr>
            <p:ph type="title"/>
          </p:nvPr>
        </p:nvSpPr>
        <p:spPr/>
        <p:txBody>
          <a:bodyPr/>
          <a:lstStyle/>
          <a:p>
            <a:r>
              <a:rPr lang="en-US" dirty="0">
                <a:latin typeface="Arial" charset="0"/>
                <a:ea typeface="ＭＳ Ｐゴシック" charset="0"/>
                <a:cs typeface="ＭＳ Ｐゴシック" charset="0"/>
              </a:rPr>
              <a:t>Process Simulation</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31</a:t>
            </a:fld>
            <a:endParaRPr lang="en-AU">
              <a:solidFill>
                <a:prstClr val="black">
                  <a:lumMod val="50000"/>
                  <a:lumOff val="50000"/>
                </a:prstClr>
              </a:solidFill>
            </a:endParaRPr>
          </a:p>
        </p:txBody>
      </p:sp>
      <p:sp>
        <p:nvSpPr>
          <p:cNvPr id="3" name="TextBox 2"/>
          <p:cNvSpPr txBox="1"/>
          <p:nvPr/>
        </p:nvSpPr>
        <p:spPr>
          <a:xfrm>
            <a:off x="2915709" y="1530764"/>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5" name="TextBox 4"/>
          <p:cNvSpPr txBox="1"/>
          <p:nvPr/>
        </p:nvSpPr>
        <p:spPr>
          <a:xfrm>
            <a:off x="6872060" y="1539365"/>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6" name="TextBox 5"/>
          <p:cNvSpPr txBox="1"/>
          <p:nvPr/>
        </p:nvSpPr>
        <p:spPr>
          <a:xfrm>
            <a:off x="10971632" y="1546227"/>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Tree>
    <p:extLst>
      <p:ext uri="{BB962C8B-B14F-4D97-AF65-F5344CB8AC3E}">
        <p14:creationId xmlns:p14="http://schemas.microsoft.com/office/powerpoint/2010/main" val="3923122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normAutofit/>
          </a:bodyPr>
          <a:lstStyle/>
          <a:p>
            <a:r>
              <a:rPr lang="en-US" dirty="0">
                <a:latin typeface="Arial" charset="0"/>
                <a:ea typeface="ＭＳ Ｐゴシック" charset="0"/>
                <a:cs typeface="ＭＳ Ｐゴシック" charset="0"/>
              </a:rPr>
              <a:t>Output: Performance measures &amp; histograms</a:t>
            </a:r>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32</a:t>
            </a:fld>
            <a:endParaRPr lang="en-AU">
              <a:solidFill>
                <a:prstClr val="black">
                  <a:lumMod val="50000"/>
                  <a:lumOff val="50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p:blipFill>
        <p:spPr>
          <a:xfrm>
            <a:off x="623392" y="1098456"/>
            <a:ext cx="10583231" cy="5263115"/>
          </a:xfrm>
          <a:prstGeom prst="rect">
            <a:avLst/>
          </a:prstGeom>
        </p:spPr>
      </p:pic>
    </p:spTree>
    <p:extLst>
      <p:ext uri="{BB962C8B-B14F-4D97-AF65-F5344CB8AC3E}">
        <p14:creationId xmlns:p14="http://schemas.microsoft.com/office/powerpoint/2010/main" val="687966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372565373"/>
              </p:ext>
            </p:extLst>
          </p:nvPr>
        </p:nvGraphicFramePr>
        <p:xfrm>
          <a:off x="623888" y="1341438"/>
          <a:ext cx="10848975" cy="4824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697" name="Title 1"/>
          <p:cNvSpPr>
            <a:spLocks noGrp="1"/>
          </p:cNvSpPr>
          <p:nvPr>
            <p:ph type="title"/>
          </p:nvPr>
        </p:nvSpPr>
        <p:spPr/>
        <p:txBody>
          <a:bodyPr/>
          <a:lstStyle/>
          <a:p>
            <a:r>
              <a:rPr lang="en-US" dirty="0">
                <a:latin typeface="Arial" charset="0"/>
                <a:ea typeface="ＭＳ Ｐゴシック" charset="0"/>
                <a:cs typeface="ＭＳ Ｐゴシック" charset="0"/>
              </a:rPr>
              <a:t>Process Simulation</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33</a:t>
            </a:fld>
            <a:endParaRPr lang="en-AU">
              <a:solidFill>
                <a:prstClr val="black">
                  <a:lumMod val="50000"/>
                  <a:lumOff val="50000"/>
                </a:prstClr>
              </a:solidFill>
            </a:endParaRPr>
          </a:p>
        </p:txBody>
      </p:sp>
      <p:sp>
        <p:nvSpPr>
          <p:cNvPr id="3" name="TextBox 2"/>
          <p:cNvSpPr txBox="1"/>
          <p:nvPr/>
        </p:nvSpPr>
        <p:spPr>
          <a:xfrm>
            <a:off x="2915709" y="1530764"/>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5" name="TextBox 4"/>
          <p:cNvSpPr txBox="1"/>
          <p:nvPr/>
        </p:nvSpPr>
        <p:spPr>
          <a:xfrm>
            <a:off x="6982229" y="1561399"/>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6" name="TextBox 5"/>
          <p:cNvSpPr txBox="1"/>
          <p:nvPr/>
        </p:nvSpPr>
        <p:spPr>
          <a:xfrm>
            <a:off x="11004680" y="1557244"/>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
        <p:nvSpPr>
          <p:cNvPr id="7" name="TextBox 6"/>
          <p:cNvSpPr txBox="1"/>
          <p:nvPr/>
        </p:nvSpPr>
        <p:spPr>
          <a:xfrm>
            <a:off x="11023162" y="4411674"/>
            <a:ext cx="295739" cy="584776"/>
          </a:xfrm>
          <a:prstGeom prst="rect">
            <a:avLst/>
          </a:prstGeom>
          <a:noFill/>
        </p:spPr>
        <p:txBody>
          <a:bodyPr wrap="square" rtlCol="0">
            <a:spAutoFit/>
          </a:bodyPr>
          <a:lstStyle/>
          <a:p>
            <a:r>
              <a:rPr lang="en-US" sz="3200" dirty="0">
                <a:solidFill>
                  <a:srgbClr val="FF0000"/>
                </a:solidFill>
                <a:latin typeface="Zapf Dingbats"/>
                <a:ea typeface="Zapf Dingbats"/>
                <a:cs typeface="Zapf Dingbats"/>
                <a:sym typeface="Zapf Dingbats"/>
              </a:rPr>
              <a:t>✔</a:t>
            </a:r>
            <a:endParaRPr lang="en-US" sz="3200" dirty="0">
              <a:solidFill>
                <a:srgbClr val="FF0000"/>
              </a:solidFill>
            </a:endParaRPr>
          </a:p>
        </p:txBody>
      </p:sp>
    </p:spTree>
    <p:extLst>
      <p:ext uri="{BB962C8B-B14F-4D97-AF65-F5344CB8AC3E}">
        <p14:creationId xmlns:p14="http://schemas.microsoft.com/office/powerpoint/2010/main" val="3418137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normAutofit/>
          </a:bodyPr>
          <a:lstStyle/>
          <a:p>
            <a:r>
              <a:rPr lang="en-US" b="1" dirty="0">
                <a:latin typeface="+mj-lt"/>
                <a:ea typeface="ＭＳ Ｐゴシック" charset="0"/>
                <a:cs typeface="ＭＳ Ｐゴシック" charset="0"/>
              </a:rPr>
              <a:t>Apromore</a:t>
            </a:r>
          </a:p>
          <a:p>
            <a:r>
              <a:rPr lang="en-US" dirty="0">
                <a:latin typeface="+mj-lt"/>
                <a:ea typeface="ＭＳ Ｐゴシック" charset="0"/>
                <a:cs typeface="ＭＳ Ｐゴシック" charset="0"/>
              </a:rPr>
              <a:t>ARIS</a:t>
            </a:r>
          </a:p>
          <a:p>
            <a:r>
              <a:rPr lang="en-US" dirty="0">
                <a:ea typeface="ＭＳ Ｐゴシック" charset="0"/>
                <a:cs typeface="ＭＳ Ｐゴシック" charset="0"/>
              </a:rPr>
              <a:t>Bizagi Process Modeler (cloud edition)</a:t>
            </a:r>
          </a:p>
          <a:p>
            <a:r>
              <a:rPr lang="en-US" dirty="0" err="1">
                <a:latin typeface="+mj-lt"/>
                <a:ea typeface="ＭＳ Ｐゴシック" charset="0"/>
                <a:cs typeface="ＭＳ Ｐゴシック" charset="0"/>
              </a:rPr>
              <a:t>iGrafx</a:t>
            </a:r>
            <a:endParaRPr lang="en-US" dirty="0">
              <a:ea typeface="ＭＳ Ｐゴシック" charset="0"/>
              <a:cs typeface="ＭＳ Ｐゴシック" charset="0"/>
            </a:endParaRPr>
          </a:p>
          <a:p>
            <a:r>
              <a:rPr lang="en-US" dirty="0">
                <a:latin typeface="+mj-lt"/>
                <a:ea typeface="ＭＳ Ｐゴシック" charset="0"/>
                <a:cs typeface="ＭＳ Ｐゴシック" charset="0"/>
              </a:rPr>
              <a:t>…</a:t>
            </a:r>
          </a:p>
        </p:txBody>
      </p:sp>
      <p:sp>
        <p:nvSpPr>
          <p:cNvPr id="38913" name="Title 1"/>
          <p:cNvSpPr>
            <a:spLocks noGrp="1"/>
          </p:cNvSpPr>
          <p:nvPr>
            <p:ph type="title"/>
          </p:nvPr>
        </p:nvSpPr>
        <p:spPr/>
        <p:txBody>
          <a:bodyPr/>
          <a:lstStyle/>
          <a:p>
            <a:r>
              <a:rPr lang="en-US" dirty="0">
                <a:ea typeface="ＭＳ Ｐゴシック" charset="0"/>
                <a:cs typeface="ＭＳ Ｐゴシック" charset="0"/>
              </a:rPr>
              <a:t>Tools for Process Simulation</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34</a:t>
            </a:fld>
            <a:endParaRPr lang="en-AU">
              <a:solidFill>
                <a:prstClr val="black">
                  <a:lumMod val="50000"/>
                  <a:lumOff val="50000"/>
                </a:prstClr>
              </a:solidFill>
            </a:endParaRPr>
          </a:p>
        </p:txBody>
      </p:sp>
    </p:spTree>
    <p:extLst>
      <p:ext uri="{BB962C8B-B14F-4D97-AF65-F5344CB8AC3E}">
        <p14:creationId xmlns:p14="http://schemas.microsoft.com/office/powerpoint/2010/main" val="772437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Content Placeholder 3" descr="ModelToSimulate.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7026" y="1542362"/>
            <a:ext cx="11435163" cy="3734718"/>
          </a:xfrm>
        </p:spPr>
      </p:pic>
      <p:sp>
        <p:nvSpPr>
          <p:cNvPr id="41985" name="Title 1"/>
          <p:cNvSpPr>
            <a:spLocks noGrp="1"/>
          </p:cNvSpPr>
          <p:nvPr>
            <p:ph type="title"/>
          </p:nvPr>
        </p:nvSpPr>
        <p:spPr/>
        <p:txBody>
          <a:bodyPr/>
          <a:lstStyle/>
          <a:p>
            <a:r>
              <a:rPr lang="en-US" dirty="0">
                <a:ea typeface="ＭＳ Ｐゴシック" charset="0"/>
                <a:cs typeface="ＭＳ Ｐゴシック" charset="0"/>
              </a:rPr>
              <a:t>Demo: Simulation in Apromore</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35</a:t>
            </a:fld>
            <a:endParaRPr lang="en-AU">
              <a:solidFill>
                <a:prstClr val="black">
                  <a:lumMod val="50000"/>
                  <a:lumOff val="50000"/>
                </a:prstClr>
              </a:solidFill>
            </a:endParaRPr>
          </a:p>
        </p:txBody>
      </p:sp>
    </p:spTree>
    <p:extLst>
      <p:ext uri="{BB962C8B-B14F-4D97-AF65-F5344CB8AC3E}">
        <p14:creationId xmlns:p14="http://schemas.microsoft.com/office/powerpoint/2010/main" val="2932775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err="1"/>
              <a:t>Stochasticity</a:t>
            </a:r>
            <a:endParaRPr lang="en-US" dirty="0"/>
          </a:p>
          <a:p>
            <a:r>
              <a:rPr lang="en-US" dirty="0"/>
              <a:t>Data quality</a:t>
            </a:r>
          </a:p>
          <a:p>
            <a:r>
              <a:rPr lang="en-US" dirty="0"/>
              <a:t>Simplifying assumptions</a:t>
            </a:r>
          </a:p>
        </p:txBody>
      </p:sp>
      <p:sp>
        <p:nvSpPr>
          <p:cNvPr id="5" name="Title 4"/>
          <p:cNvSpPr>
            <a:spLocks noGrp="1"/>
          </p:cNvSpPr>
          <p:nvPr>
            <p:ph type="title"/>
          </p:nvPr>
        </p:nvSpPr>
        <p:spPr/>
        <p:txBody>
          <a:bodyPr/>
          <a:lstStyle/>
          <a:p>
            <a:r>
              <a:rPr lang="en-US" dirty="0"/>
              <a:t>Pitfalls of simulation</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36</a:t>
            </a:fld>
            <a:endParaRPr lang="en-AU">
              <a:solidFill>
                <a:prstClr val="black">
                  <a:lumMod val="50000"/>
                  <a:lumOff val="50000"/>
                </a:prstClr>
              </a:solidFill>
            </a:endParaRPr>
          </a:p>
        </p:txBody>
      </p:sp>
    </p:spTree>
    <p:extLst>
      <p:ext uri="{BB962C8B-B14F-4D97-AF65-F5344CB8AC3E}">
        <p14:creationId xmlns:p14="http://schemas.microsoft.com/office/powerpoint/2010/main" val="1018033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3392" y="1052736"/>
            <a:ext cx="10849205" cy="5544616"/>
          </a:xfrm>
        </p:spPr>
        <p:txBody>
          <a:bodyPr/>
          <a:lstStyle/>
          <a:p>
            <a:r>
              <a:rPr lang="en-US" dirty="0"/>
              <a:t>Problem</a:t>
            </a:r>
          </a:p>
          <a:p>
            <a:pPr lvl="1"/>
            <a:r>
              <a:rPr lang="en-US" sz="2000" dirty="0"/>
              <a:t>Simulation results may differ from one run to another</a:t>
            </a:r>
          </a:p>
          <a:p>
            <a:r>
              <a:rPr lang="en-US" dirty="0"/>
              <a:t>Solutions</a:t>
            </a:r>
          </a:p>
          <a:p>
            <a:pPr marL="685800" lvl="1" indent="-457200">
              <a:buFont typeface="+mj-lt"/>
              <a:buAutoNum type="arabicPeriod"/>
            </a:pPr>
            <a:r>
              <a:rPr lang="en-US" sz="2000" dirty="0"/>
              <a:t>Make the simulation timeframe long enough to cover weekly and seasonal variability, where applicable</a:t>
            </a:r>
          </a:p>
          <a:p>
            <a:pPr marL="685800" lvl="1" indent="-457200">
              <a:buFont typeface="+mj-lt"/>
              <a:buAutoNum type="arabicPeriod"/>
            </a:pPr>
            <a:r>
              <a:rPr lang="en-US" sz="2000" dirty="0"/>
              <a:t>Use multiple simulation runs, average results of multiple runs, compute confidence intervals</a:t>
            </a:r>
          </a:p>
          <a:p>
            <a:pPr marL="0" indent="0">
              <a:buNone/>
            </a:pPr>
            <a:endParaRPr lang="en-US" dirty="0"/>
          </a:p>
        </p:txBody>
      </p:sp>
      <p:sp>
        <p:nvSpPr>
          <p:cNvPr id="3" name="Title 2"/>
          <p:cNvSpPr>
            <a:spLocks noGrp="1"/>
          </p:cNvSpPr>
          <p:nvPr>
            <p:ph type="title"/>
          </p:nvPr>
        </p:nvSpPr>
        <p:spPr/>
        <p:txBody>
          <a:bodyPr/>
          <a:lstStyle/>
          <a:p>
            <a:r>
              <a:rPr lang="en-US" dirty="0" err="1"/>
              <a:t>Stochasticity</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37</a:t>
            </a:fld>
            <a:endParaRPr lang="en-AU">
              <a:solidFill>
                <a:prstClr val="black">
                  <a:lumMod val="50000"/>
                  <a:lumOff val="50000"/>
                </a:prstClr>
              </a:solidFill>
            </a:endParaRPr>
          </a:p>
        </p:txBody>
      </p:sp>
      <p:sp>
        <p:nvSpPr>
          <p:cNvPr id="5" name="Oval 4"/>
          <p:cNvSpPr/>
          <p:nvPr/>
        </p:nvSpPr>
        <p:spPr>
          <a:xfrm>
            <a:off x="1866482" y="3841252"/>
            <a:ext cx="2479337" cy="2479337"/>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Multiple simulation runs</a:t>
            </a:r>
          </a:p>
        </p:txBody>
      </p:sp>
      <p:sp>
        <p:nvSpPr>
          <p:cNvPr id="6" name="Oval 5"/>
          <p:cNvSpPr/>
          <p:nvPr/>
        </p:nvSpPr>
        <p:spPr>
          <a:xfrm>
            <a:off x="4830238" y="3815750"/>
            <a:ext cx="2479337" cy="2479337"/>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Average results of multiple runs</a:t>
            </a:r>
          </a:p>
        </p:txBody>
      </p:sp>
      <p:sp>
        <p:nvSpPr>
          <p:cNvPr id="7" name="Oval 6"/>
          <p:cNvSpPr/>
          <p:nvPr/>
        </p:nvSpPr>
        <p:spPr>
          <a:xfrm>
            <a:off x="7817108" y="3877427"/>
            <a:ext cx="2479337" cy="2479337"/>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Compute confidence intervals</a:t>
            </a:r>
          </a:p>
        </p:txBody>
      </p:sp>
      <p:sp>
        <p:nvSpPr>
          <p:cNvPr id="8" name="Right Arrow 7"/>
          <p:cNvSpPr/>
          <p:nvPr/>
        </p:nvSpPr>
        <p:spPr>
          <a:xfrm>
            <a:off x="3993445" y="4687196"/>
            <a:ext cx="1326445" cy="776111"/>
          </a:xfrm>
          <a:prstGeom prst="rightArrow">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a:off x="6869289" y="4726707"/>
            <a:ext cx="1326445" cy="776111"/>
          </a:xfrm>
          <a:prstGeom prst="rightArrow">
            <a:avLst/>
          </a:prstGeom>
          <a:solidFill>
            <a:srgbClr val="BFBFB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518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Problem</a:t>
            </a:r>
          </a:p>
          <a:p>
            <a:pPr lvl="1"/>
            <a:r>
              <a:rPr lang="en-US" sz="2200" dirty="0"/>
              <a:t>Simulation results are only as trustworthy as the input data</a:t>
            </a:r>
          </a:p>
          <a:p>
            <a:r>
              <a:rPr lang="en-US" dirty="0"/>
              <a:t>Solutions:</a:t>
            </a:r>
          </a:p>
          <a:p>
            <a:pPr marL="571500" lvl="1" indent="-342900">
              <a:buFont typeface="+mj-lt"/>
              <a:buAutoNum type="arabicPeriod"/>
            </a:pPr>
            <a:r>
              <a:rPr lang="en-US" sz="2200" dirty="0"/>
              <a:t>Rely as little as possible on “guesstimates”. Use input analysis where possible:</a:t>
            </a:r>
          </a:p>
          <a:p>
            <a:pPr lvl="2"/>
            <a:r>
              <a:rPr lang="en-US" sz="2000" dirty="0"/>
              <a:t>Derive simulation scenario parameters from numbers in the scenario</a:t>
            </a:r>
          </a:p>
          <a:p>
            <a:pPr lvl="2"/>
            <a:r>
              <a:rPr lang="en-US" sz="2000" dirty="0"/>
              <a:t>Use statistical tools to check fit the probability distributions</a:t>
            </a:r>
          </a:p>
          <a:p>
            <a:pPr marL="571500" lvl="1" indent="-342900">
              <a:buFont typeface="+mj-lt"/>
              <a:buAutoNum type="arabicPeriod"/>
            </a:pPr>
            <a:r>
              <a:rPr lang="en-US" sz="2200" dirty="0"/>
              <a:t>Simulate the “as is” scenario and cross-check results against actual observations</a:t>
            </a:r>
          </a:p>
          <a:p>
            <a:endParaRPr lang="en-US" dirty="0"/>
          </a:p>
        </p:txBody>
      </p:sp>
      <p:sp>
        <p:nvSpPr>
          <p:cNvPr id="3" name="Title 2"/>
          <p:cNvSpPr>
            <a:spLocks noGrp="1"/>
          </p:cNvSpPr>
          <p:nvPr>
            <p:ph type="title"/>
          </p:nvPr>
        </p:nvSpPr>
        <p:spPr/>
        <p:txBody>
          <a:bodyPr/>
          <a:lstStyle/>
          <a:p>
            <a:r>
              <a:rPr lang="en-US" dirty="0"/>
              <a:t>Data quality</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38</a:t>
            </a:fld>
            <a:endParaRPr lang="en-AU">
              <a:solidFill>
                <a:prstClr val="black">
                  <a:lumMod val="50000"/>
                  <a:lumOff val="50000"/>
                </a:prstClr>
              </a:solidFill>
            </a:endParaRPr>
          </a:p>
        </p:txBody>
      </p:sp>
    </p:spTree>
    <p:extLst>
      <p:ext uri="{BB962C8B-B14F-4D97-AF65-F5344CB8AC3E}">
        <p14:creationId xmlns:p14="http://schemas.microsoft.com/office/powerpoint/2010/main" val="432948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That the process model is always followed to the letter</a:t>
            </a:r>
          </a:p>
          <a:p>
            <a:pPr lvl="1"/>
            <a:r>
              <a:rPr lang="en-US" sz="2000" dirty="0"/>
              <a:t>No deviations</a:t>
            </a:r>
          </a:p>
          <a:p>
            <a:pPr lvl="1"/>
            <a:r>
              <a:rPr lang="en-US" sz="2000" dirty="0"/>
              <a:t>No workarounds</a:t>
            </a:r>
          </a:p>
          <a:p>
            <a:r>
              <a:rPr lang="en-US" dirty="0"/>
              <a:t>That a resource only works on one task</a:t>
            </a:r>
          </a:p>
          <a:p>
            <a:pPr lvl="1"/>
            <a:r>
              <a:rPr lang="en-US" sz="2000" dirty="0"/>
              <a:t>No multitasking</a:t>
            </a:r>
          </a:p>
          <a:p>
            <a:r>
              <a:rPr lang="en-US" dirty="0"/>
              <a:t>That if a resource becomes available and a work item (task) is enabled, the resource will start it right away</a:t>
            </a:r>
          </a:p>
          <a:p>
            <a:pPr lvl="1"/>
            <a:r>
              <a:rPr lang="en-US" sz="2000" dirty="0"/>
              <a:t>No batching</a:t>
            </a:r>
          </a:p>
          <a:p>
            <a:r>
              <a:rPr lang="en-US" dirty="0"/>
              <a:t>That resources work constantly (no interruptions)</a:t>
            </a:r>
          </a:p>
          <a:p>
            <a:pPr lvl="1"/>
            <a:r>
              <a:rPr lang="en-US" sz="2000" dirty="0"/>
              <a:t>Every day is the same!</a:t>
            </a:r>
          </a:p>
          <a:p>
            <a:pPr lvl="1"/>
            <a:r>
              <a:rPr lang="en-US" sz="2000" dirty="0"/>
              <a:t>No tiredness effects</a:t>
            </a:r>
          </a:p>
          <a:p>
            <a:pPr lvl="1"/>
            <a:r>
              <a:rPr lang="en-US" sz="2000" dirty="0"/>
              <a:t>No distractions beyond “stochastic” ones</a:t>
            </a:r>
          </a:p>
          <a:p>
            <a:pPr marL="0" indent="0">
              <a:buNone/>
            </a:pPr>
            <a:endParaRPr lang="en-US" sz="2600" dirty="0"/>
          </a:p>
        </p:txBody>
      </p:sp>
      <p:sp>
        <p:nvSpPr>
          <p:cNvPr id="3" name="Title 2"/>
          <p:cNvSpPr>
            <a:spLocks noGrp="1"/>
          </p:cNvSpPr>
          <p:nvPr>
            <p:ph type="title"/>
          </p:nvPr>
        </p:nvSpPr>
        <p:spPr/>
        <p:txBody>
          <a:bodyPr/>
          <a:lstStyle/>
          <a:p>
            <a:r>
              <a:rPr lang="en-US" dirty="0"/>
              <a:t>Simulation simplifying assumptions</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39</a:t>
            </a:fld>
            <a:endParaRPr lang="en-AU">
              <a:solidFill>
                <a:prstClr val="black">
                  <a:lumMod val="50000"/>
                  <a:lumOff val="50000"/>
                </a:prstClr>
              </a:solidFill>
            </a:endParaRPr>
          </a:p>
        </p:txBody>
      </p:sp>
    </p:spTree>
    <p:extLst>
      <p:ext uri="{BB962C8B-B14F-4D97-AF65-F5344CB8AC3E}">
        <p14:creationId xmlns:p14="http://schemas.microsoft.com/office/powerpoint/2010/main" val="103889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4900235"/>
              </p:ext>
            </p:extLst>
          </p:nvPr>
        </p:nvGraphicFramePr>
        <p:xfrm>
          <a:off x="623888" y="1341438"/>
          <a:ext cx="10848975" cy="4824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3" name="Title 1"/>
          <p:cNvSpPr>
            <a:spLocks noGrp="1"/>
          </p:cNvSpPr>
          <p:nvPr>
            <p:ph type="title"/>
          </p:nvPr>
        </p:nvSpPr>
        <p:spPr/>
        <p:txBody>
          <a:bodyPr/>
          <a:lstStyle/>
          <a:p>
            <a:r>
              <a:rPr lang="en-US" dirty="0">
                <a:latin typeface="Arial" charset="0"/>
                <a:ea typeface="ＭＳ Ｐゴシック" charset="0"/>
                <a:cs typeface="ＭＳ Ｐゴシック" charset="0"/>
              </a:rPr>
              <a:t>Why flow analysis is not enough?</a:t>
            </a:r>
            <a:endParaRPr lang="et-EE" dirty="0">
              <a:latin typeface="Arial" charset="0"/>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a:t>
            </a:fld>
            <a:endParaRPr lang="en-AU">
              <a:solidFill>
                <a:prstClr val="black">
                  <a:lumMod val="50000"/>
                  <a:lumOff val="50000"/>
                </a:prstClr>
              </a:solidFill>
            </a:endParaRPr>
          </a:p>
        </p:txBody>
      </p:sp>
    </p:spTree>
    <p:extLst>
      <p:ext uri="{BB962C8B-B14F-4D97-AF65-F5344CB8AC3E}">
        <p14:creationId xmlns:p14="http://schemas.microsoft.com/office/powerpoint/2010/main" val="2952869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ea typeface="ＭＳ Ｐゴシック" pitchFamily="34" charset="-128"/>
              </a:rPr>
              <a:t>Next week</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40</a:t>
            </a:fld>
            <a:endParaRPr lang="en-AU">
              <a:solidFill>
                <a:prstClr val="black">
                  <a:lumMod val="50000"/>
                  <a:lumOff val="50000"/>
                </a:prstClr>
              </a:solidFill>
            </a:endParaRPr>
          </a:p>
        </p:txBody>
      </p:sp>
      <p:sp>
        <p:nvSpPr>
          <p:cNvPr id="9219" name="Rectangle 5"/>
          <p:cNvSpPr>
            <a:spLocks noChangeArrowheads="1"/>
          </p:cNvSpPr>
          <p:nvPr/>
        </p:nvSpPr>
        <p:spPr bwMode="auto">
          <a:xfrm>
            <a:off x="9276872" y="1333803"/>
            <a:ext cx="665285" cy="13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sp>
        <p:nvSpPr>
          <p:cNvPr id="9220" name="Rectangle 6"/>
          <p:cNvSpPr>
            <a:spLocks noChangeArrowheads="1"/>
          </p:cNvSpPr>
          <p:nvPr/>
        </p:nvSpPr>
        <p:spPr bwMode="auto">
          <a:xfrm>
            <a:off x="2632818" y="2397674"/>
            <a:ext cx="131885" cy="6652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AU" sz="2031"/>
          </a:p>
        </p:txBody>
      </p:sp>
      <p:graphicFrame>
        <p:nvGraphicFramePr>
          <p:cNvPr id="10" name="Object 9"/>
          <p:cNvGraphicFramePr>
            <a:graphicFrameLocks noChangeAspect="1"/>
          </p:cNvGraphicFramePr>
          <p:nvPr/>
        </p:nvGraphicFramePr>
        <p:xfrm>
          <a:off x="3457828" y="1352921"/>
          <a:ext cx="4895850" cy="4188069"/>
        </p:xfrm>
        <a:graphic>
          <a:graphicData uri="http://schemas.openxmlformats.org/presentationml/2006/ole">
            <mc:AlternateContent xmlns:mc="http://schemas.openxmlformats.org/markup-compatibility/2006">
              <mc:Choice xmlns:v="urn:schemas-microsoft-com:vml" Requires="v">
                <p:oleObj name="Visio" r:id="rId3" imgW="6911893" imgH="5913324" progId="Visio.Drawing.11">
                  <p:embed/>
                </p:oleObj>
              </mc:Choice>
              <mc:Fallback>
                <p:oleObj name="Visio" r:id="rId3" imgW="6911893" imgH="5913324" progId="Visio.Drawing.11">
                  <p:embed/>
                  <p:pic>
                    <p:nvPicPr>
                      <p:cNvPr id="10" name="Object 9"/>
                      <p:cNvPicPr>
                        <a:picLocks noChangeAspect="1" noChangeArrowheads="1"/>
                      </p:cNvPicPr>
                      <p:nvPr/>
                    </p:nvPicPr>
                    <p:blipFill>
                      <a:blip r:embed="rId4"/>
                      <a:srcRect/>
                      <a:stretch>
                        <a:fillRect/>
                      </a:stretch>
                    </p:blipFill>
                    <p:spPr bwMode="auto">
                      <a:xfrm>
                        <a:off x="3457828" y="1352921"/>
                        <a:ext cx="4895850" cy="4188069"/>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5" imgW="6911893" imgH="5913324" progId="Visio.Drawing.11">
                  <p:embed/>
                </p:oleObj>
              </mc:Choice>
              <mc:Fallback>
                <p:oleObj name="Visio" r:id="rId5" imgW="6911893" imgH="5913324" progId="Visio.Drawing.11">
                  <p:embed/>
                  <p:pic>
                    <p:nvPicPr>
                      <p:cNvPr id="11" name="Object 10"/>
                      <p:cNvPicPr>
                        <a:picLocks noChangeAspect="1" noChangeArrowheads="1"/>
                      </p:cNvPicPr>
                      <p:nvPr/>
                    </p:nvPicPr>
                    <p:blipFill>
                      <a:blip r:embed="rId6"/>
                      <a:srcRect/>
                      <a:stretch>
                        <a:fillRect/>
                      </a:stretch>
                    </p:blipFill>
                    <p:spPr bwMode="auto">
                      <a:xfrm>
                        <a:off x="3458332"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3471133" y="1347981"/>
          <a:ext cx="4895850" cy="4188069"/>
        </p:xfrm>
        <a:graphic>
          <a:graphicData uri="http://schemas.openxmlformats.org/presentationml/2006/ole">
            <mc:AlternateContent xmlns:mc="http://schemas.openxmlformats.org/markup-compatibility/2006">
              <mc:Choice xmlns:v="urn:schemas-microsoft-com:vml" Requires="v">
                <p:oleObj name="Visio" r:id="rId7" imgW="6911893" imgH="5913324" progId="Visio.Drawing.11">
                  <p:embed/>
                </p:oleObj>
              </mc:Choice>
              <mc:Fallback>
                <p:oleObj name="Visio" r:id="rId7" imgW="6911893" imgH="5913324" progId="Visio.Drawing.11">
                  <p:embed/>
                  <p:pic>
                    <p:nvPicPr>
                      <p:cNvPr id="12" name="Object 11"/>
                      <p:cNvPicPr>
                        <a:picLocks noChangeAspect="1" noChangeArrowheads="1"/>
                      </p:cNvPicPr>
                      <p:nvPr/>
                    </p:nvPicPr>
                    <p:blipFill>
                      <a:blip r:embed="rId8"/>
                      <a:srcRect/>
                      <a:stretch>
                        <a:fillRect/>
                      </a:stretch>
                    </p:blipFill>
                    <p:spPr bwMode="auto">
                      <a:xfrm>
                        <a:off x="3471133" y="134798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3471133" y="1352342"/>
          <a:ext cx="4895850" cy="4188069"/>
        </p:xfrm>
        <a:graphic>
          <a:graphicData uri="http://schemas.openxmlformats.org/presentationml/2006/ole">
            <mc:AlternateContent xmlns:mc="http://schemas.openxmlformats.org/markup-compatibility/2006">
              <mc:Choice xmlns:v="urn:schemas-microsoft-com:vml" Requires="v">
                <p:oleObj name="Visio" r:id="rId9" imgW="6911893" imgH="5913324" progId="Visio.Drawing.11">
                  <p:embed/>
                </p:oleObj>
              </mc:Choice>
              <mc:Fallback>
                <p:oleObj name="Visio" r:id="rId9" imgW="6911893" imgH="5913324" progId="Visio.Drawing.11">
                  <p:embed/>
                  <p:pic>
                    <p:nvPicPr>
                      <p:cNvPr id="13" name="Object 12"/>
                      <p:cNvPicPr>
                        <a:picLocks noChangeAspect="1" noChangeArrowheads="1"/>
                      </p:cNvPicPr>
                      <p:nvPr/>
                    </p:nvPicPr>
                    <p:blipFill>
                      <a:blip r:embed="rId10"/>
                      <a:srcRect/>
                      <a:stretch>
                        <a:fillRect/>
                      </a:stretch>
                    </p:blipFill>
                    <p:spPr bwMode="auto">
                      <a:xfrm>
                        <a:off x="3471133"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458287" y="1352342"/>
          <a:ext cx="4895850" cy="4188069"/>
        </p:xfrm>
        <a:graphic>
          <a:graphicData uri="http://schemas.openxmlformats.org/presentationml/2006/ole">
            <mc:AlternateContent xmlns:mc="http://schemas.openxmlformats.org/markup-compatibility/2006">
              <mc:Choice xmlns:v="urn:schemas-microsoft-com:vml" Requires="v">
                <p:oleObj name="Visio" r:id="rId11" imgW="6911893" imgH="5913324" progId="Visio.Drawing.11">
                  <p:embed/>
                </p:oleObj>
              </mc:Choice>
              <mc:Fallback>
                <p:oleObj name="Visio" r:id="rId11" imgW="6911893" imgH="5913324" progId="Visio.Drawing.11">
                  <p:embed/>
                  <p:pic>
                    <p:nvPicPr>
                      <p:cNvPr id="14" name="Object 13"/>
                      <p:cNvPicPr>
                        <a:picLocks noChangeAspect="1" noChangeArrowheads="1"/>
                      </p:cNvPicPr>
                      <p:nvPr/>
                    </p:nvPicPr>
                    <p:blipFill>
                      <a:blip r:embed="rId12"/>
                      <a:srcRect/>
                      <a:stretch>
                        <a:fillRect/>
                      </a:stretch>
                    </p:blipFill>
                    <p:spPr bwMode="auto">
                      <a:xfrm>
                        <a:off x="3458287" y="1352342"/>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458332" y="1352646"/>
          <a:ext cx="4895850" cy="4188069"/>
        </p:xfrm>
        <a:graphic>
          <a:graphicData uri="http://schemas.openxmlformats.org/presentationml/2006/ole">
            <mc:AlternateContent xmlns:mc="http://schemas.openxmlformats.org/markup-compatibility/2006">
              <mc:Choice xmlns:v="urn:schemas-microsoft-com:vml" Requires="v">
                <p:oleObj name="Visio" r:id="rId13" imgW="6911893" imgH="5913324" progId="Visio.Drawing.11">
                  <p:embed/>
                </p:oleObj>
              </mc:Choice>
              <mc:Fallback>
                <p:oleObj name="Visio" r:id="rId13" imgW="6911893" imgH="5913324" progId="Visio.Drawing.11">
                  <p:embed/>
                  <p:pic>
                    <p:nvPicPr>
                      <p:cNvPr id="15" name="Object 14"/>
                      <p:cNvPicPr>
                        <a:picLocks noChangeAspect="1" noChangeArrowheads="1"/>
                      </p:cNvPicPr>
                      <p:nvPr/>
                    </p:nvPicPr>
                    <p:blipFill>
                      <a:blip r:embed="rId14"/>
                      <a:srcRect/>
                      <a:stretch>
                        <a:fillRect/>
                      </a:stretch>
                    </p:blipFill>
                    <p:spPr bwMode="auto">
                      <a:xfrm>
                        <a:off x="3458332" y="1352646"/>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3471017" y="1352921"/>
          <a:ext cx="4895850" cy="4188069"/>
        </p:xfrm>
        <a:graphic>
          <a:graphicData uri="http://schemas.openxmlformats.org/presentationml/2006/ole">
            <mc:AlternateContent xmlns:mc="http://schemas.openxmlformats.org/markup-compatibility/2006">
              <mc:Choice xmlns:v="urn:schemas-microsoft-com:vml" Requires="v">
                <p:oleObj name="Visio" r:id="rId15" imgW="6911893" imgH="5913324" progId="Visio.Drawing.11">
                  <p:embed/>
                </p:oleObj>
              </mc:Choice>
              <mc:Fallback>
                <p:oleObj name="Visio" r:id="rId15" imgW="6911893" imgH="5913324" progId="Visio.Drawing.11">
                  <p:embed/>
                  <p:pic>
                    <p:nvPicPr>
                      <p:cNvPr id="16" name="Object 15"/>
                      <p:cNvPicPr>
                        <a:picLocks noChangeAspect="1" noChangeArrowheads="1"/>
                      </p:cNvPicPr>
                      <p:nvPr/>
                    </p:nvPicPr>
                    <p:blipFill>
                      <a:blip r:embed="rId16"/>
                      <a:srcRect/>
                      <a:stretch>
                        <a:fillRect/>
                      </a:stretch>
                    </p:blipFill>
                    <p:spPr bwMode="auto">
                      <a:xfrm>
                        <a:off x="3471017" y="1352921"/>
                        <a:ext cx="4895850" cy="4188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pic>
        <p:nvPicPr>
          <p:cNvPr id="17" name="Picture 2" descr="\\psf\Home\Desktop\pics\ch2_harborarch.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508761" y="1305537"/>
            <a:ext cx="1759902" cy="903202"/>
          </a:xfrm>
          <a:prstGeom prst="rect">
            <a:avLst/>
          </a:prstGeom>
          <a:ln>
            <a:noFill/>
          </a:ln>
          <a:effectLst/>
          <a:extLst>
            <a:ext uri="{909E8E84-426E-40dd-AFC4-6F175D3DCCD1}">
              <a14:hiddenFill xmlns="" xmlns:a14="http://schemas.microsoft.com/office/drawing/2010/main">
                <a:solidFill>
                  <a:srgbClr val="FFFFFF"/>
                </a:solidFill>
              </a14:hiddenFill>
            </a:ext>
          </a:extLst>
        </p:spPr>
      </p:pic>
      <p:pic>
        <p:nvPicPr>
          <p:cNvPr id="18" name="Picture 4" descr="\\psf\Home\Desktop\pics\ch3_PurchaseOrder3.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929547" y="4060828"/>
            <a:ext cx="1502610" cy="871086"/>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3" descr="\\psf\Home\Desktop\pics\ch3_PurchaseOrder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V="1">
            <a:off x="7881418" y="2619989"/>
            <a:ext cx="1595254" cy="181635"/>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6" descr="\\psf\Home\Desktop\pics\ch6_cause_effect_rejected_equipment.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339818" y="3983780"/>
            <a:ext cx="1450637" cy="1025182"/>
          </a:xfrm>
          <a:prstGeom prst="rect">
            <a:avLst/>
          </a:prstGeom>
          <a:ln>
            <a:noFill/>
          </a:ln>
          <a:effectLst/>
          <a:extLst>
            <a:ext uri="{909E8E84-426E-40dd-AFC4-6F175D3DCCD1}">
              <a14:hiddenFill xmlns="" xmlns:a14="http://schemas.microsoft.com/office/drawing/2010/main">
                <a:solidFill>
                  <a:srgbClr val="FFFFFF"/>
                </a:solidFill>
              </a14:hiddenFill>
            </a:ext>
          </a:extLst>
        </p:spPr>
      </p:pic>
      <p:pic>
        <p:nvPicPr>
          <p:cNvPr id="21" name="Picture 8" descr="\\psf\Home\Desktop\pics\ch7_BIMPCreditApplicationHistograms.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019894" y="2430906"/>
            <a:ext cx="1447785" cy="770812"/>
          </a:xfrm>
          <a:prstGeom prst="rect">
            <a:avLst/>
          </a:prstGeom>
          <a:ln>
            <a:noFill/>
          </a:ln>
          <a:effectLst/>
          <a:extLst>
            <a:ext uri="{909E8E84-426E-40dd-AFC4-6F175D3DCCD1}">
              <a14:hiddenFill xmlns="" xmlns:a14="http://schemas.microsoft.com/office/drawing/2010/main">
                <a:solidFill>
                  <a:srgbClr val="FFFFFF"/>
                </a:solidFill>
              </a14:hiddenFill>
            </a:ext>
          </a:extLst>
        </p:spPr>
      </p:pic>
      <p:pic>
        <p:nvPicPr>
          <p:cNvPr id="22" name="Picture 42" descr="\\psf\Home\Desktop\pics\ch10_final.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987117" y="4282096"/>
            <a:ext cx="1696083" cy="428553"/>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Rounded Rectangle 24"/>
          <p:cNvSpPr/>
          <p:nvPr/>
        </p:nvSpPr>
        <p:spPr bwMode="auto">
          <a:xfrm>
            <a:off x="6353629" y="4841717"/>
            <a:ext cx="1189822" cy="638909"/>
          </a:xfrm>
          <a:prstGeom prst="roundRect">
            <a:avLst/>
          </a:prstGeom>
          <a:noFill/>
          <a:ln w="57150" cap="flat" cmpd="sng" algn="ctr">
            <a:solidFill>
              <a:srgbClr val="CC0000"/>
            </a:solidFill>
            <a:prstDash val="solid"/>
            <a:round/>
            <a:headEnd type="none" w="sm" len="sm"/>
            <a:tailEnd type="none" w="sm" len="sm"/>
          </a:ln>
          <a:effectLst/>
        </p:spPr>
        <p:txBody>
          <a:bodyPr vert="horz" wrap="square" lIns="84406" tIns="42203" rIns="84406" bIns="42203" numCol="1" rtlCol="0" anchor="t" anchorCtr="0" compatLnSpc="1">
            <a:prstTxWarp prst="textNoShape">
              <a:avLst/>
            </a:prstTxWarp>
          </a:bodyPr>
          <a:lstStyle/>
          <a:p>
            <a:pPr defTabSz="844083"/>
            <a:endParaRPr lang="en-AU" sz="2215">
              <a:latin typeface="Times New Roman" pitchFamily="-106" charset="0"/>
            </a:endParaRPr>
          </a:p>
        </p:txBody>
      </p:sp>
    </p:spTree>
    <p:extLst>
      <p:ext uri="{BB962C8B-B14F-4D97-AF65-F5344CB8AC3E}">
        <p14:creationId xmlns:p14="http://schemas.microsoft.com/office/powerpoint/2010/main" val="3270478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11"/>
          <p:cNvSpPr>
            <a:spLocks noChangeArrowheads="1"/>
          </p:cNvSpPr>
          <p:nvPr/>
        </p:nvSpPr>
        <p:spPr bwMode="auto">
          <a:xfrm>
            <a:off x="623392" y="3429000"/>
            <a:ext cx="9461902" cy="2592388"/>
          </a:xfrm>
          <a:prstGeom prst="rect">
            <a:avLst/>
          </a:prstGeom>
          <a:solidFill>
            <a:srgbClr val="FFFF99"/>
          </a:solidFill>
          <a:ln w="9525">
            <a:solidFill>
              <a:schemeClr val="tx1"/>
            </a:solidFill>
            <a:miter lim="800000"/>
            <a:headEnd/>
            <a:tailEnd/>
          </a:ln>
        </p:spPr>
        <p:txBody>
          <a:bodyPr wrap="none" anchor="ctr"/>
          <a:lstStyle/>
          <a:p>
            <a:endParaRPr lang="et-EE"/>
          </a:p>
        </p:txBody>
      </p:sp>
      <p:sp>
        <p:nvSpPr>
          <p:cNvPr id="9219" name="Rectangle 3"/>
          <p:cNvSpPr>
            <a:spLocks noGrp="1" noChangeArrowheads="1"/>
          </p:cNvSpPr>
          <p:nvPr>
            <p:ph idx="1"/>
          </p:nvPr>
        </p:nvSpPr>
        <p:spPr>
          <a:xfrm>
            <a:off x="623392" y="1340768"/>
            <a:ext cx="10849205" cy="4945732"/>
          </a:xfrm>
        </p:spPr>
        <p:txBody>
          <a:bodyPr/>
          <a:lstStyle/>
          <a:p>
            <a:pPr>
              <a:lnSpc>
                <a:spcPct val="90000"/>
              </a:lnSpc>
            </a:pPr>
            <a:r>
              <a:rPr lang="en-US" dirty="0">
                <a:latin typeface="Arial" charset="0"/>
                <a:ea typeface="ＭＳ Ｐゴシック" charset="0"/>
                <a:cs typeface="ＭＳ Ｐゴシック" charset="0"/>
              </a:rPr>
              <a:t>Capacity problems are common and a key driver of process redesign</a:t>
            </a:r>
          </a:p>
          <a:p>
            <a:pPr lvl="1">
              <a:lnSpc>
                <a:spcPct val="90000"/>
              </a:lnSpc>
            </a:pPr>
            <a:r>
              <a:rPr lang="en-US" sz="2000" dirty="0">
                <a:solidFill>
                  <a:srgbClr val="000000"/>
                </a:solidFill>
                <a:latin typeface="Arial" charset="0"/>
                <a:ea typeface="ＭＳ Ｐゴシック" charset="0"/>
              </a:rPr>
              <a:t>Need to balance the cost of increased capacity against the gains of increased productivity and service</a:t>
            </a:r>
          </a:p>
          <a:p>
            <a:pPr>
              <a:lnSpc>
                <a:spcPct val="90000"/>
              </a:lnSpc>
            </a:pPr>
            <a:r>
              <a:rPr lang="en-US" dirty="0">
                <a:latin typeface="Arial" charset="0"/>
                <a:ea typeface="ＭＳ Ｐゴシック" charset="0"/>
                <a:cs typeface="ＭＳ Ｐゴシック" charset="0"/>
              </a:rPr>
              <a:t>Queuing and waiting time analysis is particularly important in service systems</a:t>
            </a:r>
          </a:p>
          <a:p>
            <a:pPr lvl="1">
              <a:lnSpc>
                <a:spcPct val="90000"/>
              </a:lnSpc>
            </a:pPr>
            <a:r>
              <a:rPr lang="en-US" sz="2000" dirty="0">
                <a:solidFill>
                  <a:srgbClr val="000000"/>
                </a:solidFill>
                <a:latin typeface="Arial" charset="0"/>
                <a:ea typeface="ＭＳ Ｐゴシック" charset="0"/>
              </a:rPr>
              <a:t>Large costs of waiting and/or lost sales due to waiting</a:t>
            </a:r>
          </a:p>
          <a:p>
            <a:pPr lvl="1">
              <a:lnSpc>
                <a:spcPct val="90000"/>
              </a:lnSpc>
            </a:pPr>
            <a:endParaRPr lang="en-US" sz="2000" dirty="0">
              <a:solidFill>
                <a:srgbClr val="000000"/>
              </a:solidFill>
              <a:latin typeface="Arial" charset="0"/>
              <a:ea typeface="ＭＳ Ｐゴシック" charset="0"/>
            </a:endParaRPr>
          </a:p>
          <a:p>
            <a:pPr>
              <a:lnSpc>
                <a:spcPct val="90000"/>
              </a:lnSpc>
              <a:buFontTx/>
              <a:buNone/>
            </a:pPr>
            <a:r>
              <a:rPr lang="en-US" b="1" dirty="0">
                <a:latin typeface="Arial" charset="0"/>
                <a:ea typeface="ＭＳ Ｐゴシック" charset="0"/>
                <a:cs typeface="ＭＳ Ｐゴシック" charset="0"/>
              </a:rPr>
              <a:t>Example – ER at a Hospital</a:t>
            </a:r>
          </a:p>
          <a:p>
            <a:pPr>
              <a:lnSpc>
                <a:spcPct val="90000"/>
              </a:lnSpc>
            </a:pPr>
            <a:r>
              <a:rPr lang="en-US" dirty="0">
                <a:latin typeface="Arial" charset="0"/>
                <a:ea typeface="ＭＳ Ｐゴシック" charset="0"/>
                <a:cs typeface="ＭＳ Ｐゴシック" charset="0"/>
              </a:rPr>
              <a:t>Patients arrive by ambulance or by their own accord</a:t>
            </a:r>
          </a:p>
          <a:p>
            <a:pPr>
              <a:lnSpc>
                <a:spcPct val="90000"/>
              </a:lnSpc>
            </a:pPr>
            <a:r>
              <a:rPr lang="en-US" dirty="0">
                <a:latin typeface="Arial" charset="0"/>
                <a:ea typeface="ＭＳ Ｐゴシック" charset="0"/>
                <a:cs typeface="ＭＳ Ｐゴシック" charset="0"/>
              </a:rPr>
              <a:t>One doctor is always on duty</a:t>
            </a:r>
          </a:p>
          <a:p>
            <a:pPr>
              <a:lnSpc>
                <a:spcPct val="90000"/>
              </a:lnSpc>
            </a:pPr>
            <a:r>
              <a:rPr lang="en-US" dirty="0">
                <a:latin typeface="Arial" charset="0"/>
                <a:ea typeface="ＭＳ Ｐゴシック" charset="0"/>
                <a:cs typeface="ＭＳ Ｐゴシック" charset="0"/>
              </a:rPr>
              <a:t>More patients seeks help </a:t>
            </a:r>
            <a:r>
              <a:rPr lang="en-US" dirty="0">
                <a:latin typeface="Arial" charset="0"/>
                <a:ea typeface="ＭＳ Ｐゴシック" charset="0"/>
                <a:cs typeface="ＭＳ Ｐゴシック" charset="0"/>
                <a:sym typeface="Symbol" charset="0"/>
              </a:rPr>
              <a:t> longer waiting times</a:t>
            </a:r>
          </a:p>
          <a:p>
            <a:pPr>
              <a:lnSpc>
                <a:spcPct val="90000"/>
              </a:lnSpc>
              <a:buFont typeface="Wingdings" charset="0"/>
              <a:buChar char="Ø"/>
            </a:pPr>
            <a:r>
              <a:rPr lang="en-US" b="1" i="1" u="sng" dirty="0">
                <a:latin typeface="Arial" charset="0"/>
                <a:ea typeface="ＭＳ Ｐゴシック" charset="0"/>
                <a:cs typeface="ＭＳ Ｐゴシック" charset="0"/>
              </a:rPr>
              <a:t>Question</a:t>
            </a:r>
            <a:r>
              <a:rPr lang="en-US" dirty="0">
                <a:latin typeface="Arial" charset="0"/>
                <a:ea typeface="ＭＳ Ｐゴシック" charset="0"/>
                <a:cs typeface="ＭＳ Ｐゴシック" charset="0"/>
              </a:rPr>
              <a:t>: </a:t>
            </a:r>
            <a:r>
              <a:rPr lang="en-US" b="1" i="1" dirty="0">
                <a:latin typeface="Arial" charset="0"/>
                <a:ea typeface="ＭＳ Ｐゴシック" charset="0"/>
                <a:cs typeface="ＭＳ Ｐゴシック" charset="0"/>
              </a:rPr>
              <a:t>Should another MD position be instated?</a:t>
            </a:r>
          </a:p>
        </p:txBody>
      </p:sp>
      <p:sp>
        <p:nvSpPr>
          <p:cNvPr id="9218" name="Title 2"/>
          <p:cNvSpPr>
            <a:spLocks noGrp="1"/>
          </p:cNvSpPr>
          <p:nvPr>
            <p:ph type="title"/>
          </p:nvPr>
        </p:nvSpPr>
        <p:spPr/>
        <p:txBody>
          <a:bodyPr/>
          <a:lstStyle/>
          <a:p>
            <a:r>
              <a:rPr lang="en-US" dirty="0">
                <a:latin typeface="Arial" charset="0"/>
                <a:ea typeface="ＭＳ Ｐゴシック" charset="0"/>
                <a:cs typeface="ＭＳ Ｐゴシック" charset="0"/>
              </a:rPr>
              <a:t>Queuing Analysis</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a:t>
            </a:fld>
            <a:endParaRPr lang="en-AU">
              <a:solidFill>
                <a:prstClr val="black">
                  <a:lumMod val="50000"/>
                  <a:lumOff val="50000"/>
                </a:prstClr>
              </a:solidFill>
            </a:endParaRPr>
          </a:p>
        </p:txBody>
      </p:sp>
      <p:sp>
        <p:nvSpPr>
          <p:cNvPr id="9220" name="Slide Number Placeholder 5"/>
          <p:cNvSpPr txBox="1">
            <a:spLocks/>
          </p:cNvSpPr>
          <p:nvPr/>
        </p:nvSpPr>
        <p:spPr bwMode="auto">
          <a:xfrm>
            <a:off x="348504" y="6395938"/>
            <a:ext cx="8167967" cy="309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dirty="0"/>
              <a:t>© Laguna &amp; </a:t>
            </a:r>
            <a:r>
              <a:rPr lang="en-US" sz="1600" b="0" dirty="0" err="1"/>
              <a:t>Marklund</a:t>
            </a:r>
            <a:r>
              <a:rPr lang="en-US" sz="1600" b="0" dirty="0"/>
              <a:t>: Business Process Modeling, Analysis and Design</a:t>
            </a:r>
          </a:p>
        </p:txBody>
      </p:sp>
      <p:sp>
        <p:nvSpPr>
          <p:cNvPr id="9221" name="TextBox 1"/>
          <p:cNvSpPr txBox="1">
            <a:spLocks noChangeArrowheads="1"/>
          </p:cNvSpPr>
          <p:nvPr/>
        </p:nvSpPr>
        <p:spPr bwMode="auto">
          <a:xfrm>
            <a:off x="5511800" y="444500"/>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1829904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idx="1"/>
          </p:nvPr>
        </p:nvSpPr>
        <p:spPr/>
        <p:txBody>
          <a:bodyPr>
            <a:normAutofit/>
          </a:bodyPr>
          <a:lstStyle/>
          <a:p>
            <a:pPr marL="0" indent="0">
              <a:buNone/>
              <a:defRPr/>
            </a:pPr>
            <a:r>
              <a:rPr lang="en-US" sz="2000" b="1" dirty="0"/>
              <a:t>If arrivals are regular or sufficiently spaced apart, no queuing delay occurs</a:t>
            </a:r>
          </a:p>
        </p:txBody>
      </p:sp>
      <p:sp>
        <p:nvSpPr>
          <p:cNvPr id="10241" name="Rectangle 11"/>
          <p:cNvSpPr>
            <a:spLocks noGrp="1" noChangeArrowheads="1"/>
          </p:cNvSpPr>
          <p:nvPr>
            <p:ph type="title"/>
          </p:nvPr>
        </p:nvSpPr>
        <p:spPr/>
        <p:txBody>
          <a:bodyPr/>
          <a:lstStyle/>
          <a:p>
            <a:r>
              <a:rPr lang="en-US">
                <a:latin typeface="Arial" charset="0"/>
                <a:ea typeface="ＭＳ Ｐゴシック" charset="0"/>
                <a:cs typeface="ＭＳ Ｐゴシック" charset="0"/>
              </a:rPr>
              <a:t>Delay is Caused by Job Interference</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6</a:t>
            </a:fld>
            <a:endParaRPr lang="en-AU">
              <a:solidFill>
                <a:prstClr val="black">
                  <a:lumMod val="50000"/>
                  <a:lumOff val="50000"/>
                </a:prstClr>
              </a:solidFill>
            </a:endParaRPr>
          </a:p>
        </p:txBody>
      </p:sp>
      <p:sp>
        <p:nvSpPr>
          <p:cNvPr id="10243" name="Text Box 5"/>
          <p:cNvSpPr txBox="1">
            <a:spLocks noChangeArrowheads="1"/>
          </p:cNvSpPr>
          <p:nvPr/>
        </p:nvSpPr>
        <p:spPr bwMode="auto">
          <a:xfrm>
            <a:off x="7507294" y="2669644"/>
            <a:ext cx="285687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a:latin typeface="Times" charset="0"/>
              </a:rPr>
              <a:t>Deterministic traffic</a:t>
            </a:r>
          </a:p>
        </p:txBody>
      </p:sp>
      <p:sp>
        <p:nvSpPr>
          <p:cNvPr id="10244" name="Text Box 7"/>
          <p:cNvSpPr txBox="1">
            <a:spLocks noChangeArrowheads="1"/>
          </p:cNvSpPr>
          <p:nvPr/>
        </p:nvSpPr>
        <p:spPr bwMode="auto">
          <a:xfrm>
            <a:off x="7599369" y="4542894"/>
            <a:ext cx="2728912"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a:latin typeface="Times" charset="0"/>
              </a:rPr>
              <a:t>Variable but spaced apart traffic</a:t>
            </a:r>
          </a:p>
        </p:txBody>
      </p:sp>
      <p:pic>
        <p:nvPicPr>
          <p:cNvPr id="1024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6" y="1845730"/>
            <a:ext cx="52197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6" y="3915830"/>
            <a:ext cx="52959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7" name="Slide Number Placeholder 5"/>
          <p:cNvSpPr txBox="1">
            <a:spLocks/>
          </p:cNvSpPr>
          <p:nvPr/>
        </p:nvSpPr>
        <p:spPr bwMode="auto">
          <a:xfrm>
            <a:off x="1" y="6464353"/>
            <a:ext cx="3952876" cy="404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dirty="0"/>
              <a:t>© </a:t>
            </a:r>
            <a:r>
              <a:rPr lang="en-US" sz="1600" b="0" dirty="0" err="1"/>
              <a:t>Dimitri</a:t>
            </a:r>
            <a:r>
              <a:rPr lang="en-US" sz="1600" b="0" dirty="0"/>
              <a:t> P. </a:t>
            </a:r>
            <a:r>
              <a:rPr lang="en-US" sz="1600" b="0" dirty="0" err="1"/>
              <a:t>Bertsekas</a:t>
            </a:r>
            <a:endParaRPr lang="en-US" sz="1600" b="0" dirty="0"/>
          </a:p>
        </p:txBody>
      </p:sp>
    </p:spTree>
    <p:extLst>
      <p:ext uri="{BB962C8B-B14F-4D97-AF65-F5344CB8AC3E}">
        <p14:creationId xmlns:p14="http://schemas.microsoft.com/office/powerpoint/2010/main" val="272421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0"/>
          <p:cNvSpPr>
            <a:spLocks noGrp="1" noChangeArrowheads="1"/>
          </p:cNvSpPr>
          <p:nvPr>
            <p:ph type="title"/>
          </p:nvPr>
        </p:nvSpPr>
        <p:spPr/>
        <p:txBody>
          <a:bodyPr/>
          <a:lstStyle/>
          <a:p>
            <a:r>
              <a:rPr lang="en-US">
                <a:latin typeface="Arial" charset="0"/>
                <a:ea typeface="ＭＳ Ｐゴシック" charset="0"/>
                <a:cs typeface="ＭＳ Ｐゴシック" charset="0"/>
              </a:rPr>
              <a:t>Burstiness Causes Interference</a:t>
            </a:r>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7</a:t>
            </a:fld>
            <a:endParaRPr lang="en-AU">
              <a:solidFill>
                <a:prstClr val="black">
                  <a:lumMod val="50000"/>
                  <a:lumOff val="50000"/>
                </a:prstClr>
              </a:solidFill>
            </a:endParaRPr>
          </a:p>
        </p:txBody>
      </p:sp>
      <p:pic>
        <p:nvPicPr>
          <p:cNvPr id="1229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388" y="2874963"/>
            <a:ext cx="8026400" cy="237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1" name="Rectangle 11"/>
          <p:cNvSpPr txBox="1">
            <a:spLocks noChangeArrowheads="1"/>
          </p:cNvSpPr>
          <p:nvPr/>
        </p:nvSpPr>
        <p:spPr bwMode="auto">
          <a:xfrm>
            <a:off x="1903413" y="1828800"/>
            <a:ext cx="8228012" cy="69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73050" indent="-273050"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spcBef>
                <a:spcPct val="20000"/>
              </a:spcBef>
              <a:buClr>
                <a:schemeClr val="accent1"/>
              </a:buClr>
              <a:buSzPct val="100000"/>
              <a:buFont typeface="Symbol" charset="0"/>
              <a:buChar char=""/>
            </a:pPr>
            <a:r>
              <a:rPr lang="en-US" dirty="0">
                <a:solidFill>
                  <a:schemeClr val="tx2"/>
                </a:solidFill>
              </a:rPr>
              <a:t>Queuing results from variability in processing times and/or </a:t>
            </a:r>
            <a:r>
              <a:rPr lang="en-US" dirty="0" err="1">
                <a:solidFill>
                  <a:schemeClr val="tx2"/>
                </a:solidFill>
              </a:rPr>
              <a:t>interarrival</a:t>
            </a:r>
            <a:r>
              <a:rPr lang="en-US" dirty="0">
                <a:solidFill>
                  <a:schemeClr val="tx2"/>
                </a:solidFill>
              </a:rPr>
              <a:t> intervals</a:t>
            </a:r>
          </a:p>
        </p:txBody>
      </p:sp>
      <p:sp>
        <p:nvSpPr>
          <p:cNvPr id="12292" name="Slide Number Placeholder 5"/>
          <p:cNvSpPr txBox="1">
            <a:spLocks/>
          </p:cNvSpPr>
          <p:nvPr/>
        </p:nvSpPr>
        <p:spPr bwMode="auto">
          <a:xfrm>
            <a:off x="1" y="6433851"/>
            <a:ext cx="3952876" cy="424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dirty="0"/>
              <a:t>© </a:t>
            </a:r>
            <a:r>
              <a:rPr lang="en-US" sz="1600" b="0" dirty="0" err="1"/>
              <a:t>Dimitri</a:t>
            </a:r>
            <a:r>
              <a:rPr lang="en-US" sz="1600" b="0" dirty="0"/>
              <a:t> P. </a:t>
            </a:r>
            <a:r>
              <a:rPr lang="en-US" sz="1600" b="0" dirty="0" err="1"/>
              <a:t>Bertsekas</a:t>
            </a:r>
            <a:endParaRPr lang="en-US" sz="1600" b="0" dirty="0"/>
          </a:p>
        </p:txBody>
      </p:sp>
    </p:spTree>
    <p:extLst>
      <p:ext uri="{BB962C8B-B14F-4D97-AF65-F5344CB8AC3E}">
        <p14:creationId xmlns:p14="http://schemas.microsoft.com/office/powerpoint/2010/main" val="421718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r>
              <a:rPr lang="en-US">
                <a:latin typeface="Arial" charset="0"/>
                <a:ea typeface="ＭＳ Ｐゴシック" charset="0"/>
                <a:cs typeface="ＭＳ Ｐゴシック" charset="0"/>
              </a:rPr>
              <a:t>Deterministic arrivals, variable job sizes</a:t>
            </a:r>
          </a:p>
        </p:txBody>
      </p:sp>
      <p:sp>
        <p:nvSpPr>
          <p:cNvPr id="14337"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Job Size Variation Causes Interference</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8</a:t>
            </a:fld>
            <a:endParaRPr lang="en-AU">
              <a:solidFill>
                <a:prstClr val="black">
                  <a:lumMod val="50000"/>
                  <a:lumOff val="50000"/>
                </a:prstClr>
              </a:solidFill>
            </a:endParaRPr>
          </a:p>
        </p:txBody>
      </p:sp>
      <p:pic>
        <p:nvPicPr>
          <p:cNvPr id="143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98738"/>
            <a:ext cx="6108700" cy="242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0" name="Slide Number Placeholder 5"/>
          <p:cNvSpPr txBox="1">
            <a:spLocks/>
          </p:cNvSpPr>
          <p:nvPr/>
        </p:nvSpPr>
        <p:spPr bwMode="auto">
          <a:xfrm>
            <a:off x="0" y="6551533"/>
            <a:ext cx="4238626" cy="190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a:t>© Dimitri P. Bertsekas</a:t>
            </a:r>
          </a:p>
        </p:txBody>
      </p:sp>
    </p:spTree>
    <p:extLst>
      <p:ext uri="{BB962C8B-B14F-4D97-AF65-F5344CB8AC3E}">
        <p14:creationId xmlns:p14="http://schemas.microsoft.com/office/powerpoint/2010/main" val="338113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lstStyle/>
          <a:p>
            <a:r>
              <a:rPr lang="en-US">
                <a:latin typeface="Arial" charset="0"/>
                <a:ea typeface="ＭＳ Ｐゴシック" charset="0"/>
                <a:cs typeface="ＭＳ Ｐゴシック" charset="0"/>
              </a:rPr>
              <a:t>The queuing probability increases as the load increases</a:t>
            </a:r>
          </a:p>
          <a:p>
            <a:r>
              <a:rPr lang="en-US">
                <a:latin typeface="Arial" charset="0"/>
                <a:ea typeface="ＭＳ Ｐゴシック" charset="0"/>
                <a:cs typeface="ＭＳ Ｐゴシック" charset="0"/>
              </a:rPr>
              <a:t>Utilization close to 100% is unsustainable </a:t>
            </a:r>
            <a:r>
              <a:rPr lang="en-US">
                <a:latin typeface="Arial" charset="0"/>
                <a:ea typeface="ＭＳ Ｐゴシック" charset="0"/>
                <a:cs typeface="ＭＳ Ｐゴシック" charset="0"/>
                <a:sym typeface="Wingdings" charset="0"/>
              </a:rPr>
              <a:t> too long queuing times</a:t>
            </a:r>
            <a:endParaRPr lang="en-US">
              <a:latin typeface="Arial" charset="0"/>
              <a:ea typeface="ＭＳ Ｐゴシック" charset="0"/>
              <a:cs typeface="ＭＳ Ｐゴシック" charset="0"/>
            </a:endParaRPr>
          </a:p>
        </p:txBody>
      </p:sp>
      <p:sp>
        <p:nvSpPr>
          <p:cNvPr id="16385"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High Utilization Exacerbates Interference</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9</a:t>
            </a:fld>
            <a:endParaRPr lang="en-AU">
              <a:solidFill>
                <a:prstClr val="black">
                  <a:lumMod val="50000"/>
                  <a:lumOff val="50000"/>
                </a:prstClr>
              </a:solidFill>
            </a:endParaRPr>
          </a:p>
        </p:txBody>
      </p:sp>
      <p:pic>
        <p:nvPicPr>
          <p:cNvPr id="163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730" y="2963309"/>
            <a:ext cx="6705600" cy="273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388" name="Slide Number Placeholder 5"/>
          <p:cNvSpPr txBox="1">
            <a:spLocks/>
          </p:cNvSpPr>
          <p:nvPr/>
        </p:nvSpPr>
        <p:spPr bwMode="auto">
          <a:xfrm>
            <a:off x="178855" y="6418758"/>
            <a:ext cx="2428875"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600" b="0"/>
              <a:t>© Dimitri P. Bertsekas</a:t>
            </a:r>
          </a:p>
        </p:txBody>
      </p:sp>
    </p:spTree>
    <p:extLst>
      <p:ext uri="{BB962C8B-B14F-4D97-AF65-F5344CB8AC3E}">
        <p14:creationId xmlns:p14="http://schemas.microsoft.com/office/powerpoint/2010/main" val="2642911652"/>
      </p:ext>
    </p:extLst>
  </p:cSld>
  <p:clrMapOvr>
    <a:masterClrMapping/>
  </p:clrMapOvr>
</p:sld>
</file>

<file path=ppt/theme/theme1.xml><?xml version="1.0" encoding="utf-8"?>
<a:theme xmlns:a="http://schemas.openxmlformats.org/drawingml/2006/main" name="Office Mix">
  <a:themeElements>
    <a:clrScheme name="Custom 1">
      <a:dk1>
        <a:srgbClr val="2B2B2B"/>
      </a:dk1>
      <a:lt1>
        <a:srgbClr val="FFFFFF"/>
      </a:lt1>
      <a:dk2>
        <a:srgbClr val="505050"/>
      </a:dk2>
      <a:lt2>
        <a:srgbClr val="F2F2F2"/>
      </a:lt2>
      <a:accent1>
        <a:srgbClr val="0061AA"/>
      </a:accent1>
      <a:accent2>
        <a:srgbClr val="8B0304"/>
      </a:accent2>
      <a:accent3>
        <a:srgbClr val="F04E23"/>
      </a:accent3>
      <a:accent4>
        <a:srgbClr val="004282"/>
      </a:accent4>
      <a:accent5>
        <a:srgbClr val="009AC6"/>
      </a:accent5>
      <a:accent6>
        <a:srgbClr val="FFB900"/>
      </a:accent6>
      <a:hlink>
        <a:srgbClr val="0078D7"/>
      </a:hlink>
      <a:folHlink>
        <a:srgbClr val="4DB0FF"/>
      </a:folHlink>
    </a:clrScheme>
    <a:fontScheme name="Tinos preset">
      <a:majorFont>
        <a:latin typeface="tinos"/>
        <a:ea typeface=""/>
        <a:cs typeface=""/>
      </a:majorFont>
      <a:minorFont>
        <a:latin typeface="tin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defRPr baseline="0" dirty="0" smtClean="0">
            <a:solidFill>
              <a:srgbClr val="0061AA"/>
            </a:solidFill>
          </a:defRPr>
        </a:defPPr>
      </a:lstStyle>
    </a:txDef>
  </a:objectDefaults>
  <a:extraClrSchemeLst/>
  <a:extLst>
    <a:ext uri="{05A4C25C-085E-4340-85A3-A5531E510DB2}">
      <thm15:themeFamily xmlns:thm15="http://schemas.microsoft.com/office/thememl/2012/main" name="OfficeMixStart_Update_6.5.15" id="{60899B57-461E-436C-89B9-AD8BFE676B7F}" vid="{4C140D03-C9A6-4F01-A333-D0890A71F5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Create an Office Mix</Template>
  <TotalTime>4482</TotalTime>
  <Words>2543</Words>
  <Application>Microsoft Office PowerPoint</Application>
  <PresentationFormat>Widescreen</PresentationFormat>
  <Paragraphs>416</Paragraphs>
  <Slides>40</Slides>
  <Notes>39</Notes>
  <HiddenSlides>1</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Mix</vt:lpstr>
      <vt:lpstr>MTAT.03.231 Business Process Management  Lecture 7 Quantitative Process Analysis</vt:lpstr>
      <vt:lpstr>Process Analysis</vt:lpstr>
      <vt:lpstr>Process Analysis Techniques</vt:lpstr>
      <vt:lpstr>Why flow analysis is not enough?</vt:lpstr>
      <vt:lpstr>Queuing Analysis</vt:lpstr>
      <vt:lpstr>Delay is Caused by Job Interference</vt:lpstr>
      <vt:lpstr>Burstiness Causes Interference</vt:lpstr>
      <vt:lpstr>Job Size Variation Causes Interference</vt:lpstr>
      <vt:lpstr>High Utilization Exacerbates Interference</vt:lpstr>
      <vt:lpstr>The Poisson Process</vt:lpstr>
      <vt:lpstr>Negative Exponential Distribution</vt:lpstr>
      <vt:lpstr>Queuing theory: basic concepts</vt:lpstr>
      <vt:lpstr>Queuing theory concepts (cont.)</vt:lpstr>
      <vt:lpstr>M/M/1 queue</vt:lpstr>
      <vt:lpstr>M/M/c queue</vt:lpstr>
      <vt:lpstr>Tool Support</vt:lpstr>
      <vt:lpstr> Example – ER at County Hospital</vt:lpstr>
      <vt:lpstr>Queuing Analysis – Hospital Scenario</vt:lpstr>
      <vt:lpstr>Business Process Simulation</vt:lpstr>
      <vt:lpstr>Process Simulation</vt:lpstr>
      <vt:lpstr>Example</vt:lpstr>
      <vt:lpstr>Elements of a simulation scenario</vt:lpstr>
      <vt:lpstr>Choice of probability distribution</vt:lpstr>
      <vt:lpstr>Simulation sxample</vt:lpstr>
      <vt:lpstr>Elements of a simulation model</vt:lpstr>
      <vt:lpstr>Branching probability and arrival rate</vt:lpstr>
      <vt:lpstr>Elements of a simulation model</vt:lpstr>
      <vt:lpstr>Resource pools</vt:lpstr>
      <vt:lpstr>Elements of a simulation model</vt:lpstr>
      <vt:lpstr>Resource pool assignment</vt:lpstr>
      <vt:lpstr>Process Simulation</vt:lpstr>
      <vt:lpstr>Output: Performance measures &amp; histograms</vt:lpstr>
      <vt:lpstr>Process Simulation</vt:lpstr>
      <vt:lpstr>Tools for Process Simulation</vt:lpstr>
      <vt:lpstr>Demo: Simulation in Apromore</vt:lpstr>
      <vt:lpstr>Pitfalls of simulation</vt:lpstr>
      <vt:lpstr>Stochasticity</vt:lpstr>
      <vt:lpstr>Data quality</vt:lpstr>
      <vt:lpstr>Simulation simplifying assumptions</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Management Course</dc:title>
  <dc:creator>Johan</dc:creator>
  <cp:lastModifiedBy>shahroonkhan788@gmail.com</cp:lastModifiedBy>
  <cp:revision>404</cp:revision>
  <cp:lastPrinted>2019-02-20T06:51:15Z</cp:lastPrinted>
  <dcterms:created xsi:type="dcterms:W3CDTF">2016-01-07T07:52:03Z</dcterms:created>
  <dcterms:modified xsi:type="dcterms:W3CDTF">2023-11-21T07:33:09Z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c0503ac-d8f8-4013-9b73-c18e15e20383_Enabled">
    <vt:lpwstr>true</vt:lpwstr>
  </property>
  <property fmtid="{D5CDD505-2E9C-101B-9397-08002B2CF9AE}" pid="3" name="MSIP_Label_7c0503ac-d8f8-4013-9b73-c18e15e20383_SetDate">
    <vt:lpwstr>2022-02-21T22:26:18Z</vt:lpwstr>
  </property>
  <property fmtid="{D5CDD505-2E9C-101B-9397-08002B2CF9AE}" pid="4" name="MSIP_Label_7c0503ac-d8f8-4013-9b73-c18e15e20383_Method">
    <vt:lpwstr>Privileged</vt:lpwstr>
  </property>
  <property fmtid="{D5CDD505-2E9C-101B-9397-08002B2CF9AE}" pid="5" name="MSIP_Label_7c0503ac-d8f8-4013-9b73-c18e15e20383_Name">
    <vt:lpwstr>Public</vt:lpwstr>
  </property>
  <property fmtid="{D5CDD505-2E9C-101B-9397-08002B2CF9AE}" pid="6" name="MSIP_Label_7c0503ac-d8f8-4013-9b73-c18e15e20383_SiteId">
    <vt:lpwstr>1ee5e53b-16a4-436d-a305-a5c0bdc2a5b4</vt:lpwstr>
  </property>
  <property fmtid="{D5CDD505-2E9C-101B-9397-08002B2CF9AE}" pid="7" name="MSIP_Label_7c0503ac-d8f8-4013-9b73-c18e15e20383_ActionId">
    <vt:lpwstr>87674f9d-a77f-4c6d-a4ed-9e013ceb728c</vt:lpwstr>
  </property>
  <property fmtid="{D5CDD505-2E9C-101B-9397-08002B2CF9AE}" pid="8" name="MSIP_Label_7c0503ac-d8f8-4013-9b73-c18e15e20383_ContentBits">
    <vt:lpwstr>0</vt:lpwstr>
  </property>
</Properties>
</file>