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4"/>
  </p:sldMasterIdLst>
  <p:sldIdLst>
    <p:sldId id="256" r:id="rId5"/>
    <p:sldId id="257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70" r:id="rId14"/>
    <p:sldId id="269" r:id="rId15"/>
    <p:sldId id="273" r:id="rId16"/>
    <p:sldId id="271" r:id="rId17"/>
    <p:sldId id="274" r:id="rId18"/>
    <p:sldId id="272" r:id="rId19"/>
    <p:sldId id="262" r:id="rId20"/>
    <p:sldId id="258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6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5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0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0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9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A3286D-DEB8-4D7F-A28D-1A0862AC2724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87D670-6EA5-4714-AE28-53E2585E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Development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SEN-305</a:t>
            </a:r>
          </a:p>
          <a:p>
            <a:r>
              <a:rPr lang="en-US" sz="2800" b="1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96266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3366"/>
          </a:xfrm>
        </p:spPr>
        <p:txBody>
          <a:bodyPr/>
          <a:lstStyle/>
          <a:p>
            <a:r>
              <a:rPr lang="en-US" dirty="0"/>
              <a:t>Media Market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BD1D472B-C6D6-153E-D314-5BDA15112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31" y="1615737"/>
            <a:ext cx="10227903" cy="4680750"/>
          </a:xfrm>
        </p:spPr>
      </p:pic>
    </p:spTree>
    <p:extLst>
      <p:ext uri="{BB962C8B-B14F-4D97-AF65-F5344CB8AC3E}">
        <p14:creationId xmlns:p14="http://schemas.microsoft.com/office/powerpoint/2010/main" val="408622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A6D6402-5503-659E-EB87-CC076838F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5" y="1020932"/>
            <a:ext cx="8650244" cy="4974454"/>
          </a:xfrm>
        </p:spPr>
      </p:pic>
    </p:spTree>
    <p:extLst>
      <p:ext uri="{BB962C8B-B14F-4D97-AF65-F5344CB8AC3E}">
        <p14:creationId xmlns:p14="http://schemas.microsoft.com/office/powerpoint/2010/main" val="418240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08F4-798F-E820-59EB-E15D5C3D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FB6DE5C-FCF7-E676-FEF4-BC0BCAEE0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78384"/>
            <a:ext cx="7741328" cy="4512816"/>
          </a:xfrm>
        </p:spPr>
      </p:pic>
    </p:spTree>
    <p:extLst>
      <p:ext uri="{BB962C8B-B14F-4D97-AF65-F5344CB8AC3E}">
        <p14:creationId xmlns:p14="http://schemas.microsoft.com/office/powerpoint/2010/main" val="226850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380" y="241663"/>
            <a:ext cx="10018713" cy="881743"/>
          </a:xfrm>
        </p:spPr>
        <p:txBody>
          <a:bodyPr/>
          <a:lstStyle/>
          <a:p>
            <a:r>
              <a:rPr lang="en-US" dirty="0"/>
              <a:t>Per Device Market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5C24D11-316B-0AC8-62DC-1F8E878CB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94" y="1300959"/>
            <a:ext cx="9165437" cy="5154556"/>
          </a:xfrm>
        </p:spPr>
      </p:pic>
    </p:spTree>
    <p:extLst>
      <p:ext uri="{BB962C8B-B14F-4D97-AF65-F5344CB8AC3E}">
        <p14:creationId xmlns:p14="http://schemas.microsoft.com/office/powerpoint/2010/main" val="185388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31B8-6DB0-6B71-FCB5-BBA516F3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54728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countries 2022</a:t>
            </a:r>
            <a:endParaRPr lang="en-PK" dirty="0"/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C9158194-1478-D1CA-639D-AB440F6EB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3" y="1579484"/>
            <a:ext cx="9117367" cy="4592715"/>
          </a:xfrm>
        </p:spPr>
      </p:pic>
    </p:spTree>
    <p:extLst>
      <p:ext uri="{BB962C8B-B14F-4D97-AF65-F5344CB8AC3E}">
        <p14:creationId xmlns:p14="http://schemas.microsoft.com/office/powerpoint/2010/main" val="193858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036A-34D4-250E-76F3-217CB7C7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9772"/>
            <a:ext cx="10018713" cy="894425"/>
          </a:xfrm>
        </p:spPr>
        <p:txBody>
          <a:bodyPr/>
          <a:lstStyle/>
          <a:p>
            <a:r>
              <a:rPr lang="en-US" dirty="0"/>
              <a:t>Top Games 2022 according to MAU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14830-3D41-A8A8-1A1A-52625523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75" y="1233996"/>
            <a:ext cx="9321553" cy="5444232"/>
          </a:xfrm>
        </p:spPr>
      </p:pic>
    </p:spTree>
    <p:extLst>
      <p:ext uri="{BB962C8B-B14F-4D97-AF65-F5344CB8AC3E}">
        <p14:creationId xmlns:p14="http://schemas.microsoft.com/office/powerpoint/2010/main" val="345942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1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67" y="651147"/>
            <a:ext cx="7092019" cy="5324573"/>
          </a:xfrm>
        </p:spPr>
      </p:pic>
    </p:spTree>
    <p:extLst>
      <p:ext uri="{BB962C8B-B14F-4D97-AF65-F5344CB8AC3E}">
        <p14:creationId xmlns:p14="http://schemas.microsoft.com/office/powerpoint/2010/main" val="1938434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161208"/>
          </a:xfrm>
        </p:spPr>
        <p:txBody>
          <a:bodyPr/>
          <a:lstStyle/>
          <a:p>
            <a:r>
              <a:rPr lang="en-US" dirty="0"/>
              <a:t>THANKYOU 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42710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be able to understand basic concepts of game Development</a:t>
            </a:r>
          </a:p>
          <a:p>
            <a:r>
              <a:rPr lang="en-US" dirty="0"/>
              <a:t>Get Knowledge of different Game styles.</a:t>
            </a:r>
          </a:p>
          <a:p>
            <a:r>
              <a:rPr lang="en-US" dirty="0"/>
              <a:t>Be able to make a Game Design, implement &amp; develop Game with the help of Unity 3D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777" y="280919"/>
            <a:ext cx="10018713" cy="1752599"/>
          </a:xfrm>
        </p:spPr>
        <p:txBody>
          <a:bodyPr/>
          <a:lstStyle/>
          <a:p>
            <a:r>
              <a:rPr lang="en-US" dirty="0"/>
              <a:t>Assessment Activity Calendar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50578"/>
              </p:ext>
            </p:extLst>
          </p:nvPr>
        </p:nvGraphicFramePr>
        <p:xfrm>
          <a:off x="1705969" y="2033518"/>
          <a:ext cx="8826300" cy="4285395"/>
        </p:xfrm>
        <a:graphic>
          <a:graphicData uri="http://schemas.openxmlformats.org/drawingml/2006/table">
            <a:tbl>
              <a:tblPr/>
              <a:tblGrid>
                <a:gridCol w="1539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5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 Activity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Marks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Assignment-1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History of Video Games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6th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 and Character Development,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Midterm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8th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Topics from Quiz-1 and Assignment-1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Assignment-2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13th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Quiz-2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14th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Topics Covered After Midterm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15th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Topics Covered in Semester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EXAM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17th week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Topics Studied in Semester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MARKS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16623"/>
            <a:ext cx="10018713" cy="41159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Game Development</a:t>
            </a:r>
          </a:p>
          <a:p>
            <a:r>
              <a:rPr lang="en-US" dirty="0"/>
              <a:t>History of  Video Games</a:t>
            </a:r>
          </a:p>
          <a:p>
            <a:r>
              <a:rPr lang="en-US" dirty="0"/>
              <a:t>Introduction of Unity 3D</a:t>
            </a:r>
          </a:p>
          <a:p>
            <a:r>
              <a:rPr lang="en-US" dirty="0"/>
              <a:t>Platform, Players, Genres</a:t>
            </a:r>
          </a:p>
          <a:p>
            <a:r>
              <a:rPr lang="en-US" dirty="0"/>
              <a:t>Player Elements</a:t>
            </a:r>
          </a:p>
          <a:p>
            <a:r>
              <a:rPr lang="en-US" dirty="0"/>
              <a:t>Story and Character Development</a:t>
            </a:r>
          </a:p>
          <a:p>
            <a:r>
              <a:rPr lang="en-US" dirty="0"/>
              <a:t>Gameplay: Rules to Play, Interactivity Modes, Game theory, Challenges, Balance</a:t>
            </a:r>
          </a:p>
          <a:p>
            <a:r>
              <a:rPr lang="en-US" dirty="0"/>
              <a:t>Animation, Rendering , Audio</a:t>
            </a:r>
          </a:p>
          <a:p>
            <a:r>
              <a:rPr lang="en-US" dirty="0"/>
              <a:t>Business Side of Game Development, Production and Management</a:t>
            </a:r>
          </a:p>
          <a:p>
            <a:r>
              <a:rPr lang="en-US" dirty="0"/>
              <a:t>Game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1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 development is the process of creating a video game. Development is undertaken by a game developer, which may range from a single person to a large business</a:t>
            </a:r>
          </a:p>
          <a:p>
            <a:r>
              <a:rPr lang="en-US" dirty="0"/>
              <a:t>A game played by electronically manipulating images produced by a computer program on a television screen or other display screen is called Video Game.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5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movies &amp;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42309"/>
            <a:ext cx="10018713" cy="36488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Game as an interactive medium</a:t>
            </a:r>
          </a:p>
          <a:p>
            <a:pPr marL="0" indent="0">
              <a:buNone/>
            </a:pPr>
            <a:r>
              <a:rPr lang="en-US" dirty="0"/>
              <a:t>   • Difference from movies and other art forms:  </a:t>
            </a:r>
            <a:r>
              <a:rPr lang="en-US" b="1" dirty="0"/>
              <a:t>interactivity</a:t>
            </a:r>
          </a:p>
          <a:p>
            <a:pPr marL="0" indent="0">
              <a:buNone/>
            </a:pPr>
            <a:r>
              <a:rPr lang="en-US" dirty="0"/>
              <a:t>   • Difference from software: </a:t>
            </a:r>
            <a:r>
              <a:rPr lang="en-US" b="1" dirty="0"/>
              <a:t>content</a:t>
            </a:r>
            <a:r>
              <a:rPr lang="en-US" dirty="0"/>
              <a:t> of the game as a </a:t>
            </a:r>
            <a:r>
              <a:rPr lang="en-US" b="1" dirty="0"/>
              <a:t>medium</a:t>
            </a:r>
          </a:p>
          <a:p>
            <a:pPr marL="0" indent="0">
              <a:buNone/>
            </a:pPr>
            <a:r>
              <a:rPr lang="en-US" dirty="0"/>
              <a:t>    • More fun</a:t>
            </a:r>
          </a:p>
        </p:txBody>
      </p:sp>
    </p:spTree>
    <p:extLst>
      <p:ext uri="{BB962C8B-B14F-4D97-AF65-F5344CB8AC3E}">
        <p14:creationId xmlns:p14="http://schemas.microsoft.com/office/powerpoint/2010/main" val="273166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947" y="317311"/>
            <a:ext cx="10018713" cy="1752599"/>
          </a:xfrm>
        </p:spPr>
        <p:txBody>
          <a:bodyPr/>
          <a:lstStyle/>
          <a:p>
            <a:r>
              <a:rPr lang="en-US" dirty="0"/>
              <a:t>Game Have Got 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8" y="2069910"/>
            <a:ext cx="6810233" cy="44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Startup </a:t>
            </a:r>
          </a:p>
          <a:p>
            <a:r>
              <a:rPr lang="en-US" dirty="0"/>
              <a:t>Introductory movie</a:t>
            </a:r>
          </a:p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Game Options</a:t>
            </a:r>
          </a:p>
          <a:p>
            <a:pPr lvl="1"/>
            <a:r>
              <a:rPr lang="en-US" dirty="0"/>
              <a:t>Sound &amp; Video Options</a:t>
            </a:r>
          </a:p>
          <a:p>
            <a:r>
              <a:rPr lang="en-US" dirty="0"/>
              <a:t>Loading Screen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Structure Cont.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058" y="2154463"/>
            <a:ext cx="9163217" cy="3610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04" y="2134737"/>
            <a:ext cx="3788808" cy="33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7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601C7CA741A64EA8E80E65818CB6AE" ma:contentTypeVersion="0" ma:contentTypeDescription="Create a new document." ma:contentTypeScope="" ma:versionID="edb06bb33717138ba5c526d77cf2a52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A389A8-5058-48AD-8863-F63290B752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406243-1FC1-4797-A11C-5279346F868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893A67-9AA9-46C9-BBCC-7CB9DE8ED8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242</TotalTime>
  <Words>321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Game Development </vt:lpstr>
      <vt:lpstr>Course Outcomes</vt:lpstr>
      <vt:lpstr>Assessment Activity Calendar</vt:lpstr>
      <vt:lpstr>Course Outline</vt:lpstr>
      <vt:lpstr>Introduction</vt:lpstr>
      <vt:lpstr>Difference from movies &amp; Software </vt:lpstr>
      <vt:lpstr>Game Have Got All</vt:lpstr>
      <vt:lpstr>Game Structure</vt:lpstr>
      <vt:lpstr>Game Structure Cont.</vt:lpstr>
      <vt:lpstr>Media Market</vt:lpstr>
      <vt:lpstr>PowerPoint Presentation</vt:lpstr>
      <vt:lpstr>PowerPoint Presentation</vt:lpstr>
      <vt:lpstr>Per Device Market</vt:lpstr>
      <vt:lpstr>Top 10 countries 2022</vt:lpstr>
      <vt:lpstr>Top Games 2022 according to MAU</vt:lpstr>
      <vt:lpstr>PowerPoint Presentation</vt:lpstr>
      <vt:lpstr>PowerPoint Presentation</vt:lpstr>
      <vt:lpstr>THANKYOU 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</dc:title>
  <dc:creator>Najeeb Ahmed</dc:creator>
  <cp:lastModifiedBy>Saima Sipy Nangraj</cp:lastModifiedBy>
  <cp:revision>21</cp:revision>
  <dcterms:created xsi:type="dcterms:W3CDTF">2017-09-11T06:58:25Z</dcterms:created>
  <dcterms:modified xsi:type="dcterms:W3CDTF">2023-09-21T03:13:46Z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0x01010017601C7CA741A64EA8E80E65818CB6AE</vt:lpwstr>
  </property>
</Properties>
</file>