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5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CB4A-1C07-40A5-9B49-ACD9F328648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A281-CDC1-4911-BC10-832BB989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Cryptography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Engr. Syed Rizwan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asymmetric cryptography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94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secretly distribute key.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brute force.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of key does not significantly weaken security.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0580" y="3786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not asymmetric Cryptography?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0580" y="5247005"/>
            <a:ext cx="10515600" cy="115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computationally intensive than symmetric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cryptograpghy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Shamir,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Adleman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1977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difficulty of factoring product of 2 large primes, being able to compute private key from public key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confidentiality, authentication, integrity, and nonrepudiation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338848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Keys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private key should be prime numbers &gt; 2048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should be available to everyone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Distribute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keyserver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should be known only to the owner of key pair</a:t>
            </a:r>
          </a:p>
        </p:txBody>
      </p:sp>
    </p:spTree>
    <p:extLst>
      <p:ext uri="{BB962C8B-B14F-4D97-AF65-F5344CB8AC3E}">
        <p14:creationId xmlns:p14="http://schemas.microsoft.com/office/powerpoint/2010/main" val="318010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and Encryption/Decryption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Key Generation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primes of similar length (p = 61, q = 53)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(61 x 53 = 3233)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 (60 x 52 = 3120)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exponent e that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coprime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 (17)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multiplicative inverse of e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(2753)</a:t>
            </a:r>
          </a:p>
        </p:txBody>
      </p:sp>
    </p:spTree>
    <p:extLst>
      <p:ext uri="{BB962C8B-B14F-4D97-AF65-F5344CB8AC3E}">
        <p14:creationId xmlns:p14="http://schemas.microsoft.com/office/powerpoint/2010/main" val="65978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 Encryption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e(m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m2 mod N = c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cd mod N = 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Solved on 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Asymmetric Cryptography</vt:lpstr>
      <vt:lpstr>Why asymmetric cryptography </vt:lpstr>
      <vt:lpstr>RSA</vt:lpstr>
      <vt:lpstr>RSA Keys</vt:lpstr>
      <vt:lpstr>Key Generation and Encryption/Decryption</vt:lpstr>
      <vt:lpstr>RSA Key Generation</vt:lpstr>
      <vt:lpstr>RSA Encryption</vt:lpstr>
      <vt:lpstr>Example Solved on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shah</dc:creator>
  <cp:lastModifiedBy>shah</cp:lastModifiedBy>
  <cp:revision>4</cp:revision>
  <dcterms:created xsi:type="dcterms:W3CDTF">2023-12-09T17:28:58Z</dcterms:created>
  <dcterms:modified xsi:type="dcterms:W3CDTF">2023-12-12T16:22:47Z</dcterms:modified>
</cp:coreProperties>
</file>