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01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1" r:id="rId14"/>
    <p:sldId id="452" r:id="rId15"/>
    <p:sldId id="454" r:id="rId16"/>
    <p:sldId id="453" r:id="rId17"/>
    <p:sldId id="455" r:id="rId18"/>
    <p:sldId id="456" r:id="rId19"/>
    <p:sldId id="457" r:id="rId20"/>
    <p:sldId id="459" r:id="rId21"/>
    <p:sldId id="460" r:id="rId22"/>
    <p:sldId id="461" r:id="rId23"/>
    <p:sldId id="33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CB974-3E04-40B8-9F8A-5B475DB9E0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20BB2-4891-436E-AC34-19DC38D4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8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E33D-991D-46AC-B66D-77FE2084B51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AA1C-CD64-4E2D-A1B1-C7F1707B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1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</a:t>
            </a:r>
            <a:b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Engr. Syed Rizwan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885" y="3602038"/>
            <a:ext cx="6480175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7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Oldest Cryptographic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Later, the scholars moved on to using simple mono-alphabetic substitution ciphers during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to 600 BC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involved replacing alphabets of message with other alphabets with some secret rule.</a:t>
            </a: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rule became a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retrieve the message back from the garbled message.</a:t>
            </a:r>
          </a:p>
        </p:txBody>
      </p:sp>
    </p:spTree>
    <p:extLst>
      <p:ext uri="{BB962C8B-B14F-4D97-AF65-F5344CB8AC3E}">
        <p14:creationId xmlns:p14="http://schemas.microsoft.com/office/powerpoint/2010/main" val="187895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Oldest Cryptographic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earlier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of cryptography, popularly known as the </a:t>
            </a:r>
            <a:r>
              <a:rPr 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Caesar Shift Cipher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relies on shifting the letters of a message by an agreed number, the recipient of this message would then shift the letters back by the same number and obtain the original message.</a:t>
            </a:r>
          </a:p>
        </p:txBody>
      </p:sp>
    </p:spTree>
    <p:extLst>
      <p:ext uri="{BB962C8B-B14F-4D97-AF65-F5344CB8AC3E}">
        <p14:creationId xmlns:p14="http://schemas.microsoft.com/office/powerpoint/2010/main" val="32122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Oldest Cryptographic Techniques</a:t>
            </a:r>
          </a:p>
        </p:txBody>
      </p:sp>
      <p:pic>
        <p:nvPicPr>
          <p:cNvPr id="4" name="Picture 7" descr="C:\Users\Dr.Azka\Downloads\caesar-cipher-disk-solid-brass_1_5c782bd1a9ec2a485cb2dbd2b5434664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1799084"/>
            <a:ext cx="4038600" cy="3070077"/>
          </a:xfrm>
          <a:prstGeom prst="rect">
            <a:avLst/>
          </a:prstGeom>
          <a:noFill/>
        </p:spPr>
      </p:pic>
      <p:pic>
        <p:nvPicPr>
          <p:cNvPr id="5" name="Picture 9" descr="Related image"/>
          <p:cNvPicPr>
            <a:picLocks noChangeAspect="1" noChangeArrowheads="1"/>
          </p:cNvPicPr>
          <p:nvPr/>
        </p:nvPicPr>
        <p:blipFill>
          <a:blip r:embed="rId3" cstate="print"/>
          <a:srcRect l="9825" t="7463" r="10175" b="10448"/>
          <a:stretch>
            <a:fillRect/>
          </a:stretch>
        </p:blipFill>
        <p:spPr bwMode="auto">
          <a:xfrm>
            <a:off x="6744072" y="2276873"/>
            <a:ext cx="4191000" cy="325859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752600" y="489865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 years earlier Roman Caesar Shift Cipher</a:t>
            </a:r>
            <a:endParaRPr lang="en-US" sz="3600" b="1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1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Some Basic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Original message 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Coded message 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Algorithm for transforming plaintext to ciphertext 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Information used in cipher known only to sender/receiver 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Encipher (Encrypt)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Converting plaintext to ciphertext 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Decipher (Decrypt)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Recovering ciphertext from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Study of encryption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principles/methods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 (Codebreaking)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Study of principles/ methods of deciphering ciphertext without knowing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Cryptology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field of both cryptography and cryptanalysis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1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Cryptographic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systems are characterized along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independent dimensions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rgbClr val="0000CC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operations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rgbClr val="0000CC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keys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rgbClr val="0000CC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ways</a:t>
            </a:r>
          </a:p>
        </p:txBody>
      </p:sp>
    </p:spTree>
    <p:extLst>
      <p:ext uri="{BB962C8B-B14F-4D97-AF65-F5344CB8AC3E}">
        <p14:creationId xmlns:p14="http://schemas.microsoft.com/office/powerpoint/2010/main" val="54810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Cryptographic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 of operations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encryption algorithms are based on </a:t>
            </a:r>
            <a:r>
              <a:rPr 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general principles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which each element in the plaintext (bit, letter, group of bits or letters) is mapped into another element,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which elements in the plaintext are rearranged.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Sometimes,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systems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used that involve multiple stages of substitutions and transpositions.</a:t>
            </a:r>
          </a:p>
        </p:txBody>
      </p:sp>
    </p:spTree>
    <p:extLst>
      <p:ext uri="{BB962C8B-B14F-4D97-AF65-F5344CB8AC3E}">
        <p14:creationId xmlns:p14="http://schemas.microsoft.com/office/powerpoint/2010/main" val="306070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Cryptographic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keys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both sender and receiver use the same key, the system is referred to as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single-key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secret-key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sender and receiver use different keys, the system is referred to as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two-key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public-key encryption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1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Cryptographic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processing ways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one input block of elements at a time, producing an output block for each input block.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cipher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input elements continuously, producing output element continuously, as it goes along.</a:t>
            </a:r>
          </a:p>
        </p:txBody>
      </p:sp>
    </p:spTree>
    <p:extLst>
      <p:ext uri="{BB962C8B-B14F-4D97-AF65-F5344CB8AC3E}">
        <p14:creationId xmlns:p14="http://schemas.microsoft.com/office/powerpoint/2010/main" val="135527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Symmetric Encryption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299" y="2265494"/>
            <a:ext cx="8339401" cy="34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7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Asymmetric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Encryption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 (a)</a:t>
            </a:r>
            <a:endParaRPr 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81" y="1825625"/>
            <a:ext cx="7406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Security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2" indent="0" algn="ctr">
              <a:buClr>
                <a:srgbClr val="0000CC"/>
              </a:buCl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for Network Security</a:t>
            </a:r>
          </a:p>
          <a:p>
            <a:pPr marL="0" lvl="2" indent="0" algn="ctr">
              <a:buClr>
                <a:srgbClr val="0000CC"/>
              </a:buClr>
              <a:buNone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buClr>
                <a:srgbClr val="0000CC"/>
              </a:buClr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4" y="2278978"/>
            <a:ext cx="8230313" cy="4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Asymmetric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Encryption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 (b)</a:t>
            </a:r>
            <a:endParaRPr 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714" y="1825625"/>
            <a:ext cx="7292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requirements for secure use of symmetric encryption: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strong encryption algorithm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secret key known only to sender / receiver</a:t>
            </a: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 have:</a:t>
            </a:r>
          </a:p>
          <a:p>
            <a:pPr lvl="1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E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D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encryption algorithm is known</a:t>
            </a: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Implies a secure channel to distribute key</a:t>
            </a:r>
            <a:endParaRPr lang="en-AU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9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Cryptanalytic Attacks</a:t>
            </a:r>
            <a:endParaRPr 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 only</a:t>
            </a:r>
            <a:r>
              <a:rPr lang="en-AU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know algorithm &amp; ciphertext, is statistical, know or can identify </a:t>
            </a:r>
            <a:r>
              <a:rPr lang="en-AU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palaintext</a:t>
            </a:r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AU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plaintext</a:t>
            </a:r>
            <a:r>
              <a:rPr lang="en-AU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know/suspect plaintext &amp; ciphertext</a:t>
            </a:r>
          </a:p>
          <a:p>
            <a:r>
              <a:rPr lang="en-AU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plaintext</a:t>
            </a:r>
            <a:r>
              <a:rPr lang="en-AU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plaintext and obtain ciphertext</a:t>
            </a:r>
          </a:p>
          <a:p>
            <a:r>
              <a:rPr lang="en-AU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ciphertext</a:t>
            </a:r>
            <a:r>
              <a:rPr lang="en-AU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ciphertext and obtain plaintext</a:t>
            </a:r>
          </a:p>
          <a:p>
            <a:r>
              <a:rPr lang="en-AU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text</a:t>
            </a:r>
            <a:r>
              <a:rPr lang="en-AU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AU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plaintext or ciphertext to encrypt/decrypt</a:t>
            </a:r>
          </a:p>
        </p:txBody>
      </p:sp>
    </p:spTree>
    <p:extLst>
      <p:ext uri="{BB962C8B-B14F-4D97-AF65-F5344CB8AC3E}">
        <p14:creationId xmlns:p14="http://schemas.microsoft.com/office/powerpoint/2010/main" val="128776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0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 ‘</a:t>
            </a:r>
            <a:r>
              <a:rPr 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was coined by combining two Greek words, ‘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Krypto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(means Hidden) and ‘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Graphene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(means Writing)</a:t>
            </a: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art of protecting information by transforming it into an unreadable format is known as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Origin of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being from ages had two inherent needs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and share information and</a:t>
            </a:r>
          </a:p>
          <a:p>
            <a:pPr marL="1028700" lvl="1" indent="-5715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selectively.</a:t>
            </a:r>
          </a:p>
          <a:p>
            <a:endParaRPr lang="en-US" dirty="0"/>
          </a:p>
        </p:txBody>
      </p:sp>
      <p:pic>
        <p:nvPicPr>
          <p:cNvPr id="4" name="Picture 4" descr="Image result for ancient communication"/>
          <p:cNvPicPr>
            <a:picLocks noChangeAspect="1" noChangeArrowheads="1"/>
          </p:cNvPicPr>
          <p:nvPr/>
        </p:nvPicPr>
        <p:blipFill>
          <a:blip r:embed="rId2" cstate="print"/>
          <a:srcRect t="7960"/>
          <a:stretch>
            <a:fillRect/>
          </a:stretch>
        </p:blipFill>
        <p:spPr bwMode="auto">
          <a:xfrm>
            <a:off x="2999656" y="4077072"/>
            <a:ext cx="6096000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28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Origin of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two needs gave rise to the art of coding the messages in such a way that only the intended people could have access to the information.</a:t>
            </a: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people could not extract any information, even if the scrambled messages fell in their hand.</a:t>
            </a:r>
          </a:p>
        </p:txBody>
      </p:sp>
    </p:spTree>
    <p:extLst>
      <p:ext uri="{BB962C8B-B14F-4D97-AF65-F5344CB8AC3E}">
        <p14:creationId xmlns:p14="http://schemas.microsoft.com/office/powerpoint/2010/main" val="266264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Origin of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art of cryptography is considered to be born along with the art of writing.</a:t>
            </a: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civilizations evolved, human beings got organized in tribes, groups, and kingdoms.</a:t>
            </a: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led to the emergence of ideas such as power, battles, supremacy, and politics. </a:t>
            </a:r>
          </a:p>
        </p:txBody>
      </p:sp>
    </p:spTree>
    <p:extLst>
      <p:ext uri="{BB962C8B-B14F-4D97-AF65-F5344CB8AC3E}">
        <p14:creationId xmlns:p14="http://schemas.microsoft.com/office/powerpoint/2010/main" val="20009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Origin of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ideas further fueled the natural need of people to communicate secretly with selective recipient which in turn ensured the continuous evolution of cryptography as well.</a:t>
            </a: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roots of cryptography are found in </a:t>
            </a:r>
            <a:r>
              <a:rPr 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Egyptian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civilizations.</a:t>
            </a:r>
          </a:p>
        </p:txBody>
      </p:sp>
    </p:spTree>
    <p:extLst>
      <p:ext uri="{BB962C8B-B14F-4D97-AF65-F5344CB8AC3E}">
        <p14:creationId xmlns:p14="http://schemas.microsoft.com/office/powerpoint/2010/main" val="169306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Oldest Cryptographic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known evidence of cryptography can be traced to the use of ‘</a:t>
            </a:r>
            <a:r>
              <a:rPr 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Hieroglyph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 BC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Egyptians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to communicate by messages written in </a:t>
            </a:r>
            <a:r>
              <a:rPr 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Hieroglyph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574675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code was the secret known only to the scribes who used to transmit messages on behalf of the kings.</a:t>
            </a:r>
          </a:p>
        </p:txBody>
      </p:sp>
    </p:spTree>
    <p:extLst>
      <p:ext uri="{BB962C8B-B14F-4D97-AF65-F5344CB8AC3E}">
        <p14:creationId xmlns:p14="http://schemas.microsoft.com/office/powerpoint/2010/main" val="223392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Oldest Cryptographic Techniques</a:t>
            </a:r>
          </a:p>
        </p:txBody>
      </p:sp>
      <p:pic>
        <p:nvPicPr>
          <p:cNvPr id="5" name="Picture 2" descr="Image result for hieroglyph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386" y="1500162"/>
            <a:ext cx="4419600" cy="1712815"/>
          </a:xfrm>
          <a:prstGeom prst="rect">
            <a:avLst/>
          </a:prstGeom>
          <a:noFill/>
        </p:spPr>
      </p:pic>
      <p:pic>
        <p:nvPicPr>
          <p:cNvPr id="6" name="Picture 4" descr="Image result for hieroglyph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9186" y="1423960"/>
            <a:ext cx="3810000" cy="3048000"/>
          </a:xfrm>
          <a:prstGeom prst="rect">
            <a:avLst/>
          </a:prstGeom>
          <a:noFill/>
        </p:spPr>
      </p:pic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5560" y="3717033"/>
            <a:ext cx="3581400" cy="196373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600056" y="48691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 years earlier Egyptians Hieroglyph</a:t>
            </a:r>
            <a:endParaRPr lang="en-US" sz="3600" b="1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4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755</Words>
  <Application>Microsoft Office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Information Security   Engr. Syed Rizwan</vt:lpstr>
      <vt:lpstr>OSI Security Architecture</vt:lpstr>
      <vt:lpstr>Cryptography</vt:lpstr>
      <vt:lpstr>Origin of Cryptography</vt:lpstr>
      <vt:lpstr>Origin of Cryptography</vt:lpstr>
      <vt:lpstr>Origin of Cryptography</vt:lpstr>
      <vt:lpstr>Origin of Cryptography</vt:lpstr>
      <vt:lpstr>The Oldest Cryptographic Techniques</vt:lpstr>
      <vt:lpstr>The Oldest Cryptographic Techniques</vt:lpstr>
      <vt:lpstr>The Oldest Cryptographic Techniques</vt:lpstr>
      <vt:lpstr>The Oldest Cryptographic Techniques</vt:lpstr>
      <vt:lpstr>The Oldest Cryptographic Techniques</vt:lpstr>
      <vt:lpstr>Some Basic Terminologies</vt:lpstr>
      <vt:lpstr>Cryptographic Dimensions</vt:lpstr>
      <vt:lpstr>Cryptographic Dimensions</vt:lpstr>
      <vt:lpstr>Cryptographic Dimensions</vt:lpstr>
      <vt:lpstr>Cryptographic Dimensions</vt:lpstr>
      <vt:lpstr>Symmetric Encryption Model</vt:lpstr>
      <vt:lpstr>Asymmetric Encryption Model (a)</vt:lpstr>
      <vt:lpstr>Asymmetric Encryption Model (b)</vt:lpstr>
      <vt:lpstr>Requirements</vt:lpstr>
      <vt:lpstr>Cryptanalytic Attacks</vt:lpstr>
      <vt:lpstr>Questions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  Engr. Syed Rizwan</dc:title>
  <dc:creator>Microsoft account</dc:creator>
  <cp:lastModifiedBy>shah</cp:lastModifiedBy>
  <cp:revision>23</cp:revision>
  <dcterms:created xsi:type="dcterms:W3CDTF">2023-03-05T16:15:10Z</dcterms:created>
  <dcterms:modified xsi:type="dcterms:W3CDTF">2023-10-13T14:26:34Z</dcterms:modified>
</cp:coreProperties>
</file>