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5" r:id="rId7"/>
    <p:sldId id="266" r:id="rId8"/>
    <p:sldId id="268"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	E-Bus Management Based 	Current Location System</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137160" indent="0">
              <a:buNone/>
            </a:pPr>
            <a:r>
              <a:rPr lang="en-US" sz="1800" dirty="0">
                <a:solidFill>
                  <a:schemeClr val="bg1"/>
                </a:solidFill>
                <a:effectLst/>
                <a:latin typeface="Arial" panose="020B0604020202020204" pitchFamily="34" charset="0"/>
              </a:rPr>
              <a:t>The Ebus Management Based Location System aims to transform the public transportation sector by providing passengers with a seamless and efficient bus service experience while enabling public transport authorities and private agencies to manage and optimize their services effectively.</a:t>
            </a:r>
            <a:endParaRPr sz="1800" dirty="0">
              <a:solidFill>
                <a:schemeClr val="bg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algn="just">
              <a:buFont typeface="Wingdings" panose="05000000000000000000" pitchFamily="2" charset="2"/>
              <a:buChar char="Ø"/>
            </a:pPr>
            <a:r>
              <a:rPr lang="en-US" sz="1800" dirty="0">
                <a:solidFill>
                  <a:schemeClr val="bg1"/>
                </a:solidFill>
                <a:effectLst/>
                <a:latin typeface="Times New Roman"/>
                <a:cs typeface="Times New Roman"/>
                <a:sym typeface="Times New Roman"/>
              </a:rPr>
              <a:t>I</a:t>
            </a:r>
            <a:r>
              <a:rPr lang="en-US" sz="1800" dirty="0">
                <a:solidFill>
                  <a:schemeClr val="bg1"/>
                </a:solidFill>
                <a:effectLst/>
                <a:latin typeface="Arial" panose="020B0604020202020204" pitchFamily="34" charset="0"/>
              </a:rPr>
              <a:t>t aims to enhance the overall public transportation experience for passengers and streamline bus management for administrators.</a:t>
            </a:r>
          </a:p>
          <a:p>
            <a:pPr>
              <a:buFont typeface="Wingdings" panose="05000000000000000000" pitchFamily="2" charset="2"/>
              <a:buChar char="Ø"/>
            </a:pPr>
            <a:r>
              <a:rPr lang="en-US" sz="1800" dirty="0">
                <a:solidFill>
                  <a:schemeClr val="bg1"/>
                </a:solidFill>
                <a:latin typeface="Arial" panose="020B0604020202020204" pitchFamily="34" charset="0"/>
              </a:rPr>
              <a:t>R</a:t>
            </a:r>
            <a:r>
              <a:rPr lang="en-US" sz="1800" dirty="0">
                <a:solidFill>
                  <a:schemeClr val="bg1"/>
                </a:solidFill>
                <a:effectLst/>
                <a:latin typeface="Arial" panose="020B0604020202020204" pitchFamily="34" charset="0"/>
              </a:rPr>
              <a:t>educe passenger’s anxiety and waiting times at bus stop, and increase their satisfaction.</a:t>
            </a:r>
          </a:p>
          <a:p>
            <a:pPr>
              <a:buFont typeface="Wingdings" panose="05000000000000000000" pitchFamily="2" charset="2"/>
              <a:buChar char="Ø"/>
            </a:pPr>
            <a:r>
              <a:rPr lang="en-US" sz="1800" dirty="0">
                <a:solidFill>
                  <a:schemeClr val="bg1"/>
                </a:solidFill>
                <a:effectLst/>
                <a:latin typeface="Arial" panose="020B0604020202020204" pitchFamily="34" charset="0"/>
              </a:rPr>
              <a:t>Additionally, it will serve as a platform for private agencies to manage their services online and offer a common platform for all users to access bus-related information. </a:t>
            </a:r>
            <a:endParaRPr sz="1800" dirty="0">
              <a:solidFill>
                <a:schemeClr val="bg1"/>
              </a:solidFill>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The Admins will be given access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They can create driver id and assign a password to it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Now, the driver can share bus related information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Users can only view data</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This hierarchy will introduce only relevant information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City Names are valid we have inserted 1220 city  names in the dropdown to avoid invalid entries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Only the required information is collected and proper fields are maintained in the documents of database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field names are relevant with the values they contain.</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Generally all the data types have been kept as string.</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No null values can be inserted by admin, driver or user. The proper handling of the input fields is done with help of 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p>
          <a:p>
            <a:pPr marL="0" lvl="0" indent="0" algn="l" rtl="0">
              <a:spcBef>
                <a:spcPts val="0"/>
              </a:spcBef>
              <a:spcAft>
                <a:spcPts val="0"/>
              </a:spcAft>
              <a:buSzPts val="1760"/>
              <a:buNone/>
            </a:pP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Database : An E-Bus database is maintained in the mongodb server. </a:t>
            </a:r>
            <a:endParaRPr lang="en-US"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Collection creation :- There are six different collections in this database namely driver, cities, admins, users, bus and agency.</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documents into collection - All the valid data is inserted into respective collection and in respective field. </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is been shared by the drivers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I have created a GitHub repository and pushed basic flask code in it. On top of it later I designed a 	HLD, LLD, Wireframe and Architecture with the help of MS word, Wireframe.cc website and MS 	PPT. And Later, I  have created the admin, driver and user modules using python oops. Proper 	Logging and exception handling is done. And created Html templates and some CSS has been 	implemented and pushed it into the GitHub repository. Later on the deployment is done using AWS 	services like Elastic Beanstalk and Code pipeline.  And Finally Deployed the application.</a:t>
            </a:r>
          </a:p>
          <a:p>
            <a:pPr marL="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4)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 log file has been maintained in project and as per the steps that we follow inside application the steps will 	be logged into the file.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5) What techniques were you using for data validation?</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Proper input tags have been implemented</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Certain fields can have only integers like driver number and should be 10 digits</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Using Dropdown city names have been collected from the user and the driver </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bus details that have same source and destination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6)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Creating a GitHub repository</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Maintaining the code, Writing Code in VS Code and pushing it into GitHub</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Creating a Application using Elastic Beanstalk in AWS</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Creating a Code Pipeline and connecting it to the GitHub Repository</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Later on this pipe line connected to the created application in Elastic Beanstalk</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Hence that is the complete CI/CD Deployment</a:t>
            </a:r>
          </a:p>
          <a:p>
            <a:pPr marL="742950" lvl="1" indent="-285750" algn="l" rtl="0">
              <a:spcBef>
                <a:spcPts val="960"/>
              </a:spcBef>
              <a:spcAft>
                <a:spcPts val="0"/>
              </a:spcAft>
              <a:buSzPts val="1440"/>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Char char="▶"/>
            </a:pPr>
            <a:endParaRPr lang="en-US"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Wingdings</vt:lpstr>
      <vt:lpstr>Century Gothic</vt:lpstr>
      <vt:lpstr>Times New Roman</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Abutalha Maniyar</cp:lastModifiedBy>
  <cp:revision>2</cp:revision>
  <dcterms:created xsi:type="dcterms:W3CDTF">2021-06-19T13:01:53Z</dcterms:created>
  <dcterms:modified xsi:type="dcterms:W3CDTF">2023-09-08T12:13:18Z</dcterms:modified>
</cp:coreProperties>
</file>