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1" d="100"/>
          <a:sy n="81" d="100"/>
        </p:scale>
        <p:origin x="658" y="6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10/22/2025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10/22/2025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10/22/2025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buObaida01/VOIS_AICTE_Oct2025_MajorProject_AbuObaida/blob/main/NetflixAnalysis.ipynb"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279011" y="4141999"/>
            <a:ext cx="4433950" cy="861497"/>
          </a:xfrm>
        </p:spPr>
        <p:txBody>
          <a:bodyPr>
            <a:normAutofit fontScale="70000" lnSpcReduction="20000"/>
          </a:bodyPr>
          <a:lstStyle/>
          <a:p>
            <a:pPr algn="r"/>
            <a:r>
              <a:rPr lang="en-US" sz="2400" b="0" dirty="0">
                <a:solidFill>
                  <a:schemeClr val="tx1"/>
                </a:solidFill>
              </a:rPr>
              <a:t>Abu Obaida</a:t>
            </a:r>
          </a:p>
          <a:p>
            <a:pPr algn="r"/>
            <a:r>
              <a:rPr lang="en-US" sz="2400" b="0" dirty="0">
                <a:solidFill>
                  <a:schemeClr val="tx1"/>
                </a:solidFill>
              </a:rPr>
              <a:t>INTERNSHIP_17546440516895be537820f</a:t>
            </a:r>
            <a:endParaRPr lang="en-IN" sz="2400"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791201" y="2050553"/>
            <a:ext cx="4998720" cy="743448"/>
          </a:xfrm>
        </p:spPr>
        <p:txBody>
          <a:bodyPr>
            <a:normAutofit/>
          </a:bodyPr>
          <a:lstStyle/>
          <a:p>
            <a:r>
              <a:rPr lang="en-GB" sz="3200" dirty="0"/>
              <a:t>Netflix Data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5C194596-C585-F585-EA38-DED2142E1AFF}"/>
              </a:ext>
            </a:extLst>
          </p:cNvPr>
          <p:cNvPicPr>
            <a:picLocks noChangeAspect="1"/>
          </p:cNvPicPr>
          <p:nvPr/>
        </p:nvPicPr>
        <p:blipFill>
          <a:blip r:embed="rId3"/>
          <a:stretch>
            <a:fillRect/>
          </a:stretch>
        </p:blipFill>
        <p:spPr>
          <a:xfrm>
            <a:off x="675958" y="1183154"/>
            <a:ext cx="9146772" cy="5481806"/>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2CCED158-31BB-66F3-C98D-4C48E1A57EE8}"/>
              </a:ext>
            </a:extLst>
          </p:cNvPr>
          <p:cNvPicPr>
            <a:picLocks noChangeAspect="1"/>
          </p:cNvPicPr>
          <p:nvPr/>
        </p:nvPicPr>
        <p:blipFill>
          <a:blip r:embed="rId3"/>
          <a:stretch>
            <a:fillRect/>
          </a:stretch>
        </p:blipFill>
        <p:spPr>
          <a:xfrm>
            <a:off x="675958" y="1183154"/>
            <a:ext cx="9165626" cy="5481806"/>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7135986" cy="3607987"/>
          </a:xfrm>
        </p:spPr>
        <p:txBody>
          <a:bodyPr>
            <a:normAutofit/>
          </a:bodyPr>
          <a:lstStyle/>
          <a:p>
            <a:pPr marL="0" indent="0">
              <a:lnSpc>
                <a:spcPct val="150000"/>
              </a:lnSpc>
              <a:buNone/>
            </a:pPr>
            <a:r>
              <a:rPr lang="en-US" sz="2200" dirty="0"/>
              <a:t>This project aims to analyze Netflix’s content database to study how Movies and TV Shows are distributed across years, genres, and countries. The goal is to identify content trends and provide strategic business recommendations for future content creation and acquisition.</a:t>
            </a:r>
            <a:endParaRPr lang="en-IN" sz="22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r>
              <a:rPr lang="en-US" sz="2400" b="0" dirty="0">
                <a:latin typeface="+mn-lt"/>
              </a:rPr>
              <a:t>The dataset contains 7,789 records and 11 columns with information such as Title, Director, Cast, Country, Release Date, Rating, Duration, and Type (Category).</a:t>
            </a:r>
            <a:br>
              <a:rPr lang="en-US" sz="2400" b="0" dirty="0">
                <a:latin typeface="+mn-lt"/>
              </a:rPr>
            </a:br>
            <a:br>
              <a:rPr lang="en-US" sz="2400" dirty="0">
                <a:latin typeface="+mn-lt"/>
              </a:rPr>
            </a:br>
            <a:r>
              <a:rPr lang="en-US" sz="2400" b="0" dirty="0">
                <a:latin typeface="+mn-lt"/>
              </a:rPr>
              <a:t>The project involves cleaning, exploring, and visualizing data to uncover meaningful patterns like the most common genres, top contributing countries, and evolution of Movies vs. TV Shows on Netflix over time.</a:t>
            </a:r>
            <a:br>
              <a:rPr lang="en-GB" sz="2400" dirty="0">
                <a:latin typeface="+mn-lt"/>
              </a:rPr>
            </a:br>
            <a:endParaRPr lang="en-IN" sz="2400" dirty="0">
              <a:latin typeface="+mn-lt"/>
            </a:endParaRP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a:bodyPr>
          <a:lstStyle/>
          <a:p>
            <a:pPr>
              <a:buClr>
                <a:schemeClr val="tx1"/>
              </a:buClr>
              <a:buFont typeface="Arial" panose="020B0604020202020204" pitchFamily="34" charset="0"/>
              <a:buChar char="•"/>
            </a:pPr>
            <a:r>
              <a:rPr lang="en-US" sz="2200" dirty="0">
                <a:solidFill>
                  <a:schemeClr val="tx1"/>
                </a:solidFill>
              </a:rPr>
              <a:t>Netflix’s content strategy and analytics team</a:t>
            </a:r>
          </a:p>
          <a:p>
            <a:pPr>
              <a:buClr>
                <a:schemeClr val="tx1"/>
              </a:buClr>
              <a:buFont typeface="Arial" panose="020B0604020202020204" pitchFamily="34" charset="0"/>
              <a:buChar char="•"/>
            </a:pPr>
            <a:r>
              <a:rPr lang="en-US" sz="2200" dirty="0">
                <a:solidFill>
                  <a:schemeClr val="tx1"/>
                </a:solidFill>
              </a:rPr>
              <a:t>Viewers seeking new recommendations</a:t>
            </a:r>
          </a:p>
          <a:p>
            <a:pPr>
              <a:buClr>
                <a:schemeClr val="tx1"/>
              </a:buClr>
              <a:buFont typeface="Arial" panose="020B0604020202020204" pitchFamily="34" charset="0"/>
              <a:buChar char="•"/>
            </a:pPr>
            <a:r>
              <a:rPr lang="en-US" sz="2200" dirty="0">
                <a:solidFill>
                  <a:schemeClr val="tx1"/>
                </a:solidFill>
              </a:rPr>
              <a:t>OTT industry researchers</a:t>
            </a:r>
          </a:p>
          <a:p>
            <a:pPr>
              <a:buClr>
                <a:schemeClr val="tx1"/>
              </a:buClr>
              <a:buFont typeface="Arial" panose="020B0604020202020204" pitchFamily="34" charset="0"/>
              <a:buChar char="•"/>
            </a:pPr>
            <a:r>
              <a:rPr lang="en-US" sz="2200" dirty="0">
                <a:solidFill>
                  <a:schemeClr val="tx1"/>
                </a:solidFill>
              </a:rPr>
              <a:t>Data scientists focusing on media analytics</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467358" y="1432560"/>
            <a:ext cx="8950961" cy="5243448"/>
          </a:xfrm>
        </p:spPr>
        <p:txBody>
          <a:bodyPr/>
          <a:lstStyle/>
          <a:p>
            <a:pPr>
              <a:buClr>
                <a:schemeClr val="tx1"/>
              </a:buClr>
              <a:buFont typeface="Arial" panose="020B0604020202020204" pitchFamily="34" charset="0"/>
              <a:buChar char="•"/>
            </a:pPr>
            <a:r>
              <a:rPr lang="en-US" sz="2200" i="1" dirty="0"/>
              <a:t>Programming Language: Python</a:t>
            </a:r>
          </a:p>
          <a:p>
            <a:pPr>
              <a:buClr>
                <a:schemeClr val="tx1"/>
              </a:buClr>
              <a:buFont typeface="Arial" panose="020B0604020202020204" pitchFamily="34" charset="0"/>
              <a:buChar char="•"/>
            </a:pPr>
            <a:r>
              <a:rPr lang="en-US" sz="2200" i="1" dirty="0"/>
              <a:t>Libraries: Pandas, Matplotlib, Seaborn</a:t>
            </a:r>
          </a:p>
          <a:p>
            <a:pPr>
              <a:buClr>
                <a:schemeClr val="tx1"/>
              </a:buClr>
              <a:buFont typeface="Arial" panose="020B0604020202020204" pitchFamily="34" charset="0"/>
              <a:buChar char="•"/>
            </a:pPr>
            <a:r>
              <a:rPr lang="en-US" sz="2200" i="1" dirty="0"/>
              <a:t>Environment: Google </a:t>
            </a:r>
            <a:r>
              <a:rPr lang="en-US" sz="2200" i="1" dirty="0" err="1"/>
              <a:t>Colab</a:t>
            </a:r>
            <a:endParaRPr lang="en-US" sz="2200" i="1" dirty="0"/>
          </a:p>
          <a:p>
            <a:pPr>
              <a:buClr>
                <a:schemeClr val="tx1"/>
              </a:buClr>
              <a:buFont typeface="Arial" panose="020B0604020202020204" pitchFamily="34" charset="0"/>
              <a:buChar char="•"/>
            </a:pPr>
            <a:r>
              <a:rPr lang="en-US" sz="2200" i="1" dirty="0"/>
              <a:t>Version Control: GitHub Repository</a:t>
            </a:r>
          </a:p>
          <a:p>
            <a:pPr>
              <a:buClr>
                <a:schemeClr val="tx1"/>
              </a:buClr>
              <a:buFont typeface="Arial" panose="020B0604020202020204" pitchFamily="34" charset="0"/>
              <a:buChar char="•"/>
            </a:pPr>
            <a:r>
              <a:rPr lang="en-US" sz="2200" i="1" dirty="0"/>
              <a:t>Visualization Tools: Matplotlib &amp; Seaborn plots</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70F20523-94EC-E2CB-D053-7AC5B39473CB}"/>
              </a:ext>
            </a:extLst>
          </p:cNvPr>
          <p:cNvPicPr>
            <a:picLocks noChangeAspect="1"/>
          </p:cNvPicPr>
          <p:nvPr/>
        </p:nvPicPr>
        <p:blipFill>
          <a:blip r:embed="rId3"/>
          <a:stretch>
            <a:fillRect/>
          </a:stretch>
        </p:blipFill>
        <p:spPr>
          <a:xfrm>
            <a:off x="675957" y="1201587"/>
            <a:ext cx="9203334" cy="5363788"/>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C5274F1E-295F-67A5-9100-59C9C438F356}"/>
              </a:ext>
            </a:extLst>
          </p:cNvPr>
          <p:cNvPicPr>
            <a:picLocks noChangeAspect="1"/>
          </p:cNvPicPr>
          <p:nvPr/>
        </p:nvPicPr>
        <p:blipFill>
          <a:blip r:embed="rId3"/>
          <a:stretch>
            <a:fillRect/>
          </a:stretch>
        </p:blipFill>
        <p:spPr>
          <a:xfrm>
            <a:off x="675957" y="1201586"/>
            <a:ext cx="9715994" cy="5270334"/>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0ABDA448-BD98-C838-7913-3D2F90F8E9BB}"/>
              </a:ext>
            </a:extLst>
          </p:cNvPr>
          <p:cNvPicPr>
            <a:picLocks noChangeAspect="1"/>
          </p:cNvPicPr>
          <p:nvPr/>
        </p:nvPicPr>
        <p:blipFill>
          <a:blip r:embed="rId3"/>
          <a:stretch>
            <a:fillRect/>
          </a:stretch>
        </p:blipFill>
        <p:spPr>
          <a:xfrm>
            <a:off x="675957" y="1201586"/>
            <a:ext cx="8562311" cy="5385345"/>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675957" y="1406106"/>
            <a:ext cx="6761791" cy="2579557"/>
          </a:xfrm>
        </p:spPr>
        <p:txBody>
          <a:bodyPr vert="horz" lIns="91440" tIns="45720" rIns="91440" bIns="45720" rtlCol="0" anchor="t">
            <a:normAutofit/>
          </a:bodyPr>
          <a:lstStyle/>
          <a:p>
            <a:pPr marL="0" indent="0">
              <a:buNone/>
            </a:pPr>
            <a:r>
              <a:rPr lang="en-US" sz="2200" dirty="0">
                <a:solidFill>
                  <a:schemeClr val="tx1"/>
                </a:solidFill>
                <a:hlinkClick r:id="rId3">
                  <a:extLst>
                    <a:ext uri="{A12FA001-AC4F-418D-AE19-62706E023703}">
                      <ahyp:hlinkClr xmlns:ahyp="http://schemas.microsoft.com/office/drawing/2018/hyperlinkcolor" val="tx"/>
                    </a:ext>
                  </a:extLst>
                </a:hlinkClick>
              </a:rPr>
              <a:t>VOIS_AICTE_Oct2025_MajorProject_AbuObaida  </a:t>
            </a:r>
            <a:endParaRPr lang="en-US" sz="2200" dirty="0">
              <a:solidFill>
                <a:schemeClr val="tx1"/>
              </a:solidFill>
            </a:endParaRP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593</TotalTime>
  <Words>264</Words>
  <Application>Microsoft Office PowerPoint</Application>
  <PresentationFormat>Widescreen</PresentationFormat>
  <Paragraphs>33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Netflix Data Analysis</vt:lpstr>
      <vt:lpstr>PROBLEM  STATEMENT</vt:lpstr>
      <vt:lpstr>Project Description  The dataset contains 7,789 records and 11 columns with information such as Title, Director, Cast, Country, Release Date, Rating, Duration, and Type (Category).  The project involves cleaning, exploring, and visualizing data to uncover meaningful patterns like the most common genres, top contributing countries, and evolution of Movies vs. TV Shows on Netflix over time.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Abu Obaida</cp:lastModifiedBy>
  <cp:revision>109</cp:revision>
  <dcterms:created xsi:type="dcterms:W3CDTF">2021-07-11T13:13:15Z</dcterms:created>
  <dcterms:modified xsi:type="dcterms:W3CDTF">2025-10-22T12:58:24Z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