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E8B9C2FB-6245-431E-9BF2-39ED9A132D6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8BF8F-02EE-43CB-A66F-949139DFDD87}" v="5" dt="2023-05-28T16:57:50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waaz ranabhat" userId="a60bf04c6ffba2e9" providerId="LiveId" clId="{4688BF8F-02EE-43CB-A66F-949139DFDD87}"/>
    <pc:docChg chg="custSel modSld">
      <pc:chgData name="riwaaz ranabhat" userId="a60bf04c6ffba2e9" providerId="LiveId" clId="{4688BF8F-02EE-43CB-A66F-949139DFDD87}" dt="2023-05-28T16:58:09.748" v="61" actId="26606"/>
      <pc:docMkLst>
        <pc:docMk/>
      </pc:docMkLst>
      <pc:sldChg chg="modSp mod">
        <pc:chgData name="riwaaz ranabhat" userId="a60bf04c6ffba2e9" providerId="LiveId" clId="{4688BF8F-02EE-43CB-A66F-949139DFDD87}" dt="2023-05-28T12:34:45.266" v="1" actId="20577"/>
        <pc:sldMkLst>
          <pc:docMk/>
          <pc:sldMk cId="431948496" sldId="259"/>
        </pc:sldMkLst>
        <pc:spChg chg="mod">
          <ac:chgData name="riwaaz ranabhat" userId="a60bf04c6ffba2e9" providerId="LiveId" clId="{4688BF8F-02EE-43CB-A66F-949139DFDD87}" dt="2023-05-28T12:34:45.266" v="1" actId="20577"/>
          <ac:spMkLst>
            <pc:docMk/>
            <pc:sldMk cId="431948496" sldId="259"/>
            <ac:spMk id="7" creationId="{0A47BBE0-6DF3-7651-BB4B-690085D8C3B0}"/>
          </ac:spMkLst>
        </pc:spChg>
      </pc:sldChg>
      <pc:sldChg chg="modSp mod">
        <pc:chgData name="riwaaz ranabhat" userId="a60bf04c6ffba2e9" providerId="LiveId" clId="{4688BF8F-02EE-43CB-A66F-949139DFDD87}" dt="2023-05-28T14:17:05.387" v="54" actId="20577"/>
        <pc:sldMkLst>
          <pc:docMk/>
          <pc:sldMk cId="2078167065" sldId="260"/>
        </pc:sldMkLst>
        <pc:spChg chg="mod">
          <ac:chgData name="riwaaz ranabhat" userId="a60bf04c6ffba2e9" providerId="LiveId" clId="{4688BF8F-02EE-43CB-A66F-949139DFDD87}" dt="2023-05-28T14:17:05.387" v="54" actId="20577"/>
          <ac:spMkLst>
            <pc:docMk/>
            <pc:sldMk cId="2078167065" sldId="260"/>
            <ac:spMk id="4" creationId="{C6703C66-542E-01E0-CF6B-FAED31E48D4A}"/>
          </ac:spMkLst>
        </pc:spChg>
      </pc:sldChg>
      <pc:sldChg chg="addSp modSp mod">
        <pc:chgData name="riwaaz ranabhat" userId="a60bf04c6ffba2e9" providerId="LiveId" clId="{4688BF8F-02EE-43CB-A66F-949139DFDD87}" dt="2023-05-28T11:52:14.657" v="8" actId="14100"/>
        <pc:sldMkLst>
          <pc:docMk/>
          <pc:sldMk cId="1881895721" sldId="261"/>
        </pc:sldMkLst>
        <pc:picChg chg="add mod">
          <ac:chgData name="riwaaz ranabhat" userId="a60bf04c6ffba2e9" providerId="LiveId" clId="{4688BF8F-02EE-43CB-A66F-949139DFDD87}" dt="2023-05-28T11:52:14.657" v="8" actId="14100"/>
          <ac:picMkLst>
            <pc:docMk/>
            <pc:sldMk cId="1881895721" sldId="261"/>
            <ac:picMk id="3" creationId="{96934CE9-758E-5B11-B210-B95118CB31F2}"/>
          </ac:picMkLst>
        </pc:picChg>
      </pc:sldChg>
      <pc:sldChg chg="addSp modSp mod setBg">
        <pc:chgData name="riwaaz ranabhat" userId="a60bf04c6ffba2e9" providerId="LiveId" clId="{4688BF8F-02EE-43CB-A66F-949139DFDD87}" dt="2023-05-28T16:58:09.748" v="61" actId="26606"/>
        <pc:sldMkLst>
          <pc:docMk/>
          <pc:sldMk cId="2295666533" sldId="264"/>
        </pc:sldMkLst>
        <pc:spChg chg="mod">
          <ac:chgData name="riwaaz ranabhat" userId="a60bf04c6ffba2e9" providerId="LiveId" clId="{4688BF8F-02EE-43CB-A66F-949139DFDD87}" dt="2023-05-28T16:58:09.748" v="61" actId="26606"/>
          <ac:spMkLst>
            <pc:docMk/>
            <pc:sldMk cId="2295666533" sldId="264"/>
            <ac:spMk id="2" creationId="{4B42D428-3D41-B7E6-767D-772E4BB990BD}"/>
          </ac:spMkLst>
        </pc:spChg>
        <pc:spChg chg="add">
          <ac:chgData name="riwaaz ranabhat" userId="a60bf04c6ffba2e9" providerId="LiveId" clId="{4688BF8F-02EE-43CB-A66F-949139DFDD87}" dt="2023-05-28T16:58:09.748" v="61" actId="26606"/>
          <ac:spMkLst>
            <pc:docMk/>
            <pc:sldMk cId="2295666533" sldId="264"/>
            <ac:spMk id="1031" creationId="{5CD60141-EEBD-4EC1-8E34-0344C16A18A2}"/>
          </ac:spMkLst>
        </pc:spChg>
        <pc:spChg chg="add">
          <ac:chgData name="riwaaz ranabhat" userId="a60bf04c6ffba2e9" providerId="LiveId" clId="{4688BF8F-02EE-43CB-A66F-949139DFDD87}" dt="2023-05-28T16:58:09.748" v="61" actId="26606"/>
          <ac:spMkLst>
            <pc:docMk/>
            <pc:sldMk cId="2295666533" sldId="264"/>
            <ac:spMk id="1035" creationId="{FE74E104-78A8-4DFA-9782-03C75DE1BF02}"/>
          </ac:spMkLst>
        </pc:spChg>
        <pc:spChg chg="add">
          <ac:chgData name="riwaaz ranabhat" userId="a60bf04c6ffba2e9" providerId="LiveId" clId="{4688BF8F-02EE-43CB-A66F-949139DFDD87}" dt="2023-05-28T16:58:09.748" v="61" actId="26606"/>
          <ac:spMkLst>
            <pc:docMk/>
            <pc:sldMk cId="2295666533" sldId="264"/>
            <ac:spMk id="1037" creationId="{1747BCEA-D77E-4BD6-8954-C64996AB739A}"/>
          </ac:spMkLst>
        </pc:spChg>
        <pc:spChg chg="add">
          <ac:chgData name="riwaaz ranabhat" userId="a60bf04c6ffba2e9" providerId="LiveId" clId="{4688BF8F-02EE-43CB-A66F-949139DFDD87}" dt="2023-05-28T16:58:09.748" v="61" actId="26606"/>
          <ac:spMkLst>
            <pc:docMk/>
            <pc:sldMk cId="2295666533" sldId="264"/>
            <ac:spMk id="1039" creationId="{76D563F6-B8F0-406F-A032-1E478CA25158}"/>
          </ac:spMkLst>
        </pc:spChg>
        <pc:picChg chg="add mod">
          <ac:chgData name="riwaaz ranabhat" userId="a60bf04c6ffba2e9" providerId="LiveId" clId="{4688BF8F-02EE-43CB-A66F-949139DFDD87}" dt="2023-05-28T16:58:09.748" v="61" actId="26606"/>
          <ac:picMkLst>
            <pc:docMk/>
            <pc:sldMk cId="2295666533" sldId="264"/>
            <ac:picMk id="1026" creationId="{39470C0C-2D8D-F30B-21DB-A8D3D5D7B9D4}"/>
          </ac:picMkLst>
        </pc:picChg>
        <pc:cxnChg chg="add">
          <ac:chgData name="riwaaz ranabhat" userId="a60bf04c6ffba2e9" providerId="LiveId" clId="{4688BF8F-02EE-43CB-A66F-949139DFDD87}" dt="2023-05-28T16:58:09.748" v="61" actId="26606"/>
          <ac:cxnSpMkLst>
            <pc:docMk/>
            <pc:sldMk cId="2295666533" sldId="264"/>
            <ac:cxnSpMk id="1033" creationId="{4C75A547-BCD1-42BE-966E-53CA0AB9316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8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0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8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7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2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58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18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1" r:id="rId4"/>
    <p:sldLayoutId id="2147483672" r:id="rId5"/>
    <p:sldLayoutId id="2147483676" r:id="rId6"/>
    <p:sldLayoutId id="2147483662" r:id="rId7"/>
    <p:sldLayoutId id="2147483675" r:id="rId8"/>
    <p:sldLayoutId id="2147483664" r:id="rId9"/>
    <p:sldLayoutId id="2147483665" r:id="rId10"/>
    <p:sldLayoutId id="214748367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6FD2D-6081-AFEF-4C35-A7C6E1995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42E4D-89F6-493D-4AED-E206C7A47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Talen en automaten</a:t>
            </a:r>
            <a:endParaRPr lang="nl-BE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4D0B7-6020-9115-60F3-628932620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Final Project</a:t>
            </a:r>
          </a:p>
          <a:p>
            <a:r>
              <a:rPr lang="nl-BE" dirty="0">
                <a:solidFill>
                  <a:srgbClr val="FFFFFF"/>
                </a:solidFill>
              </a:rPr>
              <a:t>Abobaker Rahman / Riwaaz Ranabhat / Ahmmad Sejar Dinar</a:t>
            </a:r>
          </a:p>
        </p:txBody>
      </p:sp>
    </p:spTree>
    <p:extLst>
      <p:ext uri="{BB962C8B-B14F-4D97-AF65-F5344CB8AC3E}">
        <p14:creationId xmlns:p14="http://schemas.microsoft.com/office/powerpoint/2010/main" val="260441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358B-45D3-04DD-2784-2114DCF0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872935"/>
            <a:ext cx="9896474" cy="593915"/>
          </a:xfrm>
        </p:spPr>
        <p:txBody>
          <a:bodyPr>
            <a:normAutofit fontScale="90000"/>
          </a:bodyPr>
          <a:lstStyle/>
          <a:p>
            <a:r>
              <a:rPr lang="nl-NL" dirty="0"/>
              <a:t>Patroon Herkenning</a:t>
            </a:r>
            <a:endParaRPr lang="nl-BE" dirty="0"/>
          </a:p>
        </p:txBody>
      </p:sp>
      <p:pic>
        <p:nvPicPr>
          <p:cNvPr id="1026" name="Picture 2" descr="Pattern Searching - GeeksforGeeks">
            <a:extLst>
              <a:ext uri="{FF2B5EF4-FFF2-40B4-BE49-F238E27FC236}">
                <a16:creationId xmlns:a16="http://schemas.microsoft.com/office/drawing/2014/main" id="{E2086296-3A1C-7532-D5D7-F580F021BD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724025"/>
            <a:ext cx="968692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4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85A7-8D97-D55D-8F56-DC68BA38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390525"/>
            <a:ext cx="9791699" cy="485775"/>
          </a:xfrm>
        </p:spPr>
        <p:txBody>
          <a:bodyPr>
            <a:normAutofit fontScale="90000"/>
          </a:bodyPr>
          <a:lstStyle/>
          <a:p>
            <a:r>
              <a:rPr lang="nl-NL" dirty="0"/>
              <a:t>USER INTERFACE</a:t>
            </a:r>
            <a:endParaRPr lang="nl-B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7438FB-A315-B4F3-4A13-726D7B4C61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01" y="1036401"/>
            <a:ext cx="7791450" cy="478519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90FAE5-600C-0BAC-1E40-817EBC885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01150" y="1036400"/>
            <a:ext cx="2762250" cy="4785199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Features</a:t>
            </a:r>
          </a:p>
          <a:p>
            <a:r>
              <a:rPr lang="nl-NL" dirty="0"/>
              <a:t>Textinputbox</a:t>
            </a:r>
          </a:p>
          <a:p>
            <a:r>
              <a:rPr lang="nl-NL" dirty="0"/>
              <a:t>2 Regexinputboxes</a:t>
            </a:r>
          </a:p>
          <a:p>
            <a:r>
              <a:rPr lang="nl-NL" dirty="0"/>
              <a:t>Checker Union/Intersection</a:t>
            </a:r>
          </a:p>
          <a:p>
            <a:r>
              <a:rPr lang="nl-NL" dirty="0"/>
              <a:t>Displaybox for positions</a:t>
            </a:r>
          </a:p>
          <a:p>
            <a:r>
              <a:rPr lang="nl-NL" dirty="0"/>
              <a:t>Errors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9245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173D-64C7-501B-DA37-B6A643DB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993965"/>
          </a:xfrm>
        </p:spPr>
        <p:txBody>
          <a:bodyPr>
            <a:normAutofit fontScale="90000"/>
          </a:bodyPr>
          <a:lstStyle/>
          <a:p>
            <a:r>
              <a:rPr lang="nl-NL" dirty="0"/>
              <a:t>INVOER</a:t>
            </a:r>
            <a:br>
              <a:rPr lang="nl-NL" dirty="0"/>
            </a:br>
            <a:r>
              <a:rPr lang="nl-NL" sz="2700" dirty="0"/>
              <a:t>-&gt; 2 cases</a:t>
            </a:r>
            <a:endParaRPr lang="nl-BE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5EB7-C392-692A-138C-1A2F406B9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733869"/>
            <a:ext cx="4798979" cy="315623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CASE 1 :  Searching with 1 Regex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Gebruik eerste regexbox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BCF69-77DA-DD18-C12C-B221CD7D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733868"/>
            <a:ext cx="4798980" cy="315623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CASE 2: Searching with 2 Regexes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Vul beiden regexboxes in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Kies een operatie uit tussen Union of Intersection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7BBE0-6DF3-7651-BB4B-690085D8C3B0}"/>
              </a:ext>
            </a:extLst>
          </p:cNvPr>
          <p:cNvSpPr txBox="1"/>
          <p:nvPr/>
        </p:nvSpPr>
        <p:spPr>
          <a:xfrm>
            <a:off x="1143001" y="2183363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dirty="0"/>
              <a:t>We moeten een tekst ingeven waarin we gaan  zoeken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194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FBA6-D57C-66A5-E2D5-DAFEC0C9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3"/>
            <a:ext cx="9905999" cy="508916"/>
          </a:xfrm>
        </p:spPr>
        <p:txBody>
          <a:bodyPr>
            <a:normAutofit fontScale="90000"/>
          </a:bodyPr>
          <a:lstStyle/>
          <a:p>
            <a:r>
              <a:rPr lang="nl-NL" dirty="0"/>
              <a:t>SIMULATIE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3C96-BA41-7F48-DF17-FB06520D4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1919922"/>
            <a:ext cx="4798978" cy="4088992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CASE 1 :  Searching with 1 Regex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RE -&gt; ENFA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ENFA -&gt; DFA   (MSSC)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DFA -&gt; Minimized DFA    (TFA)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03C66-542E-01E0-CF6B-FAED31E48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1889052"/>
            <a:ext cx="4694789" cy="42038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CASE 2: Searching with 2 Regexes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RE -&gt; ENFA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ENFA -&gt; DFA    (MSSC)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DFA -&gt; Minimized DFA       (TFA)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ProductAutomaat (Union | Intersection</a:t>
            </a:r>
            <a:r>
              <a:rPr lang="nl-BE"/>
              <a:t>)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816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D95D64-1073-EC9D-0C29-196F0723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UITVOER</a:t>
            </a:r>
            <a:endParaRPr lang="nl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CADF02-5CE7-11C5-DC07-E3537542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90725"/>
            <a:ext cx="9905999" cy="39084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I</a:t>
            </a:r>
            <a:r>
              <a:rPr lang="nl-BE" dirty="0"/>
              <a:t>nvoer tekst wordt volledig gesplit per spaties en newline in vector van strings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Elk woord gaat 1 per 1 in the acceptfunctie van de minimized dfa</a:t>
            </a:r>
          </a:p>
          <a:p>
            <a:pPr marL="0" indent="0">
              <a:buNone/>
            </a:pPr>
            <a:r>
              <a:rPr lang="nl-BE" dirty="0"/>
              <a:t>If (accepts){</a:t>
            </a:r>
          </a:p>
          <a:p>
            <a:pPr marL="0" indent="0">
              <a:buNone/>
            </a:pPr>
            <a:r>
              <a:rPr lang="nl-BE" dirty="0"/>
              <a:t>	Display position (y , x)</a:t>
            </a:r>
          </a:p>
          <a:p>
            <a:pPr marL="0" indent="0">
              <a:buNone/>
            </a:pPr>
            <a:r>
              <a:rPr lang="nl-BE" dirty="0"/>
              <a:t>	highlight it !</a:t>
            </a:r>
          </a:p>
          <a:p>
            <a:pPr marL="0" indent="0">
              <a:buNone/>
            </a:pPr>
            <a:r>
              <a:rPr lang="nl-BE" dirty="0"/>
              <a:t>}else{</a:t>
            </a:r>
          </a:p>
          <a:p>
            <a:pPr marL="0" indent="0">
              <a:buNone/>
            </a:pPr>
            <a:r>
              <a:rPr lang="nl-BE" dirty="0"/>
              <a:t>	continue;</a:t>
            </a:r>
          </a:p>
          <a:p>
            <a:pPr marL="0" indent="0">
              <a:buNone/>
            </a:pPr>
            <a:r>
              <a:rPr lang="nl-BE" dirty="0"/>
              <a:t>}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34CE9-758E-5B11-B210-B95118CB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51623"/>
            <a:ext cx="4952999" cy="26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9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F2FCD-8189-CFDA-F544-8959895C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KORT DEMO TIJD 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36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866C-9A32-3B25-6162-1FCD39A8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Q/A - SESSIE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9887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2D428-3D41-B7E6-767D-772E4BB9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8"/>
            <a:ext cx="4953000" cy="271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cap="all" spc="300"/>
              <a:t>Bedankt voor jullie aandacht !</a:t>
            </a:r>
          </a:p>
        </p:txBody>
      </p:sp>
      <p:pic>
        <p:nvPicPr>
          <p:cNvPr id="1026" name="Picture 2" descr="Peepo Peepobye Sticker - Peepo Peepobye Bye - Discover &amp; Share GIFs">
            <a:extLst>
              <a:ext uri="{FF2B5EF4-FFF2-40B4-BE49-F238E27FC236}">
                <a16:creationId xmlns:a16="http://schemas.microsoft.com/office/drawing/2014/main" id="{39470C0C-2D8D-F30B-21DB-A8D3D5D7B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7634" y="2212257"/>
            <a:ext cx="4002275" cy="400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66653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312B1C"/>
      </a:dk2>
      <a:lt2>
        <a:srgbClr val="F0F1F3"/>
      </a:lt2>
      <a:accent1>
        <a:srgbClr val="BF9C4B"/>
      </a:accent1>
      <a:accent2>
        <a:srgbClr val="B15C3B"/>
      </a:accent2>
      <a:accent3>
        <a:srgbClr val="C34D5D"/>
      </a:accent3>
      <a:accent4>
        <a:srgbClr val="B13B7C"/>
      </a:accent4>
      <a:accent5>
        <a:srgbClr val="C34DBF"/>
      </a:accent5>
      <a:accent6>
        <a:srgbClr val="843BB1"/>
      </a:accent6>
      <a:hlink>
        <a:srgbClr val="C044A8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128</TotalTime>
  <Words>191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Walbaum Display</vt:lpstr>
      <vt:lpstr>Wingdings</vt:lpstr>
      <vt:lpstr>RegattaVTI</vt:lpstr>
      <vt:lpstr>Talen en automaten</vt:lpstr>
      <vt:lpstr>Patroon Herkenning</vt:lpstr>
      <vt:lpstr>USER INTERFACE</vt:lpstr>
      <vt:lpstr>INVOER -&gt; 2 cases</vt:lpstr>
      <vt:lpstr>SIMULATIE</vt:lpstr>
      <vt:lpstr>UITVOER</vt:lpstr>
      <vt:lpstr>KORT DEMO TIJD !</vt:lpstr>
      <vt:lpstr>Q/A - SESSIE</vt:lpstr>
      <vt:lpstr>Bedankt voor jullie aandacht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 en automaten</dc:title>
  <dc:creator>riwaaz ranabhat</dc:creator>
  <cp:lastModifiedBy>riwaaz ranabhat</cp:lastModifiedBy>
  <cp:revision>1</cp:revision>
  <dcterms:created xsi:type="dcterms:W3CDTF">2023-05-28T10:26:28Z</dcterms:created>
  <dcterms:modified xsi:type="dcterms:W3CDTF">2023-05-28T16:58:18Z</dcterms:modified>
</cp:coreProperties>
</file>