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146BF-9B9B-41C9-9974-A6658914043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956AD252-3967-4FC5-937D-D6129A22DC73}">
      <dgm:prSet/>
      <dgm:spPr/>
      <dgm:t>
        <a:bodyPr/>
        <a:lstStyle/>
        <a:p>
          <a:r>
            <a:rPr lang="en-GB" dirty="0"/>
            <a:t>BSTs are used for indexing in databases.</a:t>
          </a:r>
          <a:endParaRPr lang="en-US" dirty="0"/>
        </a:p>
      </dgm:t>
    </dgm:pt>
    <dgm:pt modelId="{D4AA7CCE-E5FD-484D-AF03-C5B3ABF0509D}" type="parTrans" cxnId="{85C5EB4C-0391-4734-A481-F0B0D2AB0454}">
      <dgm:prSet/>
      <dgm:spPr/>
      <dgm:t>
        <a:bodyPr/>
        <a:lstStyle/>
        <a:p>
          <a:endParaRPr lang="en-US"/>
        </a:p>
      </dgm:t>
    </dgm:pt>
    <dgm:pt modelId="{86881ED5-5DCE-4BAF-B7A7-51FDE65D3635}" type="sibTrans" cxnId="{85C5EB4C-0391-4734-A481-F0B0D2AB0454}">
      <dgm:prSet/>
      <dgm:spPr/>
      <dgm:t>
        <a:bodyPr/>
        <a:lstStyle/>
        <a:p>
          <a:endParaRPr lang="en-US"/>
        </a:p>
      </dgm:t>
    </dgm:pt>
    <dgm:pt modelId="{6DBEA6BA-D5C9-4266-BA4D-5EB9AF547A0F}">
      <dgm:prSet/>
      <dgm:spPr/>
      <dgm:t>
        <a:bodyPr/>
        <a:lstStyle/>
        <a:p>
          <a:r>
            <a:rPr lang="en-GB"/>
            <a:t>It is used to implement searching algorithms.</a:t>
          </a:r>
          <a:endParaRPr lang="en-US"/>
        </a:p>
      </dgm:t>
    </dgm:pt>
    <dgm:pt modelId="{C3DF5146-447A-41C6-9239-7A6B5256436B}" type="parTrans" cxnId="{21495362-077B-4AA4-93B2-32BDEC615D0A}">
      <dgm:prSet/>
      <dgm:spPr/>
      <dgm:t>
        <a:bodyPr/>
        <a:lstStyle/>
        <a:p>
          <a:endParaRPr lang="en-US"/>
        </a:p>
      </dgm:t>
    </dgm:pt>
    <dgm:pt modelId="{3CC62C99-2957-4360-ACA1-5A2B7B0E7556}" type="sibTrans" cxnId="{21495362-077B-4AA4-93B2-32BDEC615D0A}">
      <dgm:prSet/>
      <dgm:spPr/>
      <dgm:t>
        <a:bodyPr/>
        <a:lstStyle/>
        <a:p>
          <a:endParaRPr lang="en-US"/>
        </a:p>
      </dgm:t>
    </dgm:pt>
    <dgm:pt modelId="{FE05390D-B837-4783-A23E-D9216E56A2D3}">
      <dgm:prSet/>
      <dgm:spPr/>
      <dgm:t>
        <a:bodyPr/>
        <a:lstStyle/>
        <a:p>
          <a:r>
            <a:rPr lang="en-GB"/>
            <a:t>BSTs are used to implement Huffman coding algorithm.</a:t>
          </a:r>
          <a:endParaRPr lang="en-US"/>
        </a:p>
      </dgm:t>
    </dgm:pt>
    <dgm:pt modelId="{12407FA7-3B81-48AA-8A28-67925988BA54}" type="parTrans" cxnId="{C00608FC-E831-4133-9F11-BA1C7A724DEE}">
      <dgm:prSet/>
      <dgm:spPr/>
      <dgm:t>
        <a:bodyPr/>
        <a:lstStyle/>
        <a:p>
          <a:endParaRPr lang="en-US"/>
        </a:p>
      </dgm:t>
    </dgm:pt>
    <dgm:pt modelId="{D154ABE9-E266-4FEE-807A-E028367E237E}" type="sibTrans" cxnId="{C00608FC-E831-4133-9F11-BA1C7A724DEE}">
      <dgm:prSet/>
      <dgm:spPr/>
      <dgm:t>
        <a:bodyPr/>
        <a:lstStyle/>
        <a:p>
          <a:endParaRPr lang="en-US"/>
        </a:p>
      </dgm:t>
    </dgm:pt>
    <dgm:pt modelId="{4DACD106-B082-4E52-9E87-61B01F2B8DEE}">
      <dgm:prSet/>
      <dgm:spPr/>
      <dgm:t>
        <a:bodyPr/>
        <a:lstStyle/>
        <a:p>
          <a:r>
            <a:rPr lang="en-GB"/>
            <a:t>It is also used to implement dictionaries.</a:t>
          </a:r>
          <a:endParaRPr lang="en-US"/>
        </a:p>
      </dgm:t>
    </dgm:pt>
    <dgm:pt modelId="{436D1C42-B079-410C-A7F3-D7D5378AC03A}" type="parTrans" cxnId="{9878CBC0-2338-4CB3-A63D-AC7BF91DE4F9}">
      <dgm:prSet/>
      <dgm:spPr/>
      <dgm:t>
        <a:bodyPr/>
        <a:lstStyle/>
        <a:p>
          <a:endParaRPr lang="en-US"/>
        </a:p>
      </dgm:t>
    </dgm:pt>
    <dgm:pt modelId="{CC9CEA3D-1541-48EF-B839-0EFF39622C41}" type="sibTrans" cxnId="{9878CBC0-2338-4CB3-A63D-AC7BF91DE4F9}">
      <dgm:prSet/>
      <dgm:spPr/>
      <dgm:t>
        <a:bodyPr/>
        <a:lstStyle/>
        <a:p>
          <a:endParaRPr lang="en-US"/>
        </a:p>
      </dgm:t>
    </dgm:pt>
    <dgm:pt modelId="{7D089E86-71B9-417B-83A4-59109372B8FD}">
      <dgm:prSet/>
      <dgm:spPr/>
      <dgm:t>
        <a:bodyPr/>
        <a:lstStyle/>
        <a:p>
          <a:r>
            <a:rPr lang="en-GB"/>
            <a:t>Used for data caching.</a:t>
          </a:r>
          <a:endParaRPr lang="en-US"/>
        </a:p>
      </dgm:t>
    </dgm:pt>
    <dgm:pt modelId="{5C634C7E-215D-4080-A024-77B0E05AC593}" type="parTrans" cxnId="{F557FFE7-7A1E-4FA5-9C6F-BB9B2A034830}">
      <dgm:prSet/>
      <dgm:spPr/>
      <dgm:t>
        <a:bodyPr/>
        <a:lstStyle/>
        <a:p>
          <a:endParaRPr lang="en-US"/>
        </a:p>
      </dgm:t>
    </dgm:pt>
    <dgm:pt modelId="{24341195-6494-40C5-BE9D-DB2816AA7F6C}" type="sibTrans" cxnId="{F557FFE7-7A1E-4FA5-9C6F-BB9B2A034830}">
      <dgm:prSet/>
      <dgm:spPr/>
      <dgm:t>
        <a:bodyPr/>
        <a:lstStyle/>
        <a:p>
          <a:endParaRPr lang="en-US"/>
        </a:p>
      </dgm:t>
    </dgm:pt>
    <dgm:pt modelId="{FB134769-94B8-4041-A777-74677DA08D8C}">
      <dgm:prSet/>
      <dgm:spPr/>
      <dgm:t>
        <a:bodyPr/>
        <a:lstStyle/>
        <a:p>
          <a:r>
            <a:rPr lang="en-GB"/>
            <a:t>Used in Priority queues.</a:t>
          </a:r>
          <a:endParaRPr lang="en-US"/>
        </a:p>
      </dgm:t>
    </dgm:pt>
    <dgm:pt modelId="{465F638F-0950-4565-B1FB-5EA4B27369C0}" type="parTrans" cxnId="{A776462C-63A3-442F-A428-B4BE707E85A4}">
      <dgm:prSet/>
      <dgm:spPr/>
      <dgm:t>
        <a:bodyPr/>
        <a:lstStyle/>
        <a:p>
          <a:endParaRPr lang="en-US"/>
        </a:p>
      </dgm:t>
    </dgm:pt>
    <dgm:pt modelId="{9EDF5ABE-E978-45E0-9EF9-83107B9D1CBF}" type="sibTrans" cxnId="{A776462C-63A3-442F-A428-B4BE707E85A4}">
      <dgm:prSet/>
      <dgm:spPr/>
      <dgm:t>
        <a:bodyPr/>
        <a:lstStyle/>
        <a:p>
          <a:endParaRPr lang="en-US"/>
        </a:p>
      </dgm:t>
    </dgm:pt>
    <dgm:pt modelId="{7CED5185-CE53-4599-8D6B-D4A4BF455EF3}">
      <dgm:prSet/>
      <dgm:spPr/>
      <dgm:t>
        <a:bodyPr/>
        <a:lstStyle/>
        <a:p>
          <a:r>
            <a:rPr lang="en-GB" dirty="0"/>
            <a:t>Used in spell checkers.</a:t>
          </a:r>
          <a:endParaRPr lang="en-US" dirty="0"/>
        </a:p>
      </dgm:t>
    </dgm:pt>
    <dgm:pt modelId="{0D47360A-A283-4AED-A336-99FBB3221AB6}" type="parTrans" cxnId="{01F37099-7856-4D6E-AF8D-78964F3BB09C}">
      <dgm:prSet/>
      <dgm:spPr/>
      <dgm:t>
        <a:bodyPr/>
        <a:lstStyle/>
        <a:p>
          <a:endParaRPr lang="en-US"/>
        </a:p>
      </dgm:t>
    </dgm:pt>
    <dgm:pt modelId="{8AA1B04B-DD4C-412F-9F4D-3B19F4B321B4}" type="sibTrans" cxnId="{01F37099-7856-4D6E-AF8D-78964F3BB09C}">
      <dgm:prSet/>
      <dgm:spPr/>
      <dgm:t>
        <a:bodyPr/>
        <a:lstStyle/>
        <a:p>
          <a:endParaRPr lang="en-US"/>
        </a:p>
      </dgm:t>
    </dgm:pt>
    <dgm:pt modelId="{ED14114A-0C8D-4247-980C-B4DA6B9BF699}" type="pres">
      <dgm:prSet presAssocID="{096146BF-9B9B-41C9-9974-A6658914043E}" presName="root" presStyleCnt="0">
        <dgm:presLayoutVars>
          <dgm:dir/>
          <dgm:resizeHandles val="exact"/>
        </dgm:presLayoutVars>
      </dgm:prSet>
      <dgm:spPr/>
    </dgm:pt>
    <dgm:pt modelId="{6D3942BB-ED31-423C-8FFB-B3EE27841A1A}" type="pres">
      <dgm:prSet presAssocID="{096146BF-9B9B-41C9-9974-A6658914043E}" presName="container" presStyleCnt="0">
        <dgm:presLayoutVars>
          <dgm:dir/>
          <dgm:resizeHandles val="exact"/>
        </dgm:presLayoutVars>
      </dgm:prSet>
      <dgm:spPr/>
    </dgm:pt>
    <dgm:pt modelId="{E0C90397-C1CE-4BB9-AB14-5DD86C9F7554}" type="pres">
      <dgm:prSet presAssocID="{956AD252-3967-4FC5-937D-D6129A22DC73}" presName="compNode" presStyleCnt="0"/>
      <dgm:spPr/>
    </dgm:pt>
    <dgm:pt modelId="{09F6DF3E-BDBA-48E8-A32E-6CAF7209FC41}" type="pres">
      <dgm:prSet presAssocID="{956AD252-3967-4FC5-937D-D6129A22DC73}" presName="iconBgRect" presStyleLbl="bgShp" presStyleIdx="0" presStyleCnt="7"/>
      <dgm:spPr/>
    </dgm:pt>
    <dgm:pt modelId="{6E1F91ED-BBCF-4156-883D-D70C408087DA}" type="pres">
      <dgm:prSet presAssocID="{956AD252-3967-4FC5-937D-D6129A22DC7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31DBA9-3BD7-48B4-9FD2-AA30E661F932}" type="pres">
      <dgm:prSet presAssocID="{956AD252-3967-4FC5-937D-D6129A22DC73}" presName="spaceRect" presStyleCnt="0"/>
      <dgm:spPr/>
    </dgm:pt>
    <dgm:pt modelId="{92A3320B-CA21-4AAD-BED7-8340C08BE0A5}" type="pres">
      <dgm:prSet presAssocID="{956AD252-3967-4FC5-937D-D6129A22DC73}" presName="textRect" presStyleLbl="revTx" presStyleIdx="0" presStyleCnt="7">
        <dgm:presLayoutVars>
          <dgm:chMax val="1"/>
          <dgm:chPref val="1"/>
        </dgm:presLayoutVars>
      </dgm:prSet>
      <dgm:spPr/>
    </dgm:pt>
    <dgm:pt modelId="{D2AC9724-BAEB-4402-A603-75D2D8558858}" type="pres">
      <dgm:prSet presAssocID="{86881ED5-5DCE-4BAF-B7A7-51FDE65D3635}" presName="sibTrans" presStyleLbl="sibTrans2D1" presStyleIdx="0" presStyleCnt="0"/>
      <dgm:spPr/>
    </dgm:pt>
    <dgm:pt modelId="{68533AB4-9E49-4236-8FC1-025D737A27D5}" type="pres">
      <dgm:prSet presAssocID="{6DBEA6BA-D5C9-4266-BA4D-5EB9AF547A0F}" presName="compNode" presStyleCnt="0"/>
      <dgm:spPr/>
    </dgm:pt>
    <dgm:pt modelId="{C85F2182-2A15-42EA-AE61-7FA45CEB8861}" type="pres">
      <dgm:prSet presAssocID="{6DBEA6BA-D5C9-4266-BA4D-5EB9AF547A0F}" presName="iconBgRect" presStyleLbl="bgShp" presStyleIdx="1" presStyleCnt="7"/>
      <dgm:spPr/>
    </dgm:pt>
    <dgm:pt modelId="{40E1B89D-3CFC-4067-BB1C-A7DB10844728}" type="pres">
      <dgm:prSet presAssocID="{6DBEA6BA-D5C9-4266-BA4D-5EB9AF547A0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5E93D08-2641-4CD4-8C83-8AFAE2E7AD0B}" type="pres">
      <dgm:prSet presAssocID="{6DBEA6BA-D5C9-4266-BA4D-5EB9AF547A0F}" presName="spaceRect" presStyleCnt="0"/>
      <dgm:spPr/>
    </dgm:pt>
    <dgm:pt modelId="{23F7BF66-AF3A-440F-A989-FDCF0763933E}" type="pres">
      <dgm:prSet presAssocID="{6DBEA6BA-D5C9-4266-BA4D-5EB9AF547A0F}" presName="textRect" presStyleLbl="revTx" presStyleIdx="1" presStyleCnt="7">
        <dgm:presLayoutVars>
          <dgm:chMax val="1"/>
          <dgm:chPref val="1"/>
        </dgm:presLayoutVars>
      </dgm:prSet>
      <dgm:spPr/>
    </dgm:pt>
    <dgm:pt modelId="{E3989356-DF95-47D6-B609-38EBF84BF17E}" type="pres">
      <dgm:prSet presAssocID="{3CC62C99-2957-4360-ACA1-5A2B7B0E7556}" presName="sibTrans" presStyleLbl="sibTrans2D1" presStyleIdx="0" presStyleCnt="0"/>
      <dgm:spPr/>
    </dgm:pt>
    <dgm:pt modelId="{187D0434-2E0D-4361-8AAF-846D59683FB2}" type="pres">
      <dgm:prSet presAssocID="{FE05390D-B837-4783-A23E-D9216E56A2D3}" presName="compNode" presStyleCnt="0"/>
      <dgm:spPr/>
    </dgm:pt>
    <dgm:pt modelId="{D33C0F49-FC13-46DC-91EB-C0FF56327D97}" type="pres">
      <dgm:prSet presAssocID="{FE05390D-B837-4783-A23E-D9216E56A2D3}" presName="iconBgRect" presStyleLbl="bgShp" presStyleIdx="2" presStyleCnt="7"/>
      <dgm:spPr/>
    </dgm:pt>
    <dgm:pt modelId="{8E948A52-75F2-469B-9830-4ACA645C8036}" type="pres">
      <dgm:prSet presAssocID="{FE05390D-B837-4783-A23E-D9216E56A2D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A5515D5-6411-46E5-9D86-4FA3C8C12FAB}" type="pres">
      <dgm:prSet presAssocID="{FE05390D-B837-4783-A23E-D9216E56A2D3}" presName="spaceRect" presStyleCnt="0"/>
      <dgm:spPr/>
    </dgm:pt>
    <dgm:pt modelId="{99EC3C9C-0188-481F-8F1B-4439B123B70C}" type="pres">
      <dgm:prSet presAssocID="{FE05390D-B837-4783-A23E-D9216E56A2D3}" presName="textRect" presStyleLbl="revTx" presStyleIdx="2" presStyleCnt="7">
        <dgm:presLayoutVars>
          <dgm:chMax val="1"/>
          <dgm:chPref val="1"/>
        </dgm:presLayoutVars>
      </dgm:prSet>
      <dgm:spPr/>
    </dgm:pt>
    <dgm:pt modelId="{07191712-3BCE-43F9-92A4-2C8BA10321A3}" type="pres">
      <dgm:prSet presAssocID="{D154ABE9-E266-4FEE-807A-E028367E237E}" presName="sibTrans" presStyleLbl="sibTrans2D1" presStyleIdx="0" presStyleCnt="0"/>
      <dgm:spPr/>
    </dgm:pt>
    <dgm:pt modelId="{8ED0918E-F95E-48DD-92D7-5BF1D673D2DA}" type="pres">
      <dgm:prSet presAssocID="{4DACD106-B082-4E52-9E87-61B01F2B8DEE}" presName="compNode" presStyleCnt="0"/>
      <dgm:spPr/>
    </dgm:pt>
    <dgm:pt modelId="{0A1840BA-5733-4B0A-9874-DF6D7F13FB77}" type="pres">
      <dgm:prSet presAssocID="{4DACD106-B082-4E52-9E87-61B01F2B8DEE}" presName="iconBgRect" presStyleLbl="bgShp" presStyleIdx="3" presStyleCnt="7"/>
      <dgm:spPr/>
    </dgm:pt>
    <dgm:pt modelId="{2D3025E7-690B-4E6C-9903-DE37876226F7}" type="pres">
      <dgm:prSet presAssocID="{4DACD106-B082-4E52-9E87-61B01F2B8DE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9C65C39-F68C-4A82-B14C-1EEC05305EF0}" type="pres">
      <dgm:prSet presAssocID="{4DACD106-B082-4E52-9E87-61B01F2B8DEE}" presName="spaceRect" presStyleCnt="0"/>
      <dgm:spPr/>
    </dgm:pt>
    <dgm:pt modelId="{CC0A369B-E7B8-40B8-ABCB-E70C5E67565D}" type="pres">
      <dgm:prSet presAssocID="{4DACD106-B082-4E52-9E87-61B01F2B8DEE}" presName="textRect" presStyleLbl="revTx" presStyleIdx="3" presStyleCnt="7">
        <dgm:presLayoutVars>
          <dgm:chMax val="1"/>
          <dgm:chPref val="1"/>
        </dgm:presLayoutVars>
      </dgm:prSet>
      <dgm:spPr/>
    </dgm:pt>
    <dgm:pt modelId="{097DE4F6-4712-482B-9F26-12265C9D661F}" type="pres">
      <dgm:prSet presAssocID="{CC9CEA3D-1541-48EF-B839-0EFF39622C41}" presName="sibTrans" presStyleLbl="sibTrans2D1" presStyleIdx="0" presStyleCnt="0"/>
      <dgm:spPr/>
    </dgm:pt>
    <dgm:pt modelId="{D0947C7F-0131-41CB-AA05-92A5B318C960}" type="pres">
      <dgm:prSet presAssocID="{7D089E86-71B9-417B-83A4-59109372B8FD}" presName="compNode" presStyleCnt="0"/>
      <dgm:spPr/>
    </dgm:pt>
    <dgm:pt modelId="{012B5BA6-6559-4AA6-A854-BCCC283318C1}" type="pres">
      <dgm:prSet presAssocID="{7D089E86-71B9-417B-83A4-59109372B8FD}" presName="iconBgRect" presStyleLbl="bgShp" presStyleIdx="4" presStyleCnt="7"/>
      <dgm:spPr/>
    </dgm:pt>
    <dgm:pt modelId="{731F6A4F-7656-42FD-8042-4231C2ABC647}" type="pres">
      <dgm:prSet presAssocID="{7D089E86-71B9-417B-83A4-59109372B8F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677EBA4-110A-4F00-8C4A-1A1EDF8EFC8F}" type="pres">
      <dgm:prSet presAssocID="{7D089E86-71B9-417B-83A4-59109372B8FD}" presName="spaceRect" presStyleCnt="0"/>
      <dgm:spPr/>
    </dgm:pt>
    <dgm:pt modelId="{434B762A-C669-42E2-8D2F-BBF77B71D15A}" type="pres">
      <dgm:prSet presAssocID="{7D089E86-71B9-417B-83A4-59109372B8FD}" presName="textRect" presStyleLbl="revTx" presStyleIdx="4" presStyleCnt="7">
        <dgm:presLayoutVars>
          <dgm:chMax val="1"/>
          <dgm:chPref val="1"/>
        </dgm:presLayoutVars>
      </dgm:prSet>
      <dgm:spPr/>
    </dgm:pt>
    <dgm:pt modelId="{BF29CCB9-EC5D-4F54-B162-9560DC4040AD}" type="pres">
      <dgm:prSet presAssocID="{24341195-6494-40C5-BE9D-DB2816AA7F6C}" presName="sibTrans" presStyleLbl="sibTrans2D1" presStyleIdx="0" presStyleCnt="0"/>
      <dgm:spPr/>
    </dgm:pt>
    <dgm:pt modelId="{6992D2AD-0932-4904-91B1-34A8B106AFA0}" type="pres">
      <dgm:prSet presAssocID="{FB134769-94B8-4041-A777-74677DA08D8C}" presName="compNode" presStyleCnt="0"/>
      <dgm:spPr/>
    </dgm:pt>
    <dgm:pt modelId="{7DD00C94-39E3-438F-BA20-CF6573BF969A}" type="pres">
      <dgm:prSet presAssocID="{FB134769-94B8-4041-A777-74677DA08D8C}" presName="iconBgRect" presStyleLbl="bgShp" presStyleIdx="5" presStyleCnt="7"/>
      <dgm:spPr/>
    </dgm:pt>
    <dgm:pt modelId="{D64A0AE7-544F-4857-BE41-43383714BEA7}" type="pres">
      <dgm:prSet presAssocID="{FB134769-94B8-4041-A777-74677DA08D8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668A30D-4CC9-4E81-BF71-88FE36F2D281}" type="pres">
      <dgm:prSet presAssocID="{FB134769-94B8-4041-A777-74677DA08D8C}" presName="spaceRect" presStyleCnt="0"/>
      <dgm:spPr/>
    </dgm:pt>
    <dgm:pt modelId="{5B8AEB46-0007-497C-AF52-C20BE8D2145E}" type="pres">
      <dgm:prSet presAssocID="{FB134769-94B8-4041-A777-74677DA08D8C}" presName="textRect" presStyleLbl="revTx" presStyleIdx="5" presStyleCnt="7">
        <dgm:presLayoutVars>
          <dgm:chMax val="1"/>
          <dgm:chPref val="1"/>
        </dgm:presLayoutVars>
      </dgm:prSet>
      <dgm:spPr/>
    </dgm:pt>
    <dgm:pt modelId="{7E0812B1-FD62-455E-8D94-CAB557D58DED}" type="pres">
      <dgm:prSet presAssocID="{9EDF5ABE-E978-45E0-9EF9-83107B9D1CBF}" presName="sibTrans" presStyleLbl="sibTrans2D1" presStyleIdx="0" presStyleCnt="0"/>
      <dgm:spPr/>
    </dgm:pt>
    <dgm:pt modelId="{2B5D22FB-5392-4988-9C33-C171A479C12D}" type="pres">
      <dgm:prSet presAssocID="{7CED5185-CE53-4599-8D6B-D4A4BF455EF3}" presName="compNode" presStyleCnt="0"/>
      <dgm:spPr/>
    </dgm:pt>
    <dgm:pt modelId="{F0DBC4A5-4D43-4FB7-B3D8-BA5E741951F9}" type="pres">
      <dgm:prSet presAssocID="{7CED5185-CE53-4599-8D6B-D4A4BF455EF3}" presName="iconBgRect" presStyleLbl="bgShp" presStyleIdx="6" presStyleCnt="7"/>
      <dgm:spPr/>
    </dgm:pt>
    <dgm:pt modelId="{3596D2FA-7507-4337-B00D-A2E1BB0ACC50}" type="pres">
      <dgm:prSet presAssocID="{7CED5185-CE53-4599-8D6B-D4A4BF455EF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99358E-86A3-4832-BBA8-FCEDA9D94883}" type="pres">
      <dgm:prSet presAssocID="{7CED5185-CE53-4599-8D6B-D4A4BF455EF3}" presName="spaceRect" presStyleCnt="0"/>
      <dgm:spPr/>
    </dgm:pt>
    <dgm:pt modelId="{F1F57164-2014-4B0D-903E-95019F7B6DD3}" type="pres">
      <dgm:prSet presAssocID="{7CED5185-CE53-4599-8D6B-D4A4BF455EF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E681807-98EE-4669-869E-63F228CF4DDF}" type="presOf" srcId="{6DBEA6BA-D5C9-4266-BA4D-5EB9AF547A0F}" destId="{23F7BF66-AF3A-440F-A989-FDCF0763933E}" srcOrd="0" destOrd="0" presId="urn:microsoft.com/office/officeart/2018/2/layout/IconCircleList"/>
    <dgm:cxn modelId="{B045E209-D6E5-4ED4-A784-AF6911C0CC0B}" type="presOf" srcId="{9EDF5ABE-E978-45E0-9EF9-83107B9D1CBF}" destId="{7E0812B1-FD62-455E-8D94-CAB557D58DED}" srcOrd="0" destOrd="0" presId="urn:microsoft.com/office/officeart/2018/2/layout/IconCircleList"/>
    <dgm:cxn modelId="{9EBA3A13-1C93-4F28-828A-CA70546AFA2F}" type="presOf" srcId="{24341195-6494-40C5-BE9D-DB2816AA7F6C}" destId="{BF29CCB9-EC5D-4F54-B162-9560DC4040AD}" srcOrd="0" destOrd="0" presId="urn:microsoft.com/office/officeart/2018/2/layout/IconCircleList"/>
    <dgm:cxn modelId="{CE34A214-225E-4F4D-A2F0-3B4E0691144B}" type="presOf" srcId="{4DACD106-B082-4E52-9E87-61B01F2B8DEE}" destId="{CC0A369B-E7B8-40B8-ABCB-E70C5E67565D}" srcOrd="0" destOrd="0" presId="urn:microsoft.com/office/officeart/2018/2/layout/IconCircleList"/>
    <dgm:cxn modelId="{5C84CC23-9501-4CFF-A3E6-E63485C14EF3}" type="presOf" srcId="{CC9CEA3D-1541-48EF-B839-0EFF39622C41}" destId="{097DE4F6-4712-482B-9F26-12265C9D661F}" srcOrd="0" destOrd="0" presId="urn:microsoft.com/office/officeart/2018/2/layout/IconCircleList"/>
    <dgm:cxn modelId="{A776462C-63A3-442F-A428-B4BE707E85A4}" srcId="{096146BF-9B9B-41C9-9974-A6658914043E}" destId="{FB134769-94B8-4041-A777-74677DA08D8C}" srcOrd="5" destOrd="0" parTransId="{465F638F-0950-4565-B1FB-5EA4B27369C0}" sibTransId="{9EDF5ABE-E978-45E0-9EF9-83107B9D1CBF}"/>
    <dgm:cxn modelId="{23E0F72C-B30C-42FA-9685-A6D54C4A0ABA}" type="presOf" srcId="{096146BF-9B9B-41C9-9974-A6658914043E}" destId="{ED14114A-0C8D-4247-980C-B4DA6B9BF699}" srcOrd="0" destOrd="0" presId="urn:microsoft.com/office/officeart/2018/2/layout/IconCircleList"/>
    <dgm:cxn modelId="{0BAD6A2F-BE5C-4C46-8D53-CB29A3418254}" type="presOf" srcId="{D154ABE9-E266-4FEE-807A-E028367E237E}" destId="{07191712-3BCE-43F9-92A4-2C8BA10321A3}" srcOrd="0" destOrd="0" presId="urn:microsoft.com/office/officeart/2018/2/layout/IconCircleList"/>
    <dgm:cxn modelId="{27BC1340-384E-46D7-BD66-321EE60FE0B5}" type="presOf" srcId="{3CC62C99-2957-4360-ACA1-5A2B7B0E7556}" destId="{E3989356-DF95-47D6-B609-38EBF84BF17E}" srcOrd="0" destOrd="0" presId="urn:microsoft.com/office/officeart/2018/2/layout/IconCircleList"/>
    <dgm:cxn modelId="{21495362-077B-4AA4-93B2-32BDEC615D0A}" srcId="{096146BF-9B9B-41C9-9974-A6658914043E}" destId="{6DBEA6BA-D5C9-4266-BA4D-5EB9AF547A0F}" srcOrd="1" destOrd="0" parTransId="{C3DF5146-447A-41C6-9239-7A6B5256436B}" sibTransId="{3CC62C99-2957-4360-ACA1-5A2B7B0E7556}"/>
    <dgm:cxn modelId="{5878CA46-8317-4A5F-9F4A-62CC99A8E16F}" type="presOf" srcId="{7CED5185-CE53-4599-8D6B-D4A4BF455EF3}" destId="{F1F57164-2014-4B0D-903E-95019F7B6DD3}" srcOrd="0" destOrd="0" presId="urn:microsoft.com/office/officeart/2018/2/layout/IconCircleList"/>
    <dgm:cxn modelId="{2EC1E866-F073-41AD-82F6-94D99EA4C631}" type="presOf" srcId="{7D089E86-71B9-417B-83A4-59109372B8FD}" destId="{434B762A-C669-42E2-8D2F-BBF77B71D15A}" srcOrd="0" destOrd="0" presId="urn:microsoft.com/office/officeart/2018/2/layout/IconCircleList"/>
    <dgm:cxn modelId="{85C5EB4C-0391-4734-A481-F0B0D2AB0454}" srcId="{096146BF-9B9B-41C9-9974-A6658914043E}" destId="{956AD252-3967-4FC5-937D-D6129A22DC73}" srcOrd="0" destOrd="0" parTransId="{D4AA7CCE-E5FD-484D-AF03-C5B3ABF0509D}" sibTransId="{86881ED5-5DCE-4BAF-B7A7-51FDE65D3635}"/>
    <dgm:cxn modelId="{70ACA970-AE74-44F2-8C85-63ED8011DF05}" type="presOf" srcId="{FB134769-94B8-4041-A777-74677DA08D8C}" destId="{5B8AEB46-0007-497C-AF52-C20BE8D2145E}" srcOrd="0" destOrd="0" presId="urn:microsoft.com/office/officeart/2018/2/layout/IconCircleList"/>
    <dgm:cxn modelId="{01F37099-7856-4D6E-AF8D-78964F3BB09C}" srcId="{096146BF-9B9B-41C9-9974-A6658914043E}" destId="{7CED5185-CE53-4599-8D6B-D4A4BF455EF3}" srcOrd="6" destOrd="0" parTransId="{0D47360A-A283-4AED-A336-99FBB3221AB6}" sibTransId="{8AA1B04B-DD4C-412F-9F4D-3B19F4B321B4}"/>
    <dgm:cxn modelId="{9878CBC0-2338-4CB3-A63D-AC7BF91DE4F9}" srcId="{096146BF-9B9B-41C9-9974-A6658914043E}" destId="{4DACD106-B082-4E52-9E87-61B01F2B8DEE}" srcOrd="3" destOrd="0" parTransId="{436D1C42-B079-410C-A7F3-D7D5378AC03A}" sibTransId="{CC9CEA3D-1541-48EF-B839-0EFF39622C41}"/>
    <dgm:cxn modelId="{18BA97DF-F39D-4DCE-A37D-72070F7D094E}" type="presOf" srcId="{86881ED5-5DCE-4BAF-B7A7-51FDE65D3635}" destId="{D2AC9724-BAEB-4402-A603-75D2D8558858}" srcOrd="0" destOrd="0" presId="urn:microsoft.com/office/officeart/2018/2/layout/IconCircleList"/>
    <dgm:cxn modelId="{F557FFE7-7A1E-4FA5-9C6F-BB9B2A034830}" srcId="{096146BF-9B9B-41C9-9974-A6658914043E}" destId="{7D089E86-71B9-417B-83A4-59109372B8FD}" srcOrd="4" destOrd="0" parTransId="{5C634C7E-215D-4080-A024-77B0E05AC593}" sibTransId="{24341195-6494-40C5-BE9D-DB2816AA7F6C}"/>
    <dgm:cxn modelId="{BBBDA6F0-75E2-44C3-90A6-D13C1005CE92}" type="presOf" srcId="{FE05390D-B837-4783-A23E-D9216E56A2D3}" destId="{99EC3C9C-0188-481F-8F1B-4439B123B70C}" srcOrd="0" destOrd="0" presId="urn:microsoft.com/office/officeart/2018/2/layout/IconCircleList"/>
    <dgm:cxn modelId="{03FE48F4-AB10-4D68-8494-851DF6159FDF}" type="presOf" srcId="{956AD252-3967-4FC5-937D-D6129A22DC73}" destId="{92A3320B-CA21-4AAD-BED7-8340C08BE0A5}" srcOrd="0" destOrd="0" presId="urn:microsoft.com/office/officeart/2018/2/layout/IconCircleList"/>
    <dgm:cxn modelId="{C00608FC-E831-4133-9F11-BA1C7A724DEE}" srcId="{096146BF-9B9B-41C9-9974-A6658914043E}" destId="{FE05390D-B837-4783-A23E-D9216E56A2D3}" srcOrd="2" destOrd="0" parTransId="{12407FA7-3B81-48AA-8A28-67925988BA54}" sibTransId="{D154ABE9-E266-4FEE-807A-E028367E237E}"/>
    <dgm:cxn modelId="{0A9C7F19-7187-4777-9D8C-C97C225A18ED}" type="presParOf" srcId="{ED14114A-0C8D-4247-980C-B4DA6B9BF699}" destId="{6D3942BB-ED31-423C-8FFB-B3EE27841A1A}" srcOrd="0" destOrd="0" presId="urn:microsoft.com/office/officeart/2018/2/layout/IconCircleList"/>
    <dgm:cxn modelId="{6D3694C2-5D9B-4A69-BF50-8EEE4A43DE9C}" type="presParOf" srcId="{6D3942BB-ED31-423C-8FFB-B3EE27841A1A}" destId="{E0C90397-C1CE-4BB9-AB14-5DD86C9F7554}" srcOrd="0" destOrd="0" presId="urn:microsoft.com/office/officeart/2018/2/layout/IconCircleList"/>
    <dgm:cxn modelId="{F3BE9260-CBCC-4B27-B8DA-12B7511E01C5}" type="presParOf" srcId="{E0C90397-C1CE-4BB9-AB14-5DD86C9F7554}" destId="{09F6DF3E-BDBA-48E8-A32E-6CAF7209FC41}" srcOrd="0" destOrd="0" presId="urn:microsoft.com/office/officeart/2018/2/layout/IconCircleList"/>
    <dgm:cxn modelId="{FDE454C0-8620-4550-8EBC-52906A663DC8}" type="presParOf" srcId="{E0C90397-C1CE-4BB9-AB14-5DD86C9F7554}" destId="{6E1F91ED-BBCF-4156-883D-D70C408087DA}" srcOrd="1" destOrd="0" presId="urn:microsoft.com/office/officeart/2018/2/layout/IconCircleList"/>
    <dgm:cxn modelId="{5DA48FE9-1F40-4542-A987-2C39DF9A704E}" type="presParOf" srcId="{E0C90397-C1CE-4BB9-AB14-5DD86C9F7554}" destId="{EF31DBA9-3BD7-48B4-9FD2-AA30E661F932}" srcOrd="2" destOrd="0" presId="urn:microsoft.com/office/officeart/2018/2/layout/IconCircleList"/>
    <dgm:cxn modelId="{4F7FDE90-4DE8-48B4-8A76-A6DC880D0151}" type="presParOf" srcId="{E0C90397-C1CE-4BB9-AB14-5DD86C9F7554}" destId="{92A3320B-CA21-4AAD-BED7-8340C08BE0A5}" srcOrd="3" destOrd="0" presId="urn:microsoft.com/office/officeart/2018/2/layout/IconCircleList"/>
    <dgm:cxn modelId="{FB2BFCE1-3AE6-43D4-84D6-A42158728ED4}" type="presParOf" srcId="{6D3942BB-ED31-423C-8FFB-B3EE27841A1A}" destId="{D2AC9724-BAEB-4402-A603-75D2D8558858}" srcOrd="1" destOrd="0" presId="urn:microsoft.com/office/officeart/2018/2/layout/IconCircleList"/>
    <dgm:cxn modelId="{91A577C8-350D-4BF1-BEE3-6AB5A6881489}" type="presParOf" srcId="{6D3942BB-ED31-423C-8FFB-B3EE27841A1A}" destId="{68533AB4-9E49-4236-8FC1-025D737A27D5}" srcOrd="2" destOrd="0" presId="urn:microsoft.com/office/officeart/2018/2/layout/IconCircleList"/>
    <dgm:cxn modelId="{AE45A616-139D-454D-9602-DCC56493B19F}" type="presParOf" srcId="{68533AB4-9E49-4236-8FC1-025D737A27D5}" destId="{C85F2182-2A15-42EA-AE61-7FA45CEB8861}" srcOrd="0" destOrd="0" presId="urn:microsoft.com/office/officeart/2018/2/layout/IconCircleList"/>
    <dgm:cxn modelId="{8B0BDBAE-83EB-47FB-AAD5-16C25D4D4FAD}" type="presParOf" srcId="{68533AB4-9E49-4236-8FC1-025D737A27D5}" destId="{40E1B89D-3CFC-4067-BB1C-A7DB10844728}" srcOrd="1" destOrd="0" presId="urn:microsoft.com/office/officeart/2018/2/layout/IconCircleList"/>
    <dgm:cxn modelId="{CBAC1276-D00D-49F8-8796-6B250B8A77E5}" type="presParOf" srcId="{68533AB4-9E49-4236-8FC1-025D737A27D5}" destId="{C5E93D08-2641-4CD4-8C83-8AFAE2E7AD0B}" srcOrd="2" destOrd="0" presId="urn:microsoft.com/office/officeart/2018/2/layout/IconCircleList"/>
    <dgm:cxn modelId="{558FB550-1FDC-4E2B-9CF3-A89B5C705381}" type="presParOf" srcId="{68533AB4-9E49-4236-8FC1-025D737A27D5}" destId="{23F7BF66-AF3A-440F-A989-FDCF0763933E}" srcOrd="3" destOrd="0" presId="urn:microsoft.com/office/officeart/2018/2/layout/IconCircleList"/>
    <dgm:cxn modelId="{F83B457B-C13A-41CA-8118-877D6246D97F}" type="presParOf" srcId="{6D3942BB-ED31-423C-8FFB-B3EE27841A1A}" destId="{E3989356-DF95-47D6-B609-38EBF84BF17E}" srcOrd="3" destOrd="0" presId="urn:microsoft.com/office/officeart/2018/2/layout/IconCircleList"/>
    <dgm:cxn modelId="{B53FA104-D0C3-4BE6-A4D5-6315DCC92D0B}" type="presParOf" srcId="{6D3942BB-ED31-423C-8FFB-B3EE27841A1A}" destId="{187D0434-2E0D-4361-8AAF-846D59683FB2}" srcOrd="4" destOrd="0" presId="urn:microsoft.com/office/officeart/2018/2/layout/IconCircleList"/>
    <dgm:cxn modelId="{DAE2E79C-A159-4D5B-9EB1-ED72CFBD5ADF}" type="presParOf" srcId="{187D0434-2E0D-4361-8AAF-846D59683FB2}" destId="{D33C0F49-FC13-46DC-91EB-C0FF56327D97}" srcOrd="0" destOrd="0" presId="urn:microsoft.com/office/officeart/2018/2/layout/IconCircleList"/>
    <dgm:cxn modelId="{775B00FD-3711-4F2E-B03A-82BC1AFBE53B}" type="presParOf" srcId="{187D0434-2E0D-4361-8AAF-846D59683FB2}" destId="{8E948A52-75F2-469B-9830-4ACA645C8036}" srcOrd="1" destOrd="0" presId="urn:microsoft.com/office/officeart/2018/2/layout/IconCircleList"/>
    <dgm:cxn modelId="{D61F0E72-7C2F-465C-9BB9-0574B4928AD5}" type="presParOf" srcId="{187D0434-2E0D-4361-8AAF-846D59683FB2}" destId="{9A5515D5-6411-46E5-9D86-4FA3C8C12FAB}" srcOrd="2" destOrd="0" presId="urn:microsoft.com/office/officeart/2018/2/layout/IconCircleList"/>
    <dgm:cxn modelId="{0C10D39C-AFEE-42C4-8A60-26B0614A61D0}" type="presParOf" srcId="{187D0434-2E0D-4361-8AAF-846D59683FB2}" destId="{99EC3C9C-0188-481F-8F1B-4439B123B70C}" srcOrd="3" destOrd="0" presId="urn:microsoft.com/office/officeart/2018/2/layout/IconCircleList"/>
    <dgm:cxn modelId="{D0BE8EEA-C537-45F1-BB74-5891D984AADC}" type="presParOf" srcId="{6D3942BB-ED31-423C-8FFB-B3EE27841A1A}" destId="{07191712-3BCE-43F9-92A4-2C8BA10321A3}" srcOrd="5" destOrd="0" presId="urn:microsoft.com/office/officeart/2018/2/layout/IconCircleList"/>
    <dgm:cxn modelId="{565E82E0-067B-474E-8087-4F73C0CC32E2}" type="presParOf" srcId="{6D3942BB-ED31-423C-8FFB-B3EE27841A1A}" destId="{8ED0918E-F95E-48DD-92D7-5BF1D673D2DA}" srcOrd="6" destOrd="0" presId="urn:microsoft.com/office/officeart/2018/2/layout/IconCircleList"/>
    <dgm:cxn modelId="{62D9CDE7-4014-4ECF-A5D0-FB3CD760AADD}" type="presParOf" srcId="{8ED0918E-F95E-48DD-92D7-5BF1D673D2DA}" destId="{0A1840BA-5733-4B0A-9874-DF6D7F13FB77}" srcOrd="0" destOrd="0" presId="urn:microsoft.com/office/officeart/2018/2/layout/IconCircleList"/>
    <dgm:cxn modelId="{BB27E175-F855-4F5E-85EB-525EF594410A}" type="presParOf" srcId="{8ED0918E-F95E-48DD-92D7-5BF1D673D2DA}" destId="{2D3025E7-690B-4E6C-9903-DE37876226F7}" srcOrd="1" destOrd="0" presId="urn:microsoft.com/office/officeart/2018/2/layout/IconCircleList"/>
    <dgm:cxn modelId="{6EE6946A-9EB2-4559-BADB-5926ED1F87AD}" type="presParOf" srcId="{8ED0918E-F95E-48DD-92D7-5BF1D673D2DA}" destId="{F9C65C39-F68C-4A82-B14C-1EEC05305EF0}" srcOrd="2" destOrd="0" presId="urn:microsoft.com/office/officeart/2018/2/layout/IconCircleList"/>
    <dgm:cxn modelId="{D4C19E32-1A82-4F66-A517-9ED23627E3A5}" type="presParOf" srcId="{8ED0918E-F95E-48DD-92D7-5BF1D673D2DA}" destId="{CC0A369B-E7B8-40B8-ABCB-E70C5E67565D}" srcOrd="3" destOrd="0" presId="urn:microsoft.com/office/officeart/2018/2/layout/IconCircleList"/>
    <dgm:cxn modelId="{D28FB30D-509B-4FCB-94AD-FEBF17CF6EFC}" type="presParOf" srcId="{6D3942BB-ED31-423C-8FFB-B3EE27841A1A}" destId="{097DE4F6-4712-482B-9F26-12265C9D661F}" srcOrd="7" destOrd="0" presId="urn:microsoft.com/office/officeart/2018/2/layout/IconCircleList"/>
    <dgm:cxn modelId="{99A9A380-CC57-4C57-B974-A00C4F2DD6DC}" type="presParOf" srcId="{6D3942BB-ED31-423C-8FFB-B3EE27841A1A}" destId="{D0947C7F-0131-41CB-AA05-92A5B318C960}" srcOrd="8" destOrd="0" presId="urn:microsoft.com/office/officeart/2018/2/layout/IconCircleList"/>
    <dgm:cxn modelId="{E40EBDA4-191D-4267-ACDD-D3FD10213619}" type="presParOf" srcId="{D0947C7F-0131-41CB-AA05-92A5B318C960}" destId="{012B5BA6-6559-4AA6-A854-BCCC283318C1}" srcOrd="0" destOrd="0" presId="urn:microsoft.com/office/officeart/2018/2/layout/IconCircleList"/>
    <dgm:cxn modelId="{6E5E5A36-1647-4E29-9651-FDD155DDEA97}" type="presParOf" srcId="{D0947C7F-0131-41CB-AA05-92A5B318C960}" destId="{731F6A4F-7656-42FD-8042-4231C2ABC647}" srcOrd="1" destOrd="0" presId="urn:microsoft.com/office/officeart/2018/2/layout/IconCircleList"/>
    <dgm:cxn modelId="{ABDB7654-36A9-4D11-91FF-F035D17B49A3}" type="presParOf" srcId="{D0947C7F-0131-41CB-AA05-92A5B318C960}" destId="{2677EBA4-110A-4F00-8C4A-1A1EDF8EFC8F}" srcOrd="2" destOrd="0" presId="urn:microsoft.com/office/officeart/2018/2/layout/IconCircleList"/>
    <dgm:cxn modelId="{09CF3679-E6AC-46DC-8AE4-41E1FF893A58}" type="presParOf" srcId="{D0947C7F-0131-41CB-AA05-92A5B318C960}" destId="{434B762A-C669-42E2-8D2F-BBF77B71D15A}" srcOrd="3" destOrd="0" presId="urn:microsoft.com/office/officeart/2018/2/layout/IconCircleList"/>
    <dgm:cxn modelId="{49DF4AC6-CD5A-4006-9E13-81D4E12716A7}" type="presParOf" srcId="{6D3942BB-ED31-423C-8FFB-B3EE27841A1A}" destId="{BF29CCB9-EC5D-4F54-B162-9560DC4040AD}" srcOrd="9" destOrd="0" presId="urn:microsoft.com/office/officeart/2018/2/layout/IconCircleList"/>
    <dgm:cxn modelId="{9CCE1295-2F2E-4223-9672-708EBB74EEC5}" type="presParOf" srcId="{6D3942BB-ED31-423C-8FFB-B3EE27841A1A}" destId="{6992D2AD-0932-4904-91B1-34A8B106AFA0}" srcOrd="10" destOrd="0" presId="urn:microsoft.com/office/officeart/2018/2/layout/IconCircleList"/>
    <dgm:cxn modelId="{5FCBBB10-2EC1-4711-983B-5930D10DF4B6}" type="presParOf" srcId="{6992D2AD-0932-4904-91B1-34A8B106AFA0}" destId="{7DD00C94-39E3-438F-BA20-CF6573BF969A}" srcOrd="0" destOrd="0" presId="urn:microsoft.com/office/officeart/2018/2/layout/IconCircleList"/>
    <dgm:cxn modelId="{D35B46F4-E7BB-4D4F-8223-E3C2B71AEA70}" type="presParOf" srcId="{6992D2AD-0932-4904-91B1-34A8B106AFA0}" destId="{D64A0AE7-544F-4857-BE41-43383714BEA7}" srcOrd="1" destOrd="0" presId="urn:microsoft.com/office/officeart/2018/2/layout/IconCircleList"/>
    <dgm:cxn modelId="{7CB937BB-8D50-4C04-92C1-A09C38C27E27}" type="presParOf" srcId="{6992D2AD-0932-4904-91B1-34A8B106AFA0}" destId="{E668A30D-4CC9-4E81-BF71-88FE36F2D281}" srcOrd="2" destOrd="0" presId="urn:microsoft.com/office/officeart/2018/2/layout/IconCircleList"/>
    <dgm:cxn modelId="{D32869FB-D01B-4CF7-9F63-CEBFEB4BDB55}" type="presParOf" srcId="{6992D2AD-0932-4904-91B1-34A8B106AFA0}" destId="{5B8AEB46-0007-497C-AF52-C20BE8D2145E}" srcOrd="3" destOrd="0" presId="urn:microsoft.com/office/officeart/2018/2/layout/IconCircleList"/>
    <dgm:cxn modelId="{38A199CA-F835-4319-BF69-11D50FAEC186}" type="presParOf" srcId="{6D3942BB-ED31-423C-8FFB-B3EE27841A1A}" destId="{7E0812B1-FD62-455E-8D94-CAB557D58DED}" srcOrd="11" destOrd="0" presId="urn:microsoft.com/office/officeart/2018/2/layout/IconCircleList"/>
    <dgm:cxn modelId="{8AE8C13A-A651-4AB2-8DA3-4D4687776089}" type="presParOf" srcId="{6D3942BB-ED31-423C-8FFB-B3EE27841A1A}" destId="{2B5D22FB-5392-4988-9C33-C171A479C12D}" srcOrd="12" destOrd="0" presId="urn:microsoft.com/office/officeart/2018/2/layout/IconCircleList"/>
    <dgm:cxn modelId="{9CCD7BC2-2E95-4BA9-9272-4152B34E730F}" type="presParOf" srcId="{2B5D22FB-5392-4988-9C33-C171A479C12D}" destId="{F0DBC4A5-4D43-4FB7-B3D8-BA5E741951F9}" srcOrd="0" destOrd="0" presId="urn:microsoft.com/office/officeart/2018/2/layout/IconCircleList"/>
    <dgm:cxn modelId="{C2E4DE32-BE9F-4B32-A907-650E997A7840}" type="presParOf" srcId="{2B5D22FB-5392-4988-9C33-C171A479C12D}" destId="{3596D2FA-7507-4337-B00D-A2E1BB0ACC50}" srcOrd="1" destOrd="0" presId="urn:microsoft.com/office/officeart/2018/2/layout/IconCircleList"/>
    <dgm:cxn modelId="{CADD5560-A5E9-40AD-8B04-D05E72471A5D}" type="presParOf" srcId="{2B5D22FB-5392-4988-9C33-C171A479C12D}" destId="{BE99358E-86A3-4832-BBA8-FCEDA9D94883}" srcOrd="2" destOrd="0" presId="urn:microsoft.com/office/officeart/2018/2/layout/IconCircleList"/>
    <dgm:cxn modelId="{6DB9D676-3C3F-470A-9BA8-A7093008E5FD}" type="presParOf" srcId="{2B5D22FB-5392-4988-9C33-C171A479C12D}" destId="{F1F57164-2014-4B0D-903E-95019F7B6D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245DEB-74C7-4C5F-AF56-AE8B58AFD7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30935-7514-43CE-9CBC-8A56C2D9A5DC}">
      <dgm:prSet/>
      <dgm:spPr/>
      <dgm:t>
        <a:bodyPr/>
        <a:lstStyle/>
        <a:p>
          <a:r>
            <a:rPr lang="en-GB" dirty="0"/>
            <a:t>BST will only work when storing a sortable data type</a:t>
          </a:r>
          <a:endParaRPr lang="en-US" dirty="0"/>
        </a:p>
      </dgm:t>
    </dgm:pt>
    <dgm:pt modelId="{43DC8DA6-975C-4072-A998-5174DC81D6D9}" type="parTrans" cxnId="{3EAF2578-20C9-41B0-9893-3E3445933014}">
      <dgm:prSet/>
      <dgm:spPr/>
      <dgm:t>
        <a:bodyPr/>
        <a:lstStyle/>
        <a:p>
          <a:endParaRPr lang="en-US"/>
        </a:p>
      </dgm:t>
    </dgm:pt>
    <dgm:pt modelId="{A05BF49A-D265-4800-8F90-A4DF4372AC3E}" type="sibTrans" cxnId="{3EAF2578-20C9-41B0-9893-3E3445933014}">
      <dgm:prSet/>
      <dgm:spPr/>
      <dgm:t>
        <a:bodyPr/>
        <a:lstStyle/>
        <a:p>
          <a:endParaRPr lang="en-US"/>
        </a:p>
      </dgm:t>
    </dgm:pt>
    <dgm:pt modelId="{D9C251D1-EE62-4756-9163-D7C5BB20EB2C}">
      <dgm:prSet/>
      <dgm:spPr/>
      <dgm:t>
        <a:bodyPr/>
        <a:lstStyle/>
        <a:p>
          <a:r>
            <a:rPr lang="en-GB"/>
            <a:t>BST can search, access, insert, and delete data elements in logarithmic time O(log n)</a:t>
          </a:r>
          <a:endParaRPr lang="en-US"/>
        </a:p>
      </dgm:t>
    </dgm:pt>
    <dgm:pt modelId="{0DE00E48-C2C7-47AB-9DB9-3FBB163DFAAD}" type="parTrans" cxnId="{F71D60C9-669E-4DF2-94C2-8F9168311122}">
      <dgm:prSet/>
      <dgm:spPr/>
      <dgm:t>
        <a:bodyPr/>
        <a:lstStyle/>
        <a:p>
          <a:endParaRPr lang="en-US"/>
        </a:p>
      </dgm:t>
    </dgm:pt>
    <dgm:pt modelId="{10EFE903-9106-4007-9EFF-927894075748}" type="sibTrans" cxnId="{F71D60C9-669E-4DF2-94C2-8F9168311122}">
      <dgm:prSet/>
      <dgm:spPr/>
      <dgm:t>
        <a:bodyPr/>
        <a:lstStyle/>
        <a:p>
          <a:endParaRPr lang="en-US"/>
        </a:p>
      </dgm:t>
    </dgm:pt>
    <dgm:pt modelId="{32B7C373-7786-4EF0-BAD5-B0F61C2695CC}">
      <dgm:prSet/>
      <dgm:spPr/>
      <dgm:t>
        <a:bodyPr/>
        <a:lstStyle/>
        <a:p>
          <a:r>
            <a:rPr lang="en-GB"/>
            <a:t>BST is much faster than an array at search, insert, and delete (O(log n) vs O(n))</a:t>
          </a:r>
          <a:endParaRPr lang="en-US"/>
        </a:p>
      </dgm:t>
    </dgm:pt>
    <dgm:pt modelId="{D8C5996F-F8C1-4BA0-B29C-6EC6817E98AD}" type="parTrans" cxnId="{7E214272-EBC4-42D4-8479-D22F40150038}">
      <dgm:prSet/>
      <dgm:spPr/>
      <dgm:t>
        <a:bodyPr/>
        <a:lstStyle/>
        <a:p>
          <a:endParaRPr lang="en-US"/>
        </a:p>
      </dgm:t>
    </dgm:pt>
    <dgm:pt modelId="{AB43FCA1-2717-4830-8CDD-C8CF54200125}" type="sibTrans" cxnId="{7E214272-EBC4-42D4-8479-D22F40150038}">
      <dgm:prSet/>
      <dgm:spPr/>
      <dgm:t>
        <a:bodyPr/>
        <a:lstStyle/>
        <a:p>
          <a:endParaRPr lang="en-US"/>
        </a:p>
      </dgm:t>
    </dgm:pt>
    <dgm:pt modelId="{E4F59BCE-3C25-4FDC-A8B9-7A403415E0C5}">
      <dgm:prSet/>
      <dgm:spPr/>
      <dgm:t>
        <a:bodyPr/>
        <a:lstStyle/>
        <a:p>
          <a:r>
            <a:rPr lang="en-GB"/>
            <a:t>BST is slightly slower than an array at access (O(log n) vs O(1))</a:t>
          </a:r>
          <a:endParaRPr lang="en-US"/>
        </a:p>
      </dgm:t>
    </dgm:pt>
    <dgm:pt modelId="{AD027085-CDD5-4974-A4CD-28C5078D9E89}" type="parTrans" cxnId="{63B9A43A-344C-4294-9411-A55F72E5D9B1}">
      <dgm:prSet/>
      <dgm:spPr/>
      <dgm:t>
        <a:bodyPr/>
        <a:lstStyle/>
        <a:p>
          <a:endParaRPr lang="en-US"/>
        </a:p>
      </dgm:t>
    </dgm:pt>
    <dgm:pt modelId="{48F9BFDD-4841-4F0D-A740-06097E9B124F}" type="sibTrans" cxnId="{63B9A43A-344C-4294-9411-A55F72E5D9B1}">
      <dgm:prSet/>
      <dgm:spPr/>
      <dgm:t>
        <a:bodyPr/>
        <a:lstStyle/>
        <a:p>
          <a:endParaRPr lang="en-US"/>
        </a:p>
      </dgm:t>
    </dgm:pt>
    <dgm:pt modelId="{A24E491E-5FE5-4899-B344-83D3F72FB9B7}">
      <dgm:prSet/>
      <dgm:spPr/>
      <dgm:t>
        <a:bodyPr/>
        <a:lstStyle/>
        <a:p>
          <a:r>
            <a:rPr lang="en-GB" dirty="0"/>
            <a:t>BST’s main weakness is its tendency to become imbalanced if left unregulated by some self-balancing mechanism</a:t>
          </a:r>
          <a:endParaRPr lang="en-US" dirty="0"/>
        </a:p>
      </dgm:t>
    </dgm:pt>
    <dgm:pt modelId="{44CE0251-5A5D-42C0-8E2D-EC21FC860D3B}" type="parTrans" cxnId="{A5DD4E77-DD99-4B19-AE09-95F5A7D52088}">
      <dgm:prSet/>
      <dgm:spPr/>
      <dgm:t>
        <a:bodyPr/>
        <a:lstStyle/>
        <a:p>
          <a:endParaRPr lang="en-US"/>
        </a:p>
      </dgm:t>
    </dgm:pt>
    <dgm:pt modelId="{53252C29-ADF3-4EEF-A95D-1C431C3B9641}" type="sibTrans" cxnId="{A5DD4E77-DD99-4B19-AE09-95F5A7D52088}">
      <dgm:prSet/>
      <dgm:spPr/>
      <dgm:t>
        <a:bodyPr/>
        <a:lstStyle/>
        <a:p>
          <a:endParaRPr lang="en-US"/>
        </a:p>
      </dgm:t>
    </dgm:pt>
    <dgm:pt modelId="{431EF643-5D12-4865-A239-AAC6BDB680B1}" type="pres">
      <dgm:prSet presAssocID="{B6245DEB-74C7-4C5F-AF56-AE8B58AFD7F3}" presName="root" presStyleCnt="0">
        <dgm:presLayoutVars>
          <dgm:dir/>
          <dgm:resizeHandles val="exact"/>
        </dgm:presLayoutVars>
      </dgm:prSet>
      <dgm:spPr/>
    </dgm:pt>
    <dgm:pt modelId="{EF1789FE-F495-4618-9B04-F9FD2EC71144}" type="pres">
      <dgm:prSet presAssocID="{A5C30935-7514-43CE-9CBC-8A56C2D9A5DC}" presName="compNode" presStyleCnt="0"/>
      <dgm:spPr/>
    </dgm:pt>
    <dgm:pt modelId="{60C72593-9EB5-4AB5-98ED-87E2D4066C5D}" type="pres">
      <dgm:prSet presAssocID="{A5C30935-7514-43CE-9CBC-8A56C2D9A5DC}" presName="bgRect" presStyleLbl="bgShp" presStyleIdx="0" presStyleCnt="5"/>
      <dgm:spPr/>
    </dgm:pt>
    <dgm:pt modelId="{298A14C4-9477-4F89-9189-650E7E73C38A}" type="pres">
      <dgm:prSet presAssocID="{A5C30935-7514-43CE-9CBC-8A56C2D9A5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6990128-500F-4FE6-A8D8-3C0A4E9A9400}" type="pres">
      <dgm:prSet presAssocID="{A5C30935-7514-43CE-9CBC-8A56C2D9A5DC}" presName="spaceRect" presStyleCnt="0"/>
      <dgm:spPr/>
    </dgm:pt>
    <dgm:pt modelId="{22735202-B5CD-45CA-BBFC-9D6F953B6EA0}" type="pres">
      <dgm:prSet presAssocID="{A5C30935-7514-43CE-9CBC-8A56C2D9A5DC}" presName="parTx" presStyleLbl="revTx" presStyleIdx="0" presStyleCnt="5">
        <dgm:presLayoutVars>
          <dgm:chMax val="0"/>
          <dgm:chPref val="0"/>
        </dgm:presLayoutVars>
      </dgm:prSet>
      <dgm:spPr/>
    </dgm:pt>
    <dgm:pt modelId="{13B3558E-0BCE-48F8-BD14-DC654744B73C}" type="pres">
      <dgm:prSet presAssocID="{A05BF49A-D265-4800-8F90-A4DF4372AC3E}" presName="sibTrans" presStyleCnt="0"/>
      <dgm:spPr/>
    </dgm:pt>
    <dgm:pt modelId="{1306D3B9-569B-4AD2-BF9F-46ECB1B2CADF}" type="pres">
      <dgm:prSet presAssocID="{D9C251D1-EE62-4756-9163-D7C5BB20EB2C}" presName="compNode" presStyleCnt="0"/>
      <dgm:spPr/>
    </dgm:pt>
    <dgm:pt modelId="{0784DF75-B049-4839-8EC8-573F6AF03B74}" type="pres">
      <dgm:prSet presAssocID="{D9C251D1-EE62-4756-9163-D7C5BB20EB2C}" presName="bgRect" presStyleLbl="bgShp" presStyleIdx="1" presStyleCnt="5"/>
      <dgm:spPr/>
    </dgm:pt>
    <dgm:pt modelId="{40376995-4C37-41B8-B830-3D05C70705D7}" type="pres">
      <dgm:prSet presAssocID="{D9C251D1-EE62-4756-9163-D7C5BB20EB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05F7F67-5F27-4587-B181-0AE669C15489}" type="pres">
      <dgm:prSet presAssocID="{D9C251D1-EE62-4756-9163-D7C5BB20EB2C}" presName="spaceRect" presStyleCnt="0"/>
      <dgm:spPr/>
    </dgm:pt>
    <dgm:pt modelId="{E0D2EC89-613A-4EC1-84C7-0DBBFDB88C19}" type="pres">
      <dgm:prSet presAssocID="{D9C251D1-EE62-4756-9163-D7C5BB20EB2C}" presName="parTx" presStyleLbl="revTx" presStyleIdx="1" presStyleCnt="5">
        <dgm:presLayoutVars>
          <dgm:chMax val="0"/>
          <dgm:chPref val="0"/>
        </dgm:presLayoutVars>
      </dgm:prSet>
      <dgm:spPr/>
    </dgm:pt>
    <dgm:pt modelId="{9943DDF9-E1C4-4DB8-A390-8FB47C2DD07B}" type="pres">
      <dgm:prSet presAssocID="{10EFE903-9106-4007-9EFF-927894075748}" presName="sibTrans" presStyleCnt="0"/>
      <dgm:spPr/>
    </dgm:pt>
    <dgm:pt modelId="{A2B0DFFE-1F01-4E30-9984-D3AF942FA2B5}" type="pres">
      <dgm:prSet presAssocID="{32B7C373-7786-4EF0-BAD5-B0F61C2695CC}" presName="compNode" presStyleCnt="0"/>
      <dgm:spPr/>
    </dgm:pt>
    <dgm:pt modelId="{45F0EF03-52B6-49BE-92EB-1C250B33FE71}" type="pres">
      <dgm:prSet presAssocID="{32B7C373-7786-4EF0-BAD5-B0F61C2695CC}" presName="bgRect" presStyleLbl="bgShp" presStyleIdx="2" presStyleCnt="5"/>
      <dgm:spPr/>
    </dgm:pt>
    <dgm:pt modelId="{0CC36EFE-3AD8-4662-8B86-966815431E1D}" type="pres">
      <dgm:prSet presAssocID="{32B7C373-7786-4EF0-BAD5-B0F61C2695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550208-F674-442B-9C36-B97A0295C695}" type="pres">
      <dgm:prSet presAssocID="{32B7C373-7786-4EF0-BAD5-B0F61C2695CC}" presName="spaceRect" presStyleCnt="0"/>
      <dgm:spPr/>
    </dgm:pt>
    <dgm:pt modelId="{163213A7-0410-4257-B319-6085E480B2D1}" type="pres">
      <dgm:prSet presAssocID="{32B7C373-7786-4EF0-BAD5-B0F61C2695CC}" presName="parTx" presStyleLbl="revTx" presStyleIdx="2" presStyleCnt="5">
        <dgm:presLayoutVars>
          <dgm:chMax val="0"/>
          <dgm:chPref val="0"/>
        </dgm:presLayoutVars>
      </dgm:prSet>
      <dgm:spPr/>
    </dgm:pt>
    <dgm:pt modelId="{9FA5FA19-537F-43A9-8DC3-1D3C660B0ADF}" type="pres">
      <dgm:prSet presAssocID="{AB43FCA1-2717-4830-8CDD-C8CF54200125}" presName="sibTrans" presStyleCnt="0"/>
      <dgm:spPr/>
    </dgm:pt>
    <dgm:pt modelId="{6A4C34ED-1368-4EF3-B583-E0F69261B1F1}" type="pres">
      <dgm:prSet presAssocID="{E4F59BCE-3C25-4FDC-A8B9-7A403415E0C5}" presName="compNode" presStyleCnt="0"/>
      <dgm:spPr/>
    </dgm:pt>
    <dgm:pt modelId="{4E80C368-6B62-481D-954F-FF9F7307E129}" type="pres">
      <dgm:prSet presAssocID="{E4F59BCE-3C25-4FDC-A8B9-7A403415E0C5}" presName="bgRect" presStyleLbl="bgShp" presStyleIdx="3" presStyleCnt="5"/>
      <dgm:spPr/>
    </dgm:pt>
    <dgm:pt modelId="{447FD055-96A1-43D1-9E3D-916B1D2AC3D5}" type="pres">
      <dgm:prSet presAssocID="{E4F59BCE-3C25-4FDC-A8B9-7A403415E0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48902B-0595-464C-B73A-824B1A7A0FC7}" type="pres">
      <dgm:prSet presAssocID="{E4F59BCE-3C25-4FDC-A8B9-7A403415E0C5}" presName="spaceRect" presStyleCnt="0"/>
      <dgm:spPr/>
    </dgm:pt>
    <dgm:pt modelId="{624C9191-627F-46E7-8C1E-FC2FEE4F69FB}" type="pres">
      <dgm:prSet presAssocID="{E4F59BCE-3C25-4FDC-A8B9-7A403415E0C5}" presName="parTx" presStyleLbl="revTx" presStyleIdx="3" presStyleCnt="5">
        <dgm:presLayoutVars>
          <dgm:chMax val="0"/>
          <dgm:chPref val="0"/>
        </dgm:presLayoutVars>
      </dgm:prSet>
      <dgm:spPr/>
    </dgm:pt>
    <dgm:pt modelId="{E1D22A69-6496-470F-9594-D51E5C071B44}" type="pres">
      <dgm:prSet presAssocID="{48F9BFDD-4841-4F0D-A740-06097E9B124F}" presName="sibTrans" presStyleCnt="0"/>
      <dgm:spPr/>
    </dgm:pt>
    <dgm:pt modelId="{0EF21FE3-D09F-4277-89E5-CA64CF71E233}" type="pres">
      <dgm:prSet presAssocID="{A24E491E-5FE5-4899-B344-83D3F72FB9B7}" presName="compNode" presStyleCnt="0"/>
      <dgm:spPr/>
    </dgm:pt>
    <dgm:pt modelId="{735BB8AF-747E-489A-A78C-E1452595EDB3}" type="pres">
      <dgm:prSet presAssocID="{A24E491E-5FE5-4899-B344-83D3F72FB9B7}" presName="bgRect" presStyleLbl="bgShp" presStyleIdx="4" presStyleCnt="5"/>
      <dgm:spPr/>
    </dgm:pt>
    <dgm:pt modelId="{B9B917A7-382D-463F-8748-06B108D4A01C}" type="pres">
      <dgm:prSet presAssocID="{A24E491E-5FE5-4899-B344-83D3F72FB9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020DFB-055E-49B6-AE79-D7A14223B045}" type="pres">
      <dgm:prSet presAssocID="{A24E491E-5FE5-4899-B344-83D3F72FB9B7}" presName="spaceRect" presStyleCnt="0"/>
      <dgm:spPr/>
    </dgm:pt>
    <dgm:pt modelId="{84D4AC85-067B-4762-872F-745C46CD89A9}" type="pres">
      <dgm:prSet presAssocID="{A24E491E-5FE5-4899-B344-83D3F72FB9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B9A43A-344C-4294-9411-A55F72E5D9B1}" srcId="{B6245DEB-74C7-4C5F-AF56-AE8B58AFD7F3}" destId="{E4F59BCE-3C25-4FDC-A8B9-7A403415E0C5}" srcOrd="3" destOrd="0" parTransId="{AD027085-CDD5-4974-A4CD-28C5078D9E89}" sibTransId="{48F9BFDD-4841-4F0D-A740-06097E9B124F}"/>
    <dgm:cxn modelId="{1376F93F-C35E-464A-9D3E-F026524E6F53}" type="presOf" srcId="{E4F59BCE-3C25-4FDC-A8B9-7A403415E0C5}" destId="{624C9191-627F-46E7-8C1E-FC2FEE4F69FB}" srcOrd="0" destOrd="0" presId="urn:microsoft.com/office/officeart/2018/2/layout/IconVerticalSolidList"/>
    <dgm:cxn modelId="{4C320E66-70B4-47D2-A4B2-CE0C302B9355}" type="presOf" srcId="{B6245DEB-74C7-4C5F-AF56-AE8B58AFD7F3}" destId="{431EF643-5D12-4865-A239-AAC6BDB680B1}" srcOrd="0" destOrd="0" presId="urn:microsoft.com/office/officeart/2018/2/layout/IconVerticalSolidList"/>
    <dgm:cxn modelId="{7E214272-EBC4-42D4-8479-D22F40150038}" srcId="{B6245DEB-74C7-4C5F-AF56-AE8B58AFD7F3}" destId="{32B7C373-7786-4EF0-BAD5-B0F61C2695CC}" srcOrd="2" destOrd="0" parTransId="{D8C5996F-F8C1-4BA0-B29C-6EC6817E98AD}" sibTransId="{AB43FCA1-2717-4830-8CDD-C8CF54200125}"/>
    <dgm:cxn modelId="{A5DD4E77-DD99-4B19-AE09-95F5A7D52088}" srcId="{B6245DEB-74C7-4C5F-AF56-AE8B58AFD7F3}" destId="{A24E491E-5FE5-4899-B344-83D3F72FB9B7}" srcOrd="4" destOrd="0" parTransId="{44CE0251-5A5D-42C0-8E2D-EC21FC860D3B}" sibTransId="{53252C29-ADF3-4EEF-A95D-1C431C3B9641}"/>
    <dgm:cxn modelId="{3EAF2578-20C9-41B0-9893-3E3445933014}" srcId="{B6245DEB-74C7-4C5F-AF56-AE8B58AFD7F3}" destId="{A5C30935-7514-43CE-9CBC-8A56C2D9A5DC}" srcOrd="0" destOrd="0" parTransId="{43DC8DA6-975C-4072-A998-5174DC81D6D9}" sibTransId="{A05BF49A-D265-4800-8F90-A4DF4372AC3E}"/>
    <dgm:cxn modelId="{1BDA1479-CE06-460F-B222-6ECEC1B9B5D2}" type="presOf" srcId="{32B7C373-7786-4EF0-BAD5-B0F61C2695CC}" destId="{163213A7-0410-4257-B319-6085E480B2D1}" srcOrd="0" destOrd="0" presId="urn:microsoft.com/office/officeart/2018/2/layout/IconVerticalSolidList"/>
    <dgm:cxn modelId="{1596787E-7D7B-4D6E-B1E2-F20699566C00}" type="presOf" srcId="{D9C251D1-EE62-4756-9163-D7C5BB20EB2C}" destId="{E0D2EC89-613A-4EC1-84C7-0DBBFDB88C19}" srcOrd="0" destOrd="0" presId="urn:microsoft.com/office/officeart/2018/2/layout/IconVerticalSolidList"/>
    <dgm:cxn modelId="{F71D60C9-669E-4DF2-94C2-8F9168311122}" srcId="{B6245DEB-74C7-4C5F-AF56-AE8B58AFD7F3}" destId="{D9C251D1-EE62-4756-9163-D7C5BB20EB2C}" srcOrd="1" destOrd="0" parTransId="{0DE00E48-C2C7-47AB-9DB9-3FBB163DFAAD}" sibTransId="{10EFE903-9106-4007-9EFF-927894075748}"/>
    <dgm:cxn modelId="{7CE92BD7-9A2B-4460-AD67-E1C2605EE072}" type="presOf" srcId="{A5C30935-7514-43CE-9CBC-8A56C2D9A5DC}" destId="{22735202-B5CD-45CA-BBFC-9D6F953B6EA0}" srcOrd="0" destOrd="0" presId="urn:microsoft.com/office/officeart/2018/2/layout/IconVerticalSolidList"/>
    <dgm:cxn modelId="{62F5ECF8-2709-4143-B116-47FCBDB9DA45}" type="presOf" srcId="{A24E491E-5FE5-4899-B344-83D3F72FB9B7}" destId="{84D4AC85-067B-4762-872F-745C46CD89A9}" srcOrd="0" destOrd="0" presId="urn:microsoft.com/office/officeart/2018/2/layout/IconVerticalSolidList"/>
    <dgm:cxn modelId="{40E341AD-624D-4869-BC1C-5A14B31B42D9}" type="presParOf" srcId="{431EF643-5D12-4865-A239-AAC6BDB680B1}" destId="{EF1789FE-F495-4618-9B04-F9FD2EC71144}" srcOrd="0" destOrd="0" presId="urn:microsoft.com/office/officeart/2018/2/layout/IconVerticalSolidList"/>
    <dgm:cxn modelId="{95D557DB-7026-46E0-8E14-042D3E2D49C6}" type="presParOf" srcId="{EF1789FE-F495-4618-9B04-F9FD2EC71144}" destId="{60C72593-9EB5-4AB5-98ED-87E2D4066C5D}" srcOrd="0" destOrd="0" presId="urn:microsoft.com/office/officeart/2018/2/layout/IconVerticalSolidList"/>
    <dgm:cxn modelId="{56F37FC7-0617-47FF-BF3F-CA26E60E981C}" type="presParOf" srcId="{EF1789FE-F495-4618-9B04-F9FD2EC71144}" destId="{298A14C4-9477-4F89-9189-650E7E73C38A}" srcOrd="1" destOrd="0" presId="urn:microsoft.com/office/officeart/2018/2/layout/IconVerticalSolidList"/>
    <dgm:cxn modelId="{57A892B5-C226-449B-8121-27B99E05709F}" type="presParOf" srcId="{EF1789FE-F495-4618-9B04-F9FD2EC71144}" destId="{C6990128-500F-4FE6-A8D8-3C0A4E9A9400}" srcOrd="2" destOrd="0" presId="urn:microsoft.com/office/officeart/2018/2/layout/IconVerticalSolidList"/>
    <dgm:cxn modelId="{53FFEEBF-3042-4A9A-BBEA-FE5C2D453E4A}" type="presParOf" srcId="{EF1789FE-F495-4618-9B04-F9FD2EC71144}" destId="{22735202-B5CD-45CA-BBFC-9D6F953B6EA0}" srcOrd="3" destOrd="0" presId="urn:microsoft.com/office/officeart/2018/2/layout/IconVerticalSolidList"/>
    <dgm:cxn modelId="{040EE8DD-5D58-4E77-91BE-541CD326644A}" type="presParOf" srcId="{431EF643-5D12-4865-A239-AAC6BDB680B1}" destId="{13B3558E-0BCE-48F8-BD14-DC654744B73C}" srcOrd="1" destOrd="0" presId="urn:microsoft.com/office/officeart/2018/2/layout/IconVerticalSolidList"/>
    <dgm:cxn modelId="{00EDCB18-1C8B-42AC-A1B5-8DB2E18E0846}" type="presParOf" srcId="{431EF643-5D12-4865-A239-AAC6BDB680B1}" destId="{1306D3B9-569B-4AD2-BF9F-46ECB1B2CADF}" srcOrd="2" destOrd="0" presId="urn:microsoft.com/office/officeart/2018/2/layout/IconVerticalSolidList"/>
    <dgm:cxn modelId="{AD32C6E9-E060-417F-8AB4-27A210256368}" type="presParOf" srcId="{1306D3B9-569B-4AD2-BF9F-46ECB1B2CADF}" destId="{0784DF75-B049-4839-8EC8-573F6AF03B74}" srcOrd="0" destOrd="0" presId="urn:microsoft.com/office/officeart/2018/2/layout/IconVerticalSolidList"/>
    <dgm:cxn modelId="{7D41A3DD-E342-4F3A-A4B3-763B95B60B24}" type="presParOf" srcId="{1306D3B9-569B-4AD2-BF9F-46ECB1B2CADF}" destId="{40376995-4C37-41B8-B830-3D05C70705D7}" srcOrd="1" destOrd="0" presId="urn:microsoft.com/office/officeart/2018/2/layout/IconVerticalSolidList"/>
    <dgm:cxn modelId="{EB1870C6-683A-41E6-A4CF-0C096550AB75}" type="presParOf" srcId="{1306D3B9-569B-4AD2-BF9F-46ECB1B2CADF}" destId="{F05F7F67-5F27-4587-B181-0AE669C15489}" srcOrd="2" destOrd="0" presId="urn:microsoft.com/office/officeart/2018/2/layout/IconVerticalSolidList"/>
    <dgm:cxn modelId="{804C90F8-67A6-47CA-8659-A40C41B287F3}" type="presParOf" srcId="{1306D3B9-569B-4AD2-BF9F-46ECB1B2CADF}" destId="{E0D2EC89-613A-4EC1-84C7-0DBBFDB88C19}" srcOrd="3" destOrd="0" presId="urn:microsoft.com/office/officeart/2018/2/layout/IconVerticalSolidList"/>
    <dgm:cxn modelId="{F242CDD4-7D0C-4215-BEA6-38B65D8D7B2C}" type="presParOf" srcId="{431EF643-5D12-4865-A239-AAC6BDB680B1}" destId="{9943DDF9-E1C4-4DB8-A390-8FB47C2DD07B}" srcOrd="3" destOrd="0" presId="urn:microsoft.com/office/officeart/2018/2/layout/IconVerticalSolidList"/>
    <dgm:cxn modelId="{A3929181-1277-4F95-8378-367A275BE472}" type="presParOf" srcId="{431EF643-5D12-4865-A239-AAC6BDB680B1}" destId="{A2B0DFFE-1F01-4E30-9984-D3AF942FA2B5}" srcOrd="4" destOrd="0" presId="urn:microsoft.com/office/officeart/2018/2/layout/IconVerticalSolidList"/>
    <dgm:cxn modelId="{55805BB6-D095-4447-A562-8B49771A907E}" type="presParOf" srcId="{A2B0DFFE-1F01-4E30-9984-D3AF942FA2B5}" destId="{45F0EF03-52B6-49BE-92EB-1C250B33FE71}" srcOrd="0" destOrd="0" presId="urn:microsoft.com/office/officeart/2018/2/layout/IconVerticalSolidList"/>
    <dgm:cxn modelId="{9597D7B3-B898-4F37-8231-DDC4E23EA3B1}" type="presParOf" srcId="{A2B0DFFE-1F01-4E30-9984-D3AF942FA2B5}" destId="{0CC36EFE-3AD8-4662-8B86-966815431E1D}" srcOrd="1" destOrd="0" presId="urn:microsoft.com/office/officeart/2018/2/layout/IconVerticalSolidList"/>
    <dgm:cxn modelId="{C3380457-9524-4B42-9380-E12EA753AFCC}" type="presParOf" srcId="{A2B0DFFE-1F01-4E30-9984-D3AF942FA2B5}" destId="{35550208-F674-442B-9C36-B97A0295C695}" srcOrd="2" destOrd="0" presId="urn:microsoft.com/office/officeart/2018/2/layout/IconVerticalSolidList"/>
    <dgm:cxn modelId="{8FC9DD29-B1A1-4707-8970-81AB55840746}" type="presParOf" srcId="{A2B0DFFE-1F01-4E30-9984-D3AF942FA2B5}" destId="{163213A7-0410-4257-B319-6085E480B2D1}" srcOrd="3" destOrd="0" presId="urn:microsoft.com/office/officeart/2018/2/layout/IconVerticalSolidList"/>
    <dgm:cxn modelId="{96C50F04-419F-4059-8D39-721B16BEF27F}" type="presParOf" srcId="{431EF643-5D12-4865-A239-AAC6BDB680B1}" destId="{9FA5FA19-537F-43A9-8DC3-1D3C660B0ADF}" srcOrd="5" destOrd="0" presId="urn:microsoft.com/office/officeart/2018/2/layout/IconVerticalSolidList"/>
    <dgm:cxn modelId="{6D26311F-D132-4F0D-AABE-22BB0C9CA1C5}" type="presParOf" srcId="{431EF643-5D12-4865-A239-AAC6BDB680B1}" destId="{6A4C34ED-1368-4EF3-B583-E0F69261B1F1}" srcOrd="6" destOrd="0" presId="urn:microsoft.com/office/officeart/2018/2/layout/IconVerticalSolidList"/>
    <dgm:cxn modelId="{306A4A42-C973-4E8F-AE47-142D977A552B}" type="presParOf" srcId="{6A4C34ED-1368-4EF3-B583-E0F69261B1F1}" destId="{4E80C368-6B62-481D-954F-FF9F7307E129}" srcOrd="0" destOrd="0" presId="urn:microsoft.com/office/officeart/2018/2/layout/IconVerticalSolidList"/>
    <dgm:cxn modelId="{6D2674D6-DA9E-4364-9E48-07DAC8129471}" type="presParOf" srcId="{6A4C34ED-1368-4EF3-B583-E0F69261B1F1}" destId="{447FD055-96A1-43D1-9E3D-916B1D2AC3D5}" srcOrd="1" destOrd="0" presId="urn:microsoft.com/office/officeart/2018/2/layout/IconVerticalSolidList"/>
    <dgm:cxn modelId="{D7C466D7-1029-4674-94F2-124AD293694F}" type="presParOf" srcId="{6A4C34ED-1368-4EF3-B583-E0F69261B1F1}" destId="{8948902B-0595-464C-B73A-824B1A7A0FC7}" srcOrd="2" destOrd="0" presId="urn:microsoft.com/office/officeart/2018/2/layout/IconVerticalSolidList"/>
    <dgm:cxn modelId="{9F342790-A3DD-4396-B95A-7A6AAFDFC487}" type="presParOf" srcId="{6A4C34ED-1368-4EF3-B583-E0F69261B1F1}" destId="{624C9191-627F-46E7-8C1E-FC2FEE4F69FB}" srcOrd="3" destOrd="0" presId="urn:microsoft.com/office/officeart/2018/2/layout/IconVerticalSolidList"/>
    <dgm:cxn modelId="{C474125E-2946-455F-9829-F8329E004905}" type="presParOf" srcId="{431EF643-5D12-4865-A239-AAC6BDB680B1}" destId="{E1D22A69-6496-470F-9594-D51E5C071B44}" srcOrd="7" destOrd="0" presId="urn:microsoft.com/office/officeart/2018/2/layout/IconVerticalSolidList"/>
    <dgm:cxn modelId="{A4E61053-1180-4900-B149-3AC711D3CE4F}" type="presParOf" srcId="{431EF643-5D12-4865-A239-AAC6BDB680B1}" destId="{0EF21FE3-D09F-4277-89E5-CA64CF71E233}" srcOrd="8" destOrd="0" presId="urn:microsoft.com/office/officeart/2018/2/layout/IconVerticalSolidList"/>
    <dgm:cxn modelId="{DA6177A4-C122-43B2-8C5C-1B389DF025B2}" type="presParOf" srcId="{0EF21FE3-D09F-4277-89E5-CA64CF71E233}" destId="{735BB8AF-747E-489A-A78C-E1452595EDB3}" srcOrd="0" destOrd="0" presId="urn:microsoft.com/office/officeart/2018/2/layout/IconVerticalSolidList"/>
    <dgm:cxn modelId="{D8FF35F2-BC1A-4DB9-B5E8-19CF32377334}" type="presParOf" srcId="{0EF21FE3-D09F-4277-89E5-CA64CF71E233}" destId="{B9B917A7-382D-463F-8748-06B108D4A01C}" srcOrd="1" destOrd="0" presId="urn:microsoft.com/office/officeart/2018/2/layout/IconVerticalSolidList"/>
    <dgm:cxn modelId="{8D2AB9C7-9710-4670-8231-E5C755A6DB95}" type="presParOf" srcId="{0EF21FE3-D09F-4277-89E5-CA64CF71E233}" destId="{6B020DFB-055E-49B6-AE79-D7A14223B045}" srcOrd="2" destOrd="0" presId="urn:microsoft.com/office/officeart/2018/2/layout/IconVerticalSolidList"/>
    <dgm:cxn modelId="{945E4317-47A7-433C-AE0D-9F93E9036302}" type="presParOf" srcId="{0EF21FE3-D09F-4277-89E5-CA64CF71E233}" destId="{84D4AC85-067B-4762-872F-745C46CD8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DF3E-BDBA-48E8-A32E-6CAF7209FC41}">
      <dsp:nvSpPr>
        <dsp:cNvPr id="0" name=""/>
        <dsp:cNvSpPr/>
      </dsp:nvSpPr>
      <dsp:spPr>
        <a:xfrm>
          <a:off x="849985" y="63680"/>
          <a:ext cx="747689" cy="7476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F91ED-BBCF-4156-883D-D70C408087DA}">
      <dsp:nvSpPr>
        <dsp:cNvPr id="0" name=""/>
        <dsp:cNvSpPr/>
      </dsp:nvSpPr>
      <dsp:spPr>
        <a:xfrm>
          <a:off x="1006999" y="220695"/>
          <a:ext cx="433659" cy="433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3320B-CA21-4AAD-BED7-8340C08BE0A5}">
      <dsp:nvSpPr>
        <dsp:cNvPr id="0" name=""/>
        <dsp:cNvSpPr/>
      </dsp:nvSpPr>
      <dsp:spPr>
        <a:xfrm>
          <a:off x="1757893" y="63680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BSTs are used for indexing in databases.</a:t>
          </a:r>
          <a:endParaRPr lang="en-US" sz="1600" kern="1200" dirty="0"/>
        </a:p>
      </dsp:txBody>
      <dsp:txXfrm>
        <a:off x="1757893" y="63680"/>
        <a:ext cx="1762410" cy="747689"/>
      </dsp:txXfrm>
    </dsp:sp>
    <dsp:sp modelId="{C85F2182-2A15-42EA-AE61-7FA45CEB8861}">
      <dsp:nvSpPr>
        <dsp:cNvPr id="0" name=""/>
        <dsp:cNvSpPr/>
      </dsp:nvSpPr>
      <dsp:spPr>
        <a:xfrm>
          <a:off x="3827390" y="63680"/>
          <a:ext cx="747689" cy="747689"/>
        </a:xfrm>
        <a:prstGeom prst="ellips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1B89D-3CFC-4067-BB1C-A7DB10844728}">
      <dsp:nvSpPr>
        <dsp:cNvPr id="0" name=""/>
        <dsp:cNvSpPr/>
      </dsp:nvSpPr>
      <dsp:spPr>
        <a:xfrm>
          <a:off x="3984405" y="220695"/>
          <a:ext cx="433659" cy="433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7BF66-AF3A-440F-A989-FDCF0763933E}">
      <dsp:nvSpPr>
        <dsp:cNvPr id="0" name=""/>
        <dsp:cNvSpPr/>
      </dsp:nvSpPr>
      <dsp:spPr>
        <a:xfrm>
          <a:off x="4735299" y="63680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It is used to implement searching algorithms.</a:t>
          </a:r>
          <a:endParaRPr lang="en-US" sz="1600" kern="1200"/>
        </a:p>
      </dsp:txBody>
      <dsp:txXfrm>
        <a:off x="4735299" y="63680"/>
        <a:ext cx="1762410" cy="747689"/>
      </dsp:txXfrm>
    </dsp:sp>
    <dsp:sp modelId="{D33C0F49-FC13-46DC-91EB-C0FF56327D97}">
      <dsp:nvSpPr>
        <dsp:cNvPr id="0" name=""/>
        <dsp:cNvSpPr/>
      </dsp:nvSpPr>
      <dsp:spPr>
        <a:xfrm>
          <a:off x="6804796" y="63680"/>
          <a:ext cx="747689" cy="747689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48A52-75F2-469B-9830-4ACA645C8036}">
      <dsp:nvSpPr>
        <dsp:cNvPr id="0" name=""/>
        <dsp:cNvSpPr/>
      </dsp:nvSpPr>
      <dsp:spPr>
        <a:xfrm>
          <a:off x="6961810" y="220695"/>
          <a:ext cx="433659" cy="433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C3C9C-0188-481F-8F1B-4439B123B70C}">
      <dsp:nvSpPr>
        <dsp:cNvPr id="0" name=""/>
        <dsp:cNvSpPr/>
      </dsp:nvSpPr>
      <dsp:spPr>
        <a:xfrm>
          <a:off x="7712704" y="63680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BSTs are used to implement Huffman coding algorithm.</a:t>
          </a:r>
          <a:endParaRPr lang="en-US" sz="1600" kern="1200"/>
        </a:p>
      </dsp:txBody>
      <dsp:txXfrm>
        <a:off x="7712704" y="63680"/>
        <a:ext cx="1762410" cy="747689"/>
      </dsp:txXfrm>
    </dsp:sp>
    <dsp:sp modelId="{0A1840BA-5733-4B0A-9874-DF6D7F13FB77}">
      <dsp:nvSpPr>
        <dsp:cNvPr id="0" name=""/>
        <dsp:cNvSpPr/>
      </dsp:nvSpPr>
      <dsp:spPr>
        <a:xfrm>
          <a:off x="849985" y="1421934"/>
          <a:ext cx="747689" cy="74768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025E7-690B-4E6C-9903-DE37876226F7}">
      <dsp:nvSpPr>
        <dsp:cNvPr id="0" name=""/>
        <dsp:cNvSpPr/>
      </dsp:nvSpPr>
      <dsp:spPr>
        <a:xfrm>
          <a:off x="1006999" y="1578949"/>
          <a:ext cx="433659" cy="433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A369B-E7B8-40B8-ABCB-E70C5E67565D}">
      <dsp:nvSpPr>
        <dsp:cNvPr id="0" name=""/>
        <dsp:cNvSpPr/>
      </dsp:nvSpPr>
      <dsp:spPr>
        <a:xfrm>
          <a:off x="1757893" y="1421934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It is also used to implement dictionaries.</a:t>
          </a:r>
          <a:endParaRPr lang="en-US" sz="1600" kern="1200"/>
        </a:p>
      </dsp:txBody>
      <dsp:txXfrm>
        <a:off x="1757893" y="1421934"/>
        <a:ext cx="1762410" cy="747689"/>
      </dsp:txXfrm>
    </dsp:sp>
    <dsp:sp modelId="{012B5BA6-6559-4AA6-A854-BCCC283318C1}">
      <dsp:nvSpPr>
        <dsp:cNvPr id="0" name=""/>
        <dsp:cNvSpPr/>
      </dsp:nvSpPr>
      <dsp:spPr>
        <a:xfrm>
          <a:off x="3827390" y="1421934"/>
          <a:ext cx="747689" cy="747689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F6A4F-7656-42FD-8042-4231C2ABC647}">
      <dsp:nvSpPr>
        <dsp:cNvPr id="0" name=""/>
        <dsp:cNvSpPr/>
      </dsp:nvSpPr>
      <dsp:spPr>
        <a:xfrm>
          <a:off x="3984405" y="1578949"/>
          <a:ext cx="433659" cy="4336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B762A-C669-42E2-8D2F-BBF77B71D15A}">
      <dsp:nvSpPr>
        <dsp:cNvPr id="0" name=""/>
        <dsp:cNvSpPr/>
      </dsp:nvSpPr>
      <dsp:spPr>
        <a:xfrm>
          <a:off x="4735299" y="1421934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Used for data caching.</a:t>
          </a:r>
          <a:endParaRPr lang="en-US" sz="1600" kern="1200"/>
        </a:p>
      </dsp:txBody>
      <dsp:txXfrm>
        <a:off x="4735299" y="1421934"/>
        <a:ext cx="1762410" cy="747689"/>
      </dsp:txXfrm>
    </dsp:sp>
    <dsp:sp modelId="{7DD00C94-39E3-438F-BA20-CF6573BF969A}">
      <dsp:nvSpPr>
        <dsp:cNvPr id="0" name=""/>
        <dsp:cNvSpPr/>
      </dsp:nvSpPr>
      <dsp:spPr>
        <a:xfrm>
          <a:off x="6804796" y="1421934"/>
          <a:ext cx="747689" cy="747689"/>
        </a:xfrm>
        <a:prstGeom prst="ellips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0AE7-544F-4857-BE41-43383714BEA7}">
      <dsp:nvSpPr>
        <dsp:cNvPr id="0" name=""/>
        <dsp:cNvSpPr/>
      </dsp:nvSpPr>
      <dsp:spPr>
        <a:xfrm>
          <a:off x="6961810" y="1578949"/>
          <a:ext cx="433659" cy="4336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EB46-0007-497C-AF52-C20BE8D2145E}">
      <dsp:nvSpPr>
        <dsp:cNvPr id="0" name=""/>
        <dsp:cNvSpPr/>
      </dsp:nvSpPr>
      <dsp:spPr>
        <a:xfrm>
          <a:off x="7712704" y="1421934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Used in Priority queues.</a:t>
          </a:r>
          <a:endParaRPr lang="en-US" sz="1600" kern="1200"/>
        </a:p>
      </dsp:txBody>
      <dsp:txXfrm>
        <a:off x="7712704" y="1421934"/>
        <a:ext cx="1762410" cy="747689"/>
      </dsp:txXfrm>
    </dsp:sp>
    <dsp:sp modelId="{F0DBC4A5-4D43-4FB7-B3D8-BA5E741951F9}">
      <dsp:nvSpPr>
        <dsp:cNvPr id="0" name=""/>
        <dsp:cNvSpPr/>
      </dsp:nvSpPr>
      <dsp:spPr>
        <a:xfrm>
          <a:off x="849985" y="2780189"/>
          <a:ext cx="747689" cy="74768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6D2FA-7507-4337-B00D-A2E1BB0ACC50}">
      <dsp:nvSpPr>
        <dsp:cNvPr id="0" name=""/>
        <dsp:cNvSpPr/>
      </dsp:nvSpPr>
      <dsp:spPr>
        <a:xfrm>
          <a:off x="1006999" y="2937203"/>
          <a:ext cx="433659" cy="4336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7164-2014-4B0D-903E-95019F7B6DD3}">
      <dsp:nvSpPr>
        <dsp:cNvPr id="0" name=""/>
        <dsp:cNvSpPr/>
      </dsp:nvSpPr>
      <dsp:spPr>
        <a:xfrm>
          <a:off x="1757893" y="2780189"/>
          <a:ext cx="1762410" cy="74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Used in spell checkers.</a:t>
          </a:r>
          <a:endParaRPr lang="en-US" sz="1600" kern="1200" dirty="0"/>
        </a:p>
      </dsp:txBody>
      <dsp:txXfrm>
        <a:off x="1757893" y="2780189"/>
        <a:ext cx="1762410" cy="747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72593-9EB5-4AB5-98ED-87E2D4066C5D}">
      <dsp:nvSpPr>
        <dsp:cNvPr id="0" name=""/>
        <dsp:cNvSpPr/>
      </dsp:nvSpPr>
      <dsp:spPr>
        <a:xfrm>
          <a:off x="0" y="4048"/>
          <a:ext cx="5943599" cy="862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A14C4-9477-4F89-9189-650E7E73C38A}">
      <dsp:nvSpPr>
        <dsp:cNvPr id="0" name=""/>
        <dsp:cNvSpPr/>
      </dsp:nvSpPr>
      <dsp:spPr>
        <a:xfrm>
          <a:off x="260830" y="198054"/>
          <a:ext cx="474237" cy="474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35202-B5CD-45CA-BBFC-9D6F953B6EA0}">
      <dsp:nvSpPr>
        <dsp:cNvPr id="0" name=""/>
        <dsp:cNvSpPr/>
      </dsp:nvSpPr>
      <dsp:spPr>
        <a:xfrm>
          <a:off x="995899" y="4048"/>
          <a:ext cx="4947699" cy="8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55" tIns="91255" rIns="91255" bIns="912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BST will only work when storing a sortable data type</a:t>
          </a:r>
          <a:endParaRPr lang="en-US" sz="1900" kern="1200" dirty="0"/>
        </a:p>
      </dsp:txBody>
      <dsp:txXfrm>
        <a:off x="995899" y="4048"/>
        <a:ext cx="4947699" cy="862250"/>
      </dsp:txXfrm>
    </dsp:sp>
    <dsp:sp modelId="{0784DF75-B049-4839-8EC8-573F6AF03B74}">
      <dsp:nvSpPr>
        <dsp:cNvPr id="0" name=""/>
        <dsp:cNvSpPr/>
      </dsp:nvSpPr>
      <dsp:spPr>
        <a:xfrm>
          <a:off x="0" y="1081861"/>
          <a:ext cx="5943599" cy="862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6995-4C37-41B8-B830-3D05C70705D7}">
      <dsp:nvSpPr>
        <dsp:cNvPr id="0" name=""/>
        <dsp:cNvSpPr/>
      </dsp:nvSpPr>
      <dsp:spPr>
        <a:xfrm>
          <a:off x="260830" y="1275867"/>
          <a:ext cx="474237" cy="474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2EC89-613A-4EC1-84C7-0DBBFDB88C19}">
      <dsp:nvSpPr>
        <dsp:cNvPr id="0" name=""/>
        <dsp:cNvSpPr/>
      </dsp:nvSpPr>
      <dsp:spPr>
        <a:xfrm>
          <a:off x="995899" y="1081861"/>
          <a:ext cx="4947699" cy="8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55" tIns="91255" rIns="91255" bIns="912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BST can search, access, insert, and delete data elements in logarithmic time O(log n)</a:t>
          </a:r>
          <a:endParaRPr lang="en-US" sz="1900" kern="1200"/>
        </a:p>
      </dsp:txBody>
      <dsp:txXfrm>
        <a:off x="995899" y="1081861"/>
        <a:ext cx="4947699" cy="862250"/>
      </dsp:txXfrm>
    </dsp:sp>
    <dsp:sp modelId="{45F0EF03-52B6-49BE-92EB-1C250B33FE71}">
      <dsp:nvSpPr>
        <dsp:cNvPr id="0" name=""/>
        <dsp:cNvSpPr/>
      </dsp:nvSpPr>
      <dsp:spPr>
        <a:xfrm>
          <a:off x="0" y="2159674"/>
          <a:ext cx="5943599" cy="862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36EFE-3AD8-4662-8B86-966815431E1D}">
      <dsp:nvSpPr>
        <dsp:cNvPr id="0" name=""/>
        <dsp:cNvSpPr/>
      </dsp:nvSpPr>
      <dsp:spPr>
        <a:xfrm>
          <a:off x="260830" y="2353681"/>
          <a:ext cx="474237" cy="474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13A7-0410-4257-B319-6085E480B2D1}">
      <dsp:nvSpPr>
        <dsp:cNvPr id="0" name=""/>
        <dsp:cNvSpPr/>
      </dsp:nvSpPr>
      <dsp:spPr>
        <a:xfrm>
          <a:off x="995899" y="2159674"/>
          <a:ext cx="4947699" cy="8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55" tIns="91255" rIns="91255" bIns="912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BST is much faster than an array at search, insert, and delete (O(log n) vs O(n))</a:t>
          </a:r>
          <a:endParaRPr lang="en-US" sz="1900" kern="1200"/>
        </a:p>
      </dsp:txBody>
      <dsp:txXfrm>
        <a:off x="995899" y="2159674"/>
        <a:ext cx="4947699" cy="862250"/>
      </dsp:txXfrm>
    </dsp:sp>
    <dsp:sp modelId="{4E80C368-6B62-481D-954F-FF9F7307E129}">
      <dsp:nvSpPr>
        <dsp:cNvPr id="0" name=""/>
        <dsp:cNvSpPr/>
      </dsp:nvSpPr>
      <dsp:spPr>
        <a:xfrm>
          <a:off x="0" y="3237487"/>
          <a:ext cx="5943599" cy="862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FD055-96A1-43D1-9E3D-916B1D2AC3D5}">
      <dsp:nvSpPr>
        <dsp:cNvPr id="0" name=""/>
        <dsp:cNvSpPr/>
      </dsp:nvSpPr>
      <dsp:spPr>
        <a:xfrm>
          <a:off x="260830" y="3431494"/>
          <a:ext cx="474237" cy="474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C9191-627F-46E7-8C1E-FC2FEE4F69FB}">
      <dsp:nvSpPr>
        <dsp:cNvPr id="0" name=""/>
        <dsp:cNvSpPr/>
      </dsp:nvSpPr>
      <dsp:spPr>
        <a:xfrm>
          <a:off x="995899" y="3237487"/>
          <a:ext cx="4947699" cy="8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55" tIns="91255" rIns="91255" bIns="912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BST is slightly slower than an array at access (O(log n) vs O(1))</a:t>
          </a:r>
          <a:endParaRPr lang="en-US" sz="1900" kern="1200"/>
        </a:p>
      </dsp:txBody>
      <dsp:txXfrm>
        <a:off x="995899" y="3237487"/>
        <a:ext cx="4947699" cy="862250"/>
      </dsp:txXfrm>
    </dsp:sp>
    <dsp:sp modelId="{735BB8AF-747E-489A-A78C-E1452595EDB3}">
      <dsp:nvSpPr>
        <dsp:cNvPr id="0" name=""/>
        <dsp:cNvSpPr/>
      </dsp:nvSpPr>
      <dsp:spPr>
        <a:xfrm>
          <a:off x="0" y="4315301"/>
          <a:ext cx="5943599" cy="862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17A7-382D-463F-8748-06B108D4A01C}">
      <dsp:nvSpPr>
        <dsp:cNvPr id="0" name=""/>
        <dsp:cNvSpPr/>
      </dsp:nvSpPr>
      <dsp:spPr>
        <a:xfrm>
          <a:off x="260830" y="4509307"/>
          <a:ext cx="474237" cy="4742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4AC85-067B-4762-872F-745C46CD89A9}">
      <dsp:nvSpPr>
        <dsp:cNvPr id="0" name=""/>
        <dsp:cNvSpPr/>
      </dsp:nvSpPr>
      <dsp:spPr>
        <a:xfrm>
          <a:off x="995899" y="4315301"/>
          <a:ext cx="4947699" cy="8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55" tIns="91255" rIns="91255" bIns="912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BST’s main weakness is its tendency to become imbalanced if left unregulated by some self-balancing mechanism</a:t>
          </a:r>
          <a:endParaRPr lang="en-US" sz="1900" kern="1200" dirty="0"/>
        </a:p>
      </dsp:txBody>
      <dsp:txXfrm>
        <a:off x="995899" y="4315301"/>
        <a:ext cx="4947699" cy="862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6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3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2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5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1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9" r:id="rId4"/>
    <p:sldLayoutId id="2147483688" r:id="rId5"/>
    <p:sldLayoutId id="2147483680" r:id="rId6"/>
    <p:sldLayoutId id="2147483687" r:id="rId7"/>
    <p:sldLayoutId id="2147483686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2E9AAADE-530B-5DBA-149C-E59777F0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243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24F86-D175-497A-7F6A-38F3E1D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Dictionary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35B94-A9FB-15E5-120E-2D35032F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Muhammad </a:t>
            </a:r>
            <a:r>
              <a:rPr lang="en-GB">
                <a:solidFill>
                  <a:srgbClr val="FFFFFF"/>
                </a:solidFill>
              </a:rPr>
              <a:t>Abubakar Saddique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SA_Project">
            <a:hlinkClick r:id="" action="ppaction://media"/>
            <a:extLst>
              <a:ext uri="{FF2B5EF4-FFF2-40B4-BE49-F238E27FC236}">
                <a16:creationId xmlns:a16="http://schemas.microsoft.com/office/drawing/2014/main" id="{2E36272E-0334-28CB-5F9B-790596B4A3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5168" y="158133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4A236-30EF-B712-B03E-4C7018DB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0" y="5209099"/>
            <a:ext cx="10388030" cy="9816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152444-FC63-8108-12CC-19524F54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9980" y="876302"/>
            <a:ext cx="3910541" cy="39105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A902D-29BF-52B6-F03C-58A11A63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GB" b="1" dirty="0"/>
              <a:t>Dictionary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D36B-5393-D420-1148-B6F05741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 book or electronic resource that lists the words of a language (</a:t>
            </a:r>
            <a:r>
              <a:rPr lang="en-GB" u="sng" dirty="0"/>
              <a:t>typically in alphabetical order</a:t>
            </a:r>
            <a:r>
              <a:rPr lang="en-GB" dirty="0"/>
              <a:t>) and gives their </a:t>
            </a:r>
            <a:r>
              <a:rPr lang="en-GB" u="sng" dirty="0"/>
              <a:t>meaning</a:t>
            </a:r>
            <a:r>
              <a:rPr lang="en-GB" dirty="0"/>
              <a:t>.</a:t>
            </a:r>
          </a:p>
        </p:txBody>
      </p:sp>
      <p:pic>
        <p:nvPicPr>
          <p:cNvPr id="15" name="Picture 4" descr="Open book">
            <a:extLst>
              <a:ext uri="{FF2B5EF4-FFF2-40B4-BE49-F238E27FC236}">
                <a16:creationId xmlns:a16="http://schemas.microsoft.com/office/drawing/2014/main" id="{2BD279A8-C235-119F-D9CC-3A2D5A59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7" r="21006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38B5C-66CD-444A-583F-70164981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 Search Tree</a:t>
            </a:r>
          </a:p>
        </p:txBody>
      </p:sp>
      <p:pic>
        <p:nvPicPr>
          <p:cNvPr id="24" name="Picture 23" descr="A network formed by white dots">
            <a:extLst>
              <a:ext uri="{FF2B5EF4-FFF2-40B4-BE49-F238E27FC236}">
                <a16:creationId xmlns:a16="http://schemas.microsoft.com/office/drawing/2014/main" id="{9457C15D-889F-4FCF-4D08-9058488B4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9" r="2975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43BD5E-09C5-906F-38ED-73A93CCC0BAD}"/>
              </a:ext>
            </a:extLst>
          </p:cNvPr>
          <p:cNvSpPr txBox="1"/>
          <p:nvPr/>
        </p:nvSpPr>
        <p:spPr>
          <a:xfrm>
            <a:off x="5974717" y="2753546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b="1" dirty="0">
                <a:solidFill>
                  <a:schemeClr val="tx2"/>
                </a:solidFill>
              </a:rPr>
              <a:t>Binary Search Tree is a node-based binary tree data structure which has the following properties: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    The left subtree of a node contains only nodes with keys lesser than the node’s key.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    The right subtree of a node contains only nodes with keys greater than the node’s key.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    The left and right subtree each must also be a binary search tree.</a:t>
            </a:r>
          </a:p>
        </p:txBody>
      </p:sp>
    </p:spTree>
    <p:extLst>
      <p:ext uri="{BB962C8B-B14F-4D97-AF65-F5344CB8AC3E}">
        <p14:creationId xmlns:p14="http://schemas.microsoft.com/office/powerpoint/2010/main" val="2019692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1FFE1-1CE0-5F37-76D4-8EB54752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GB" dirty="0"/>
              <a:t>Basic Operations on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7B60-2844-8A6A-DF0C-2F5AA148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 dirty="0"/>
              <a:t>    Create: creates an empty tree.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   Insert: insert a node in the tree.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   Search: Searches for a node in the tree.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   Delete: deletes a node from the tree.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   </a:t>
            </a:r>
            <a:r>
              <a:rPr lang="en-GB" sz="1900" dirty="0" err="1"/>
              <a:t>Inorder</a:t>
            </a:r>
            <a:r>
              <a:rPr lang="en-GB" sz="1900" dirty="0"/>
              <a:t>: in-order traversal of the tree.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   </a:t>
            </a:r>
            <a:r>
              <a:rPr lang="en-GB" sz="1900" dirty="0" err="1"/>
              <a:t>Preorder</a:t>
            </a:r>
            <a:r>
              <a:rPr lang="en-GB" sz="1900" dirty="0"/>
              <a:t>: pre-order traversal of the tree.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    </a:t>
            </a:r>
            <a:r>
              <a:rPr lang="en-GB" sz="1900" dirty="0" err="1"/>
              <a:t>Postorder</a:t>
            </a:r>
            <a:r>
              <a:rPr lang="en-GB" sz="1900" dirty="0"/>
              <a:t>: post-order traversal of the tree.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35957A8F-B04A-6D8E-72CF-D09D6074A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05" y="1439465"/>
            <a:ext cx="4392385" cy="38647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98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3FBCD-7193-555A-ACFE-D8A0147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GB"/>
              <a:t>Applications</a:t>
            </a:r>
            <a:endParaRPr lang="en-GB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515DF7D-73B2-9764-5F11-A7CA75461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306001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132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50544-DF0B-A55F-C9B8-0DD6AD75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/>
              <a:t> Implement Dictionary Using Binary Search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4B16-8EC5-70A2-6817-7B85510E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GB" dirty="0"/>
              <a:t>A binary search tree is a binary tree such that each node stores a key of a dictionary. </a:t>
            </a:r>
          </a:p>
          <a:p>
            <a:r>
              <a:rPr lang="en-GB" dirty="0"/>
              <a:t>Key 'k' of a node is always greater than the keys present in its left sub tree.</a:t>
            </a:r>
          </a:p>
          <a:p>
            <a:r>
              <a:rPr lang="en-GB" dirty="0"/>
              <a:t>Similarly, key 'k' of a node is always lesser than the keys present in its right sub tree.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27BA40-B293-A927-DE5C-5DF6D73FD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67" y="1989776"/>
            <a:ext cx="5392275" cy="3159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157AD76-BBAC-D2C7-A53F-49229251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657225"/>
            <a:ext cx="8334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182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A8F9-28B3-02A5-E953-DB0F10D4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GB" dirty="0"/>
              <a:t>Conclusion</a:t>
            </a:r>
            <a:endParaRPr lang="en-GB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1A5DEE-8AB0-469E-8971-BF98BB7C2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793562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725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DFADD71-2896-9F01-74A9-A0F8097E5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12B09-C4B4-B6F3-63BF-D005BD8F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Code Demo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068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u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378</Words>
  <Application>Microsoft Office PowerPoint</Application>
  <PresentationFormat>Widescreen</PresentationFormat>
  <Paragraphs>38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 Pro Light</vt:lpstr>
      <vt:lpstr>Wingdings</vt:lpstr>
      <vt:lpstr>VaultVTI</vt:lpstr>
      <vt:lpstr>Dictionary</vt:lpstr>
      <vt:lpstr>Dictionary</vt:lpstr>
      <vt:lpstr>Binary Search Tree</vt:lpstr>
      <vt:lpstr>Basic Operations on BST</vt:lpstr>
      <vt:lpstr>Applications</vt:lpstr>
      <vt:lpstr> Implement Dictionary Using Binary Search Tree </vt:lpstr>
      <vt:lpstr>PowerPoint Presentation</vt:lpstr>
      <vt:lpstr>Conclusion</vt:lpstr>
      <vt:lpstr>Code Demo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Muhammad Abubakar Saddique</dc:creator>
  <cp:lastModifiedBy>Muhammad Abubakar Saddique</cp:lastModifiedBy>
  <cp:revision>16</cp:revision>
  <dcterms:created xsi:type="dcterms:W3CDTF">2023-01-26T18:46:16Z</dcterms:created>
  <dcterms:modified xsi:type="dcterms:W3CDTF">2024-08-03T23:00:14Z</dcterms:modified>
</cp:coreProperties>
</file>