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71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6545328B-AB7F-3E47-E866-CC159E5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3" r="39114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8170" y="1056831"/>
            <a:ext cx="3191271" cy="237216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3200" dirty="0" smtClean="0"/>
              <a:t>Ride </a:t>
            </a:r>
            <a:r>
              <a:rPr lang="en-US" sz="3200" dirty="0"/>
              <a:t>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012" y="3682133"/>
            <a:ext cx="4371139" cy="25413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Abubakar Nadeem, Imran Ali </a:t>
            </a:r>
            <a:r>
              <a:rPr lang="en-US" b="1" dirty="0" err="1" smtClean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Niaz</a:t>
            </a:r>
            <a:r>
              <a:rPr lang="en-US" b="1" dirty="0" smtClean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Huzaifa</a:t>
            </a:r>
            <a:r>
              <a:rPr lang="en-US" b="1" dirty="0" smtClean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Ahmad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Mr. Zahid Javed, 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                                Mr. Muhammad Naeem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administration,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solution for all stakeholders</a:t>
            </a:r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 fontScale="92500" lnSpcReduction="10000"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1" y="2190642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99" y="3843218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Flutter (Mobile App)</a:t>
            </a:r>
          </a:p>
          <a:p>
            <a:pPr>
              <a:defRPr sz="1800"/>
            </a:pPr>
            <a:r>
              <a:rPr lang="en-US" sz="1900" dirty="0"/>
              <a:t>Next.js (Admin Panel)</a:t>
            </a:r>
          </a:p>
          <a:p>
            <a:pPr>
              <a:defRPr sz="1800"/>
            </a:pPr>
            <a:r>
              <a:rPr lang="en-US" sz="1900" dirty="0"/>
              <a:t>Firebase (</a:t>
            </a:r>
            <a:r>
              <a:rPr lang="en-US" sz="1900" dirty="0" err="1"/>
              <a:t>Auth</a:t>
            </a:r>
            <a:r>
              <a:rPr lang="en-US" sz="1900" dirty="0"/>
              <a:t>, </a:t>
            </a:r>
            <a:r>
              <a:rPr lang="en-US" sz="1900" dirty="0" smtClean="0"/>
              <a:t>DB)</a:t>
            </a:r>
          </a:p>
          <a:p>
            <a:pPr>
              <a:defRPr sz="1800"/>
            </a:pPr>
            <a:r>
              <a:rPr lang="en-GB" sz="1900" dirty="0" err="1" smtClean="0"/>
              <a:t>Cloudinary</a:t>
            </a:r>
            <a:r>
              <a:rPr lang="en-GB" sz="1900" dirty="0" smtClean="0"/>
              <a:t>(Storage)</a:t>
            </a:r>
            <a:endParaRPr lang="en-US" sz="1900" dirty="0"/>
          </a:p>
          <a:p>
            <a:pPr>
              <a:defRPr sz="1800"/>
            </a:pPr>
            <a:r>
              <a:rPr lang="en-US" sz="1900" dirty="0" err="1"/>
              <a:t>Mapbox</a:t>
            </a:r>
            <a:r>
              <a:rPr lang="en-US" sz="1900" dirty="0"/>
              <a:t> (Live Tracking)</a:t>
            </a:r>
          </a:p>
          <a:p>
            <a:pPr>
              <a:defRPr sz="1800"/>
            </a:pPr>
            <a:r>
              <a:rPr lang="en-US" sz="1900" dirty="0"/>
              <a:t>Firebase Cloud Messaging (Notifications)</a:t>
            </a:r>
          </a:p>
          <a:p>
            <a:pPr>
              <a:defRPr sz="1800"/>
            </a:pPr>
            <a:r>
              <a:rPr lang="en-US" sz="1900" dirty="0" err="1"/>
              <a:t>Firestore</a:t>
            </a:r>
            <a:r>
              <a:rPr lang="en-US" sz="1900" dirty="0"/>
              <a:t>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 smtClean="0"/>
              <a:t>Ride </a:t>
            </a:r>
            <a:r>
              <a:rPr lang="en-US" sz="1900" dirty="0"/>
              <a:t>Pilot is a smart transport management system</a:t>
            </a:r>
          </a:p>
          <a:p>
            <a:pPr>
              <a:defRPr sz="1800"/>
            </a:pPr>
            <a:r>
              <a:rPr lang="en-US" sz="1900" dirty="0"/>
              <a:t>Ensures safety, efficiency, and real-time control</a:t>
            </a:r>
          </a:p>
          <a:p>
            <a:pPr>
              <a:defRPr sz="1800"/>
            </a:pPr>
            <a:r>
              <a:rPr lang="en-US" sz="1900" dirty="0"/>
              <a:t>Addresses real campus transport problems</a:t>
            </a:r>
          </a:p>
          <a:p>
            <a:pPr>
              <a:defRPr sz="1800"/>
            </a:pPr>
            <a:r>
              <a:rPr lang="en-US" sz="1900" dirty="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248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Arial</vt:lpstr>
      <vt:lpstr>Times New Roman</vt:lpstr>
      <vt:lpstr>Trebuchet MS</vt:lpstr>
      <vt:lpstr>Wingdings 3</vt:lpstr>
      <vt:lpstr>Facet</vt:lpstr>
      <vt:lpstr>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DELL 5540</cp:lastModifiedBy>
  <cp:revision>28</cp:revision>
  <dcterms:created xsi:type="dcterms:W3CDTF">2013-01-27T09:14:16Z</dcterms:created>
  <dcterms:modified xsi:type="dcterms:W3CDTF">2025-07-27T13:02:19Z</dcterms:modified>
  <cp:category/>
</cp:coreProperties>
</file>