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950" y="1029753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 dirty="0"/>
              <a:t>Presented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Abubakar Nadeem, Imran Ali Niaz, Huzaifa Ahmad</a:t>
            </a:r>
            <a:endParaRPr lang="en-US" sz="900" b="1" dirty="0">
              <a:latin typeface="ADLaM Display" panose="020F0502020204030204" pitchFamily="2" charset="0"/>
              <a:ea typeface="ADLaM Display" panose="020F0502020204030204" pitchFamily="2" charset="0"/>
              <a:cs typeface="ADLaM Display" panose="020F0502020204030204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Supervised by</a:t>
            </a:r>
            <a:r>
              <a:rPr lang="en-US" sz="900" dirty="0"/>
              <a:t>: </a:t>
            </a:r>
            <a:r>
              <a:rPr lang="en-US" sz="1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Mr. Zahid Javed, Mr. Muhammad Naeem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>
              <a:lnSpc>
                <a:spcPct val="90000"/>
              </a:lnSpc>
            </a:pPr>
            <a:r>
              <a:rPr lang="en-US" sz="1100" b="1" dirty="0"/>
              <a:t>     Institution</a:t>
            </a:r>
            <a:r>
              <a:rPr lang="en-US" sz="900" dirty="0"/>
              <a:t>: </a:t>
            </a:r>
            <a:r>
              <a:rPr lang="en-US" sz="105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National Textile University, Faisalabad</a:t>
            </a:r>
            <a:endParaRPr lang="en-US" sz="9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Flutter (Mobile App)</a:t>
            </a:r>
          </a:p>
          <a:p>
            <a:pPr>
              <a:defRPr sz="1800"/>
            </a:pPr>
            <a:r>
              <a:rPr lang="en-US" sz="1900"/>
              <a:t>Next.js (Admin Panel)</a:t>
            </a:r>
          </a:p>
          <a:p>
            <a:pPr>
              <a:defRPr sz="1800"/>
            </a:pPr>
            <a:r>
              <a:rPr lang="en-US" sz="1900"/>
              <a:t>Firebase (Auth, DB, Storage)</a:t>
            </a:r>
          </a:p>
          <a:p>
            <a:pPr>
              <a:defRPr sz="1800"/>
            </a:pPr>
            <a:r>
              <a:rPr lang="en-US" sz="1900"/>
              <a:t>Mapbox (Live Tracking)</a:t>
            </a:r>
          </a:p>
          <a:p>
            <a:pPr>
              <a:defRPr sz="1800"/>
            </a:pPr>
            <a:r>
              <a:rPr lang="en-US" sz="1900"/>
              <a:t>Firebase Cloud Messaging (Notifications)</a:t>
            </a:r>
          </a:p>
          <a:p>
            <a:pPr>
              <a:defRPr sz="1800"/>
            </a:pPr>
            <a:r>
              <a:rPr lang="en-US" sz="1900"/>
              <a:t>Firestore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109</TotalTime>
  <Words>260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ADLaM Display</vt:lpstr>
      <vt:lpstr>Arial</vt:lpstr>
      <vt:lpstr>Trebuchet MS</vt:lpstr>
      <vt:lpstr>Wingdings 3</vt:lpstr>
      <vt:lpstr>Facet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21-NTU-CS-1321</cp:lastModifiedBy>
  <cp:revision>22</cp:revision>
  <dcterms:created xsi:type="dcterms:W3CDTF">2013-01-27T09:14:16Z</dcterms:created>
  <dcterms:modified xsi:type="dcterms:W3CDTF">2025-07-14T13:02:20Z</dcterms:modified>
  <cp:category/>
</cp:coreProperties>
</file>