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>
              <a:defRPr sz="3200" b="1">
                <a:solidFill>
                  <a:srgbClr val="1F497D"/>
                </a:solidFill>
              </a:defRPr>
            </a:pPr>
            <a:r>
              <a:rPr lang="en-US" sz="5700"/>
              <a:t>NTU Ride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/>
              <a:t>Presented by: Abubakar Nadeem, Imran Ali Niaz, Huzaifa Ahmad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Supervised by: Mr. Zahid Javed, Mr. Muhammad Naeem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Institution: National Textile University, Faisalabad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Inefficient transport in educational institutions</a:t>
            </a:r>
          </a:p>
          <a:p>
            <a:pPr>
              <a:defRPr sz="1800"/>
            </a:pPr>
            <a:r>
              <a:rPr lang="en-US" sz="1900"/>
              <a:t>No real-time tracking or monitoring</a:t>
            </a:r>
          </a:p>
          <a:p>
            <a:pPr>
              <a:defRPr sz="1800"/>
            </a:pPr>
            <a:r>
              <a:rPr lang="en-US" sz="1900"/>
              <a:t>Overcrowding and unauthorized access</a:t>
            </a:r>
          </a:p>
          <a:p>
            <a:pPr>
              <a:defRPr sz="1800"/>
            </a:pPr>
            <a:r>
              <a:rPr lang="en-US" sz="1900"/>
              <a:t>Poor communication between admin, 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RFID-based student verification system</a:t>
            </a:r>
          </a:p>
          <a:p>
            <a:pPr>
              <a:defRPr sz="1800"/>
            </a:pPr>
            <a:r>
              <a:rPr lang="en-US" sz="1900"/>
              <a:t>Real-time GPS tracking of buses</a:t>
            </a:r>
          </a:p>
          <a:p>
            <a:pPr>
              <a:defRPr sz="1800"/>
            </a:pPr>
            <a:r>
              <a:rPr lang="en-US" sz="1900"/>
              <a:t>Mobile &amp; web-based system for all users</a:t>
            </a:r>
          </a:p>
          <a:p>
            <a:pPr>
              <a:defRPr sz="1800"/>
            </a:pPr>
            <a:r>
              <a:rPr lang="en-US" sz="1900"/>
              <a:t>Notification system for delays and emergencies</a:t>
            </a:r>
          </a:p>
          <a:p>
            <a:pPr>
              <a:defRPr sz="1800"/>
            </a:pPr>
            <a:r>
              <a:rPr lang="en-US" sz="190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endParaRPr lang="en-US" sz="1900"/>
          </a:p>
          <a:p>
            <a:pPr>
              <a:defRPr sz="1800"/>
            </a:pPr>
            <a:r>
              <a:rPr lang="en-US" sz="1900"/>
              <a:t>RFID Authentication</a:t>
            </a:r>
          </a:p>
          <a:p>
            <a:pPr>
              <a:defRPr sz="1800"/>
            </a:pPr>
            <a:r>
              <a:rPr lang="en-US" sz="1900"/>
              <a:t>Live GPS Tracking</a:t>
            </a:r>
          </a:p>
          <a:p>
            <a:pPr>
              <a:defRPr sz="1800"/>
            </a:pPr>
            <a:r>
              <a:rPr lang="en-US" sz="1900"/>
              <a:t>Mobile App (Student/Driver)</a:t>
            </a:r>
          </a:p>
          <a:p>
            <a:pPr>
              <a:defRPr sz="1800"/>
            </a:pPr>
            <a:r>
              <a:rPr lang="en-US" sz="1900"/>
              <a:t>Web Dashboard (Admin)</a:t>
            </a:r>
          </a:p>
          <a:p>
            <a:pPr>
              <a:defRPr sz="1800"/>
            </a:pPr>
            <a:r>
              <a:rPr lang="en-US" sz="1900"/>
              <a:t>Real-Time Alerts &amp; Notifications</a:t>
            </a:r>
          </a:p>
          <a:p>
            <a:pPr>
              <a:defRPr sz="1800"/>
            </a:pPr>
            <a:r>
              <a:rPr lang="en-US" sz="1900"/>
              <a:t>Route &amp; Ride Management</a:t>
            </a:r>
          </a:p>
          <a:p>
            <a:pPr>
              <a:defRPr sz="1800"/>
            </a:pPr>
            <a:r>
              <a:rPr lang="en-US" sz="1900"/>
              <a:t>Bus Card &amp; Session Management</a:t>
            </a:r>
          </a:p>
          <a:p>
            <a:pPr>
              <a:defRPr sz="1800"/>
            </a:pPr>
            <a:r>
              <a:rPr lang="en-US" sz="190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538836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17" y="4079193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Flutter (Mobile App)</a:t>
            </a:r>
          </a:p>
          <a:p>
            <a:pPr>
              <a:defRPr sz="1800"/>
            </a:pPr>
            <a:r>
              <a:rPr lang="en-US" sz="1900"/>
              <a:t>Next.js (Admin Panel)</a:t>
            </a:r>
          </a:p>
          <a:p>
            <a:pPr>
              <a:defRPr sz="1800"/>
            </a:pPr>
            <a:r>
              <a:rPr lang="en-US" sz="1900"/>
              <a:t>Firebase (Auth, DB, Storage)</a:t>
            </a:r>
          </a:p>
          <a:p>
            <a:pPr>
              <a:defRPr sz="1800"/>
            </a:pPr>
            <a:r>
              <a:rPr lang="en-US" sz="1900"/>
              <a:t>Mapbox (Live Tracking)</a:t>
            </a:r>
          </a:p>
          <a:p>
            <a:pPr>
              <a:defRPr sz="1800"/>
            </a:pPr>
            <a:r>
              <a:rPr lang="en-US" sz="1900"/>
              <a:t>Firebase Cloud Messaging (Notifications)</a:t>
            </a:r>
          </a:p>
          <a:p>
            <a:pPr>
              <a:defRPr sz="1800"/>
            </a:pPr>
            <a:r>
              <a:rPr lang="en-US" sz="1900"/>
              <a:t>Firestore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010172"/>
            <a:ext cx="3968749" cy="28376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2054820"/>
            <a:ext cx="3968751" cy="27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7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NTU Ride Pilot is a smart transport management system</a:t>
            </a:r>
          </a:p>
          <a:p>
            <a:pPr>
              <a:defRPr sz="1800"/>
            </a:pPr>
            <a:r>
              <a:rPr lang="en-US" sz="1900"/>
              <a:t>Ensures safety, efficiency, and real-time control</a:t>
            </a:r>
          </a:p>
          <a:p>
            <a:pPr>
              <a:defRPr sz="1800"/>
            </a:pPr>
            <a:r>
              <a:rPr lang="en-US" sz="1900"/>
              <a:t>Addresses real campus transport problems</a:t>
            </a:r>
          </a:p>
          <a:p>
            <a:pPr>
              <a:defRPr sz="1800"/>
            </a:pPr>
            <a:r>
              <a:rPr lang="en-US" sz="190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258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NTU Ride Pilot</vt:lpstr>
      <vt:lpstr>Table of Contents</vt:lpstr>
      <vt:lpstr>1. Problem Statement</vt:lpstr>
      <vt:lpstr>2. Proposed Solution</vt:lpstr>
      <vt:lpstr>3. Key Features</vt:lpstr>
      <vt:lpstr>4. Technology Stack</vt:lpstr>
      <vt:lpstr>PowerPoint Presentation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21-NTU-CS-1318</cp:lastModifiedBy>
  <cp:revision>11</cp:revision>
  <dcterms:created xsi:type="dcterms:W3CDTF">2013-01-27T09:14:16Z</dcterms:created>
  <dcterms:modified xsi:type="dcterms:W3CDTF">2025-07-13T08:39:35Z</dcterms:modified>
  <cp:category/>
</cp:coreProperties>
</file>