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dirty="0"/>
              <a:t>Augmented Reality for Infrastructure Mapping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defRPr sz="1800">
                <a:solidFill>
                  <a:srgbClr val="3C3C3C"/>
                </a:solidFill>
              </a:defRPr>
            </a:pPr>
            <a:r>
              <a:rPr dirty="0"/>
              <a:t>Presented by: </a:t>
            </a:r>
            <a:r>
              <a:rPr lang="en-GB" dirty="0" smtClean="0"/>
              <a:t>FYP-24-SE-A-04</a:t>
            </a:r>
          </a:p>
          <a:p>
            <a:pPr algn="l">
              <a:defRPr sz="1800">
                <a:solidFill>
                  <a:srgbClr val="3C3C3C"/>
                </a:solidFill>
              </a:defRPr>
            </a:pPr>
            <a:r>
              <a:rPr lang="en-GB" dirty="0"/>
              <a:t>Supervisor: Sir </a:t>
            </a:r>
            <a:r>
              <a:rPr lang="en-GB" dirty="0" err="1" smtClean="0"/>
              <a:t>Zahid</a:t>
            </a:r>
            <a:r>
              <a:rPr lang="en-GB" dirty="0" smtClean="0"/>
              <a:t> </a:t>
            </a:r>
            <a:r>
              <a:rPr lang="en-GB" dirty="0" err="1" smtClean="0"/>
              <a:t>Javed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F497D"/>
                </a:solidFill>
              </a:defRPr>
            </a:pPr>
            <a:r>
              <a:rPr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dirty="0" smtClean="0"/>
              <a:t>Problem </a:t>
            </a:r>
            <a:r>
              <a:rPr dirty="0"/>
              <a:t>Statement</a:t>
            </a:r>
          </a:p>
          <a:p>
            <a:pPr algn="l"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dirty="0" smtClean="0"/>
              <a:t>Proposed </a:t>
            </a:r>
            <a:r>
              <a:rPr dirty="0"/>
              <a:t>Solution</a:t>
            </a:r>
          </a:p>
          <a:p>
            <a:pPr algn="l"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dirty="0" smtClean="0"/>
              <a:t>Key Features</a:t>
            </a:r>
            <a:endParaRPr lang="en-GB" dirty="0"/>
          </a:p>
          <a:p>
            <a:pPr algn="l"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dirty="0" smtClean="0"/>
              <a:t>Technology </a:t>
            </a:r>
            <a:r>
              <a:rPr dirty="0"/>
              <a:t>Stack</a:t>
            </a:r>
          </a:p>
          <a:p>
            <a:pPr algn="l"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dirty="0" smtClean="0"/>
              <a:t>Expected </a:t>
            </a:r>
            <a:r>
              <a:rPr dirty="0"/>
              <a:t>Outcomes</a:t>
            </a:r>
          </a:p>
          <a:p>
            <a:pPr algn="l"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dirty="0" smtClean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F497D"/>
                </a:solidFill>
              </a:defRPr>
            </a:pPr>
            <a:r>
              <a:rPr lang="en-GB" dirty="0" smtClean="0"/>
              <a:t>1</a:t>
            </a:r>
            <a:r>
              <a:rPr dirty="0" smtClean="0"/>
              <a:t>. </a:t>
            </a:r>
            <a:r>
              <a:rPr dirty="0"/>
              <a:t>Problem Statement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254967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Inefficiencies in visualizing building systems such as wiring and piping.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Hidden systems behind walls lead to costly exploratory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2D plans do not provide accurate spatial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Absence of a mechanism to overlay 3D models on the real world.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F497D"/>
                </a:solidFill>
              </a:defRPr>
            </a:pPr>
            <a:r>
              <a:rPr lang="en-GB" dirty="0" smtClean="0"/>
              <a:t>2</a:t>
            </a:r>
            <a:r>
              <a:rPr dirty="0" smtClean="0"/>
              <a:t>. </a:t>
            </a:r>
            <a:r>
              <a:rPr dirty="0"/>
              <a:t>Proposed Solution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38464" y="2555351"/>
            <a:ext cx="82670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AR to overlay 3D models onto the physical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QR codes to anchor models in precise 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Technicians can visualize systems in real-time, accurately aligned with the real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F497D"/>
                </a:solidFill>
              </a:defRPr>
            </a:pPr>
            <a:r>
              <a:rPr lang="en-GB" dirty="0" smtClean="0"/>
              <a:t>3</a:t>
            </a:r>
            <a:r>
              <a:rPr dirty="0" smtClean="0"/>
              <a:t>. </a:t>
            </a:r>
            <a:r>
              <a:rPr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984"/>
            <a:ext cx="8229600" cy="4525963"/>
          </a:xfrm>
        </p:spPr>
        <p:txBody>
          <a:bodyPr>
            <a:noAutofit/>
          </a:bodyPr>
          <a:lstStyle/>
          <a:p>
            <a:pPr marL="0" indent="0" algn="l">
              <a:buNone/>
              <a:defRPr sz="1800">
                <a:solidFill>
                  <a:srgbClr val="3C3C3C"/>
                </a:solidFill>
              </a:defRPr>
            </a:pPr>
            <a:endParaRPr lang="en-US" sz="1600" dirty="0" smtClean="0"/>
          </a:p>
          <a:p>
            <a:pPr marL="0" indent="0" algn="l">
              <a:buNone/>
              <a:defRPr sz="1800">
                <a:solidFill>
                  <a:srgbClr val="3C3C3C"/>
                </a:solidFill>
              </a:defRPr>
            </a:pPr>
            <a:endParaRPr lang="en-US" sz="1600" dirty="0"/>
          </a:p>
          <a:p>
            <a:pPr marL="0" indent="0" algn="l">
              <a:buNone/>
              <a:defRPr sz="1800">
                <a:solidFill>
                  <a:srgbClr val="3C3C3C"/>
                </a:solidFill>
              </a:defRPr>
            </a:pPr>
            <a:endParaRPr lang="en-US" sz="1600" dirty="0" smtClean="0"/>
          </a:p>
          <a:p>
            <a:pPr marL="0" indent="0" algn="l">
              <a:buNone/>
              <a:defRPr sz="1800">
                <a:solidFill>
                  <a:srgbClr val="3C3C3C"/>
                </a:solidFill>
              </a:defRPr>
            </a:pPr>
            <a:endParaRPr lang="en-US" sz="16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 smtClean="0">
                <a:latin typeface="Arial" panose="020B0604020202020204" pitchFamily="34" charset="0"/>
              </a:rPr>
              <a:t>Real-Time </a:t>
            </a:r>
            <a:r>
              <a:rPr lang="en-US" altLang="en-US" sz="1600" b="1" dirty="0">
                <a:latin typeface="Arial" panose="020B0604020202020204" pitchFamily="34" charset="0"/>
              </a:rPr>
              <a:t>3D Visualization</a:t>
            </a:r>
            <a:r>
              <a:rPr lang="en-US" altLang="en-US" sz="1600" dirty="0">
                <a:latin typeface="Arial" panose="020B0604020202020204" pitchFamily="34" charset="0"/>
              </a:rPr>
              <a:t>: Seamless overlay of 3D models onto real-world environments.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Accurate System Alignment</a:t>
            </a:r>
            <a:r>
              <a:rPr lang="en-US" altLang="en-US" sz="1600" dirty="0">
                <a:latin typeface="Arial" panose="020B0604020202020204" pitchFamily="34" charset="0"/>
              </a:rPr>
              <a:t>: QR codes ensure accurate positioning of infrastructure models.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Mobile Accessibility</a:t>
            </a:r>
            <a:r>
              <a:rPr lang="en-US" altLang="en-US" sz="1600" dirty="0">
                <a:latin typeface="Arial" panose="020B0604020202020204" pitchFamily="34" charset="0"/>
              </a:rPr>
              <a:t>: Engineers and technicians can access infrastructure details on-site.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User Interaction</a:t>
            </a:r>
            <a:r>
              <a:rPr lang="en-US" altLang="en-US" sz="1600" dirty="0">
                <a:latin typeface="Arial" panose="020B0604020202020204" pitchFamily="34" charset="0"/>
              </a:rPr>
              <a:t>: Ability to zoom, rotate, and interact with 3D models for detailed inspection. </a:t>
            </a:r>
          </a:p>
          <a:p>
            <a:pPr marL="0" indent="0" algn="l">
              <a:buNone/>
              <a:defRPr sz="1800">
                <a:solidFill>
                  <a:srgbClr val="3C3C3C"/>
                </a:solidFill>
              </a:defRPr>
            </a:pP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F497D"/>
                </a:solidFill>
              </a:defRPr>
            </a:pPr>
            <a:r>
              <a:rPr lang="en-GB" dirty="0" smtClean="0"/>
              <a:t>4</a:t>
            </a:r>
            <a:r>
              <a:rPr dirty="0" smtClean="0"/>
              <a:t>. </a:t>
            </a:r>
            <a:r>
              <a:rPr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8230"/>
            <a:ext cx="8229600" cy="2076061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 err="1" smtClean="0">
                <a:latin typeface="Arial" panose="020B0604020202020204" pitchFamily="34" charset="0"/>
              </a:rPr>
              <a:t>SketchUp</a:t>
            </a:r>
            <a:r>
              <a:rPr lang="en-US" altLang="en-US" sz="1800" dirty="0">
                <a:latin typeface="Arial" panose="020B0604020202020204" pitchFamily="34" charset="0"/>
              </a:rPr>
              <a:t>: For 3D model creation and export.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 err="1">
                <a:latin typeface="Arial" panose="020B0604020202020204" pitchFamily="34" charset="0"/>
              </a:rPr>
              <a:t>ARCore</a:t>
            </a:r>
            <a:r>
              <a:rPr lang="en-US" altLang="en-US" sz="1800" dirty="0">
                <a:latin typeface="Arial" panose="020B0604020202020204" pitchFamily="34" charset="0"/>
              </a:rPr>
              <a:t>: For AR functionalities like motion tracking and depth sensing.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QR Code Libraries (</a:t>
            </a:r>
            <a:r>
              <a:rPr lang="en-US" altLang="en-US" sz="1800" b="1" dirty="0" err="1">
                <a:latin typeface="Arial" panose="020B0604020202020204" pitchFamily="34" charset="0"/>
              </a:rPr>
              <a:t>ZXing</a:t>
            </a:r>
            <a:r>
              <a:rPr lang="en-US" altLang="en-US" sz="1800" b="1" dirty="0">
                <a:latin typeface="Arial" panose="020B0604020202020204" pitchFamily="34" charset="0"/>
              </a:rPr>
              <a:t>/Google Vision)</a:t>
            </a:r>
            <a:r>
              <a:rPr lang="en-US" altLang="en-US" sz="1800" dirty="0">
                <a:latin typeface="Arial" panose="020B0604020202020204" pitchFamily="34" charset="0"/>
              </a:rPr>
              <a:t>: To anchor models accurately.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Flutter/React/Next.js</a:t>
            </a:r>
            <a:r>
              <a:rPr lang="en-US" altLang="en-US" sz="1800" dirty="0">
                <a:latin typeface="Arial" panose="020B0604020202020204" pitchFamily="34" charset="0"/>
              </a:rPr>
              <a:t>: For the mobile app interface. </a:t>
            </a:r>
          </a:p>
          <a:p>
            <a:pPr algn="l">
              <a:defRPr sz="1800">
                <a:solidFill>
                  <a:srgbClr val="3C3C3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ugmented Reality in Civil Engineering &amp; Construction!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5535" y="569167"/>
            <a:ext cx="7612930" cy="533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5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F497D"/>
                </a:solidFill>
              </a:defRPr>
            </a:pPr>
            <a:r>
              <a:rPr lang="en-GB" dirty="0" smtClean="0"/>
              <a:t>5</a:t>
            </a:r>
            <a:r>
              <a:rPr dirty="0" smtClean="0"/>
              <a:t>. </a:t>
            </a:r>
            <a:r>
              <a:rPr dirty="0"/>
              <a:t>Expected Outcomes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06835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accuracy in locating and visualizing infrastructure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errors, delays, and rework due to accurate spatial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efficiency and time savings for engineers and technicians.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 construction and maintenance processes.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F497D"/>
                </a:solidFill>
              </a:defRPr>
            </a:pPr>
            <a:r>
              <a:rPr lang="en-GB" dirty="0" smtClean="0"/>
              <a:t>6</a:t>
            </a:r>
            <a:r>
              <a:rPr dirty="0" smtClean="0"/>
              <a:t>. </a:t>
            </a:r>
            <a:r>
              <a:rPr dirty="0"/>
              <a:t>Conclusion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62048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 application solves existing infrastructure visualization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Accurate, real-time 3D models ensure efficient maintenance and construction.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for mobile use with QR codes ensuring precise model alignment.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294</Words>
  <Application>Microsoft Office PowerPoint</Application>
  <PresentationFormat>On-screen Show (4:3)</PresentationFormat>
  <Paragraphs>47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Augmented Reality for Infrastructure Mapping</vt:lpstr>
      <vt:lpstr>Table of Contents</vt:lpstr>
      <vt:lpstr>1. Problem Statement</vt:lpstr>
      <vt:lpstr>2. Proposed Solution</vt:lpstr>
      <vt:lpstr>3. Key Features</vt:lpstr>
      <vt:lpstr>4. Technology Stack</vt:lpstr>
      <vt:lpstr>PowerPoint Presentation</vt:lpstr>
      <vt:lpstr>5. Expected Outcomes</vt:lpstr>
      <vt:lpstr>6.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 Real-Time Bus ID Verification and Tracking</dc:title>
  <dc:subject/>
  <dc:creator/>
  <cp:keywords/>
  <dc:description>generated using python-pptx</dc:description>
  <cp:lastModifiedBy>DELL 5540</cp:lastModifiedBy>
  <cp:revision>12</cp:revision>
  <dcterms:created xsi:type="dcterms:W3CDTF">2013-01-27T09:14:16Z</dcterms:created>
  <dcterms:modified xsi:type="dcterms:W3CDTF">2024-10-22T14:39:41Z</dcterms:modified>
  <cp:category/>
</cp:coreProperties>
</file>