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24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control panel of an airplane flying at night">
            <a:extLst>
              <a:ext uri="{FF2B5EF4-FFF2-40B4-BE49-F238E27FC236}">
                <a16:creationId xmlns:a16="http://schemas.microsoft.com/office/drawing/2014/main" id="{6545328B-AB7F-3E47-E866-CC159E5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03" r="39114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950" y="1029753"/>
            <a:ext cx="3191271" cy="2372168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3200" dirty="0"/>
              <a:t>NTU Ride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012" y="3682133"/>
            <a:ext cx="4371139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dirty="0"/>
              <a:t>Presented by</a:t>
            </a:r>
            <a:r>
              <a:rPr lang="en-US" sz="900" dirty="0"/>
              <a:t>: </a:t>
            </a:r>
            <a:r>
              <a:rPr lang="en-US" sz="1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Abubakar Nadeem, Imran Ali Niaz, Huzaifa Ahmad</a:t>
            </a:r>
            <a:endParaRPr lang="en-US" sz="900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sz="1100" b="1" dirty="0"/>
              <a:t>     Supervised by</a:t>
            </a:r>
            <a:r>
              <a:rPr lang="en-US" sz="900" dirty="0"/>
              <a:t>: </a:t>
            </a:r>
            <a:r>
              <a:rPr lang="en-US" sz="1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Mr. Zahid Javed, Mr. Muhammad Naeem</a:t>
            </a:r>
            <a:endParaRPr lang="en-US" sz="9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sz="1100" b="1" dirty="0"/>
              <a:t>     Institution</a:t>
            </a:r>
            <a:r>
              <a:rPr lang="en-US" sz="900" dirty="0"/>
              <a:t>: </a:t>
            </a:r>
            <a:r>
              <a:rPr lang="en-US" sz="105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National Textile University, Faisalabad</a:t>
            </a:r>
            <a:endParaRPr lang="en-US" sz="9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Inefficient transport in educational institutions</a:t>
            </a:r>
          </a:p>
          <a:p>
            <a:pPr>
              <a:defRPr sz="1800"/>
            </a:pPr>
            <a:r>
              <a:rPr lang="en-US" sz="1900" dirty="0"/>
              <a:t>No real-time tracking or monitoring</a:t>
            </a:r>
          </a:p>
          <a:p>
            <a:pPr>
              <a:defRPr sz="1800"/>
            </a:pPr>
            <a:r>
              <a:rPr lang="en-US" sz="1900" dirty="0"/>
              <a:t>Overcrowding and unauthorized access</a:t>
            </a:r>
          </a:p>
          <a:p>
            <a:pPr>
              <a:defRPr sz="1800"/>
            </a:pPr>
            <a:r>
              <a:rPr lang="en-US" sz="1900" dirty="0"/>
              <a:t>Poor communication between administration, 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RFID-based student verification system</a:t>
            </a:r>
          </a:p>
          <a:p>
            <a:pPr>
              <a:defRPr sz="1800"/>
            </a:pPr>
            <a:r>
              <a:rPr lang="en-US" sz="1900" dirty="0"/>
              <a:t>Real-time GPS tracking of buses</a:t>
            </a:r>
          </a:p>
          <a:p>
            <a:pPr>
              <a:defRPr sz="1800"/>
            </a:pPr>
            <a:r>
              <a:rPr lang="en-US" sz="1900" dirty="0"/>
              <a:t>Mobile &amp; web-based solution for all stakeholders</a:t>
            </a:r>
          </a:p>
          <a:p>
            <a:pPr>
              <a:defRPr sz="1800"/>
            </a:pPr>
            <a:r>
              <a:rPr lang="en-US" sz="1900" dirty="0"/>
              <a:t>Notification system for delays and emergencies</a:t>
            </a:r>
          </a:p>
          <a:p>
            <a:pPr>
              <a:defRPr sz="1800"/>
            </a:pPr>
            <a:r>
              <a:rPr lang="en-US" sz="1900" dirty="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 fontScale="92500" lnSpcReduction="10000"/>
          </a:bodyPr>
          <a:lstStyle/>
          <a:p>
            <a:endParaRPr lang="en-US" sz="1900" dirty="0"/>
          </a:p>
          <a:p>
            <a:pPr>
              <a:defRPr sz="1800"/>
            </a:pPr>
            <a:r>
              <a:rPr lang="en-US" sz="1900" dirty="0"/>
              <a:t>RFID Authentication</a:t>
            </a:r>
          </a:p>
          <a:p>
            <a:pPr>
              <a:defRPr sz="1800"/>
            </a:pPr>
            <a:r>
              <a:rPr lang="en-US" sz="1900" dirty="0"/>
              <a:t>Live GPS Tracking</a:t>
            </a:r>
          </a:p>
          <a:p>
            <a:pPr>
              <a:defRPr sz="1800"/>
            </a:pPr>
            <a:r>
              <a:rPr lang="en-US" sz="1900" dirty="0"/>
              <a:t>Mobile App (Student/Driver)</a:t>
            </a:r>
          </a:p>
          <a:p>
            <a:pPr>
              <a:defRPr sz="1800"/>
            </a:pPr>
            <a:r>
              <a:rPr lang="en-US" sz="1900" dirty="0"/>
              <a:t>Web Dashboard (Admin)</a:t>
            </a:r>
          </a:p>
          <a:p>
            <a:pPr>
              <a:defRPr sz="1800"/>
            </a:pPr>
            <a:r>
              <a:rPr lang="en-US" sz="1900" dirty="0"/>
              <a:t>Real-Time Alerts &amp; Notifications</a:t>
            </a:r>
          </a:p>
          <a:p>
            <a:pPr>
              <a:defRPr sz="1800"/>
            </a:pPr>
            <a:r>
              <a:rPr lang="en-US" sz="1900" dirty="0"/>
              <a:t>Route &amp; Ride Management</a:t>
            </a:r>
          </a:p>
          <a:p>
            <a:pPr>
              <a:defRPr sz="1800"/>
            </a:pPr>
            <a:r>
              <a:rPr lang="en-US" sz="1900" dirty="0"/>
              <a:t>Bus Card &amp; Session Management</a:t>
            </a:r>
          </a:p>
          <a:p>
            <a:pPr>
              <a:defRPr sz="1800"/>
            </a:pPr>
            <a:r>
              <a:rPr lang="en-US" sz="1900" dirty="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1" y="2190642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99" y="3843218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Flutter (Mobile App)</a:t>
            </a:r>
          </a:p>
          <a:p>
            <a:pPr>
              <a:defRPr sz="1800"/>
            </a:pPr>
            <a:r>
              <a:rPr lang="en-US" sz="1900"/>
              <a:t>Next.js (Admin Panel)</a:t>
            </a:r>
          </a:p>
          <a:p>
            <a:pPr>
              <a:defRPr sz="1800"/>
            </a:pPr>
            <a:r>
              <a:rPr lang="en-US" sz="1900"/>
              <a:t>Firebase (Auth, DB, Storage)</a:t>
            </a:r>
          </a:p>
          <a:p>
            <a:pPr>
              <a:defRPr sz="1800"/>
            </a:pPr>
            <a:r>
              <a:rPr lang="en-US" sz="1900"/>
              <a:t>Mapbox (Live Tracking)</a:t>
            </a:r>
          </a:p>
          <a:p>
            <a:pPr>
              <a:defRPr sz="1800"/>
            </a:pPr>
            <a:r>
              <a:rPr lang="en-US" sz="1900"/>
              <a:t>Firebase Cloud Messaging (Notifications)</a:t>
            </a:r>
          </a:p>
          <a:p>
            <a:pPr>
              <a:defRPr sz="1800"/>
            </a:pPr>
            <a:r>
              <a:rPr lang="en-US" sz="1900"/>
              <a:t>Firestore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NTU Ride Pilot is a smart transport management system</a:t>
            </a:r>
          </a:p>
          <a:p>
            <a:pPr>
              <a:defRPr sz="1800"/>
            </a:pPr>
            <a:r>
              <a:rPr lang="en-US" sz="1900"/>
              <a:t>Ensures safety, efficiency, and real-time control</a:t>
            </a:r>
          </a:p>
          <a:p>
            <a:pPr>
              <a:defRPr sz="1800"/>
            </a:pPr>
            <a:r>
              <a:rPr lang="en-US" sz="1900"/>
              <a:t>Addresses real campus transport problems</a:t>
            </a:r>
          </a:p>
          <a:p>
            <a:pPr>
              <a:defRPr sz="1800"/>
            </a:pPr>
            <a:r>
              <a:rPr lang="en-US" sz="190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</TotalTime>
  <Words>260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ADLaM Display</vt:lpstr>
      <vt:lpstr>Arial</vt:lpstr>
      <vt:lpstr>Trebuchet MS</vt:lpstr>
      <vt:lpstr>Wingdings 3</vt:lpstr>
      <vt:lpstr>Facet</vt:lpstr>
      <vt:lpstr>NTU Ride Pilot</vt:lpstr>
      <vt:lpstr>Table of Contents</vt:lpstr>
      <vt:lpstr>1. Problem Statement</vt:lpstr>
      <vt:lpstr>2. Proposed Solution</vt:lpstr>
      <vt:lpstr>3. Key Features</vt:lpstr>
      <vt:lpstr>4. Technology Stack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21-NTU-CS-1321</cp:lastModifiedBy>
  <cp:revision>22</cp:revision>
  <dcterms:created xsi:type="dcterms:W3CDTF">2013-01-27T09:14:16Z</dcterms:created>
  <dcterms:modified xsi:type="dcterms:W3CDTF">2025-07-14T13:03:33Z</dcterms:modified>
  <cp:category/>
</cp:coreProperties>
</file>