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312367"/>
            <a:ext cx="7884414" cy="1205554"/>
          </a:xfrm>
        </p:spPr>
        <p:txBody>
          <a:bodyPr anchor="b">
            <a:normAutofit/>
          </a:bodyPr>
          <a:lstStyle/>
          <a:p>
            <a:pPr algn="l">
              <a:defRPr sz="3200" b="1">
                <a:solidFill>
                  <a:srgbClr val="1F497D"/>
                </a:solidFill>
              </a:defRPr>
            </a:pPr>
            <a:r>
              <a:rPr lang="en-US" sz="5700" dirty="0"/>
              <a:t>NTU Ride 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Presented by: </a:t>
            </a:r>
            <a:r>
              <a:rPr lang="en-US" sz="2000" b="1" dirty="0"/>
              <a:t>Abubakar Nadeem, Imran Ali </a:t>
            </a:r>
            <a:r>
              <a:rPr lang="en-US" sz="2000" b="1" dirty="0" err="1"/>
              <a:t>Niaz</a:t>
            </a:r>
            <a:r>
              <a:rPr lang="en-US" sz="2000" b="1" dirty="0"/>
              <a:t>, </a:t>
            </a:r>
            <a:r>
              <a:rPr lang="en-US" sz="2000" b="1" dirty="0" err="1"/>
              <a:t>Huzaifa</a:t>
            </a:r>
            <a:r>
              <a:rPr lang="en-US" sz="2000" b="1" dirty="0"/>
              <a:t> Ahmad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Supervised by: </a:t>
            </a:r>
            <a:r>
              <a:rPr lang="en-US" sz="2000" b="1" dirty="0"/>
              <a:t>Mr. </a:t>
            </a:r>
            <a:r>
              <a:rPr lang="en-US" sz="2000" b="1" dirty="0" err="1"/>
              <a:t>Zahid</a:t>
            </a:r>
            <a:r>
              <a:rPr lang="en-US" sz="2000" b="1" dirty="0"/>
              <a:t> </a:t>
            </a:r>
            <a:r>
              <a:rPr lang="en-US" sz="2000" b="1" dirty="0" err="1"/>
              <a:t>Javed</a:t>
            </a:r>
            <a:r>
              <a:rPr lang="en-US" sz="2000" b="1" dirty="0"/>
              <a:t>, Mr. Muhammad </a:t>
            </a:r>
            <a:r>
              <a:rPr lang="en-US" sz="2000" b="1" dirty="0" err="1"/>
              <a:t>Naeem</a:t>
            </a:r>
            <a:endParaRPr lang="en-US" sz="2000" b="1" dirty="0"/>
          </a:p>
          <a:p>
            <a:pPr algn="l">
              <a:lnSpc>
                <a:spcPct val="90000"/>
              </a:lnSpc>
            </a:pPr>
            <a:r>
              <a:rPr lang="en-US" sz="2000" dirty="0"/>
              <a:t>Institution: </a:t>
            </a:r>
            <a:r>
              <a:rPr lang="en-US" sz="2000" b="1" dirty="0"/>
              <a:t>National Textile University, Faisalabad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4700"/>
              <a:t>Table of 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Problem Statement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Proposed Solution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Key Features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Real-Time ID Verification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Live GPS Tracking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Overcrowding and Underutilization Alerts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Driver Efficiency Monitoring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Technology Stack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Expected Outcomes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1. Problem Statement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Inefficient transport in educational institutions</a:t>
            </a:r>
          </a:p>
          <a:p>
            <a:pPr>
              <a:defRPr sz="1800"/>
            </a:pPr>
            <a:r>
              <a:rPr lang="en-US" sz="1900" dirty="0"/>
              <a:t>No real-time tracking or monitoring</a:t>
            </a:r>
          </a:p>
          <a:p>
            <a:pPr>
              <a:defRPr sz="1800"/>
            </a:pPr>
            <a:r>
              <a:rPr lang="en-US" sz="1900" dirty="0"/>
              <a:t>Overcrowding and unauthorized access</a:t>
            </a:r>
          </a:p>
          <a:p>
            <a:pPr>
              <a:defRPr sz="1800"/>
            </a:pPr>
            <a:r>
              <a:rPr lang="en-US" sz="1900" dirty="0"/>
              <a:t>Poor communication between </a:t>
            </a:r>
            <a:r>
              <a:rPr lang="en-US" sz="1900" dirty="0" smtClean="0"/>
              <a:t>administration, </a:t>
            </a:r>
            <a:r>
              <a:rPr lang="en-US" sz="1900" dirty="0"/>
              <a:t>students, parents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2. Proposed Solution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RFID-based student verification system</a:t>
            </a:r>
          </a:p>
          <a:p>
            <a:pPr>
              <a:defRPr sz="1800"/>
            </a:pPr>
            <a:r>
              <a:rPr lang="en-US" sz="1900" dirty="0"/>
              <a:t>Real-time GPS tracking of buses</a:t>
            </a:r>
          </a:p>
          <a:p>
            <a:pPr>
              <a:defRPr sz="1800"/>
            </a:pPr>
            <a:r>
              <a:rPr lang="en-US" sz="1900" dirty="0"/>
              <a:t>Mobile &amp; web-based </a:t>
            </a:r>
            <a:r>
              <a:rPr lang="en-US" sz="1900" dirty="0" smtClean="0"/>
              <a:t>solution </a:t>
            </a:r>
            <a:r>
              <a:rPr lang="en-US" sz="1900" dirty="0"/>
              <a:t>for all </a:t>
            </a:r>
            <a:r>
              <a:rPr lang="en-US" sz="1900" dirty="0" smtClean="0"/>
              <a:t>stakeholders</a:t>
            </a:r>
            <a:endParaRPr lang="en-US" sz="1900" dirty="0"/>
          </a:p>
          <a:p>
            <a:pPr>
              <a:defRPr sz="1800"/>
            </a:pPr>
            <a:r>
              <a:rPr lang="en-US" sz="1900" dirty="0"/>
              <a:t>Notification system for delays and emergencies</a:t>
            </a:r>
          </a:p>
          <a:p>
            <a:pPr>
              <a:defRPr sz="1800"/>
            </a:pPr>
            <a:r>
              <a:rPr lang="en-US" sz="1900" dirty="0"/>
              <a:t>Driver &amp; occupancy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3. Key Features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pPr>
              <a:defRPr sz="1800"/>
            </a:pPr>
            <a:r>
              <a:rPr lang="en-US" sz="1900" dirty="0"/>
              <a:t>RFID Authentication</a:t>
            </a:r>
          </a:p>
          <a:p>
            <a:pPr>
              <a:defRPr sz="1800"/>
            </a:pPr>
            <a:r>
              <a:rPr lang="en-US" sz="1900" dirty="0"/>
              <a:t>Live GPS Tracking</a:t>
            </a:r>
          </a:p>
          <a:p>
            <a:pPr>
              <a:defRPr sz="1800"/>
            </a:pPr>
            <a:r>
              <a:rPr lang="en-US" sz="1900" dirty="0"/>
              <a:t>Mobile App (Student/Driver)</a:t>
            </a:r>
          </a:p>
          <a:p>
            <a:pPr>
              <a:defRPr sz="1800"/>
            </a:pPr>
            <a:r>
              <a:rPr lang="en-US" sz="1900" dirty="0"/>
              <a:t>Web Dashboard (Admin)</a:t>
            </a:r>
          </a:p>
          <a:p>
            <a:pPr>
              <a:defRPr sz="1800"/>
            </a:pPr>
            <a:r>
              <a:rPr lang="en-US" sz="1900" dirty="0"/>
              <a:t>Real-Time Alerts &amp; Notifications</a:t>
            </a:r>
          </a:p>
          <a:p>
            <a:pPr>
              <a:defRPr sz="1800"/>
            </a:pPr>
            <a:r>
              <a:rPr lang="en-US" sz="1900" dirty="0"/>
              <a:t>Route &amp; Ride Management</a:t>
            </a:r>
          </a:p>
          <a:p>
            <a:pPr>
              <a:defRPr sz="1800"/>
            </a:pPr>
            <a:r>
              <a:rPr lang="en-US" sz="1900" dirty="0"/>
              <a:t>Bus Card &amp; Session Management</a:t>
            </a:r>
          </a:p>
          <a:p>
            <a:pPr>
              <a:defRPr sz="1800"/>
            </a:pPr>
            <a:r>
              <a:rPr lang="en-US" sz="1900" dirty="0"/>
              <a:t>Complaint &amp; Announcement Modules</a:t>
            </a:r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</p:txBody>
      </p:sp>
      <p:pic>
        <p:nvPicPr>
          <p:cNvPr id="6" name="Picture 5" descr="A close-up of a usb stick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0" y="538836"/>
            <a:ext cx="3010662" cy="3010662"/>
          </a:xfrm>
          <a:prstGeom prst="rect">
            <a:avLst/>
          </a:prstGeom>
        </p:spPr>
      </p:pic>
      <p:pic>
        <p:nvPicPr>
          <p:cNvPr id="5" name="Picture 4" descr="A hand holding a card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17" y="4079193"/>
            <a:ext cx="217627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4. Technology Stack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Flutter (Mobile App)</a:t>
            </a:r>
          </a:p>
          <a:p>
            <a:pPr>
              <a:defRPr sz="1800"/>
            </a:pPr>
            <a:r>
              <a:rPr lang="en-US" sz="1900"/>
              <a:t>Next.js (Admin Panel)</a:t>
            </a:r>
          </a:p>
          <a:p>
            <a:pPr>
              <a:defRPr sz="1800"/>
            </a:pPr>
            <a:r>
              <a:rPr lang="en-US" sz="1900"/>
              <a:t>Firebase (Auth, DB, Storage)</a:t>
            </a:r>
          </a:p>
          <a:p>
            <a:pPr>
              <a:defRPr sz="1800"/>
            </a:pPr>
            <a:r>
              <a:rPr lang="en-US" sz="1900"/>
              <a:t>Mapbox (Live Tracking)</a:t>
            </a:r>
          </a:p>
          <a:p>
            <a:pPr>
              <a:defRPr sz="1800"/>
            </a:pPr>
            <a:r>
              <a:rPr lang="en-US" sz="1900"/>
              <a:t>Firebase Cloud Messaging (Notifications)</a:t>
            </a:r>
          </a:p>
          <a:p>
            <a:pPr>
              <a:defRPr sz="1800"/>
            </a:pPr>
            <a:r>
              <a:rPr lang="en-US" sz="1900"/>
              <a:t>Firestore (NoSQL Database)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5. Expected Outcomes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Improved safety and transparency</a:t>
            </a:r>
          </a:p>
          <a:p>
            <a:pPr>
              <a:defRPr sz="1800"/>
            </a:pPr>
            <a:r>
              <a:rPr lang="en-US" sz="1900"/>
              <a:t>Reduced waiting time &amp; unauthorized access</a:t>
            </a:r>
          </a:p>
          <a:p>
            <a:pPr>
              <a:defRPr sz="1800"/>
            </a:pPr>
            <a:r>
              <a:rPr lang="en-US" sz="1900"/>
              <a:t>Efficient admin controls &amp; reporting</a:t>
            </a:r>
          </a:p>
          <a:p>
            <a:pPr>
              <a:defRPr sz="1800"/>
            </a:pPr>
            <a:r>
              <a:rPr lang="en-US" sz="1900"/>
              <a:t>Higher trust from students and parents</a:t>
            </a:r>
          </a:p>
          <a:p>
            <a:pPr>
              <a:defRPr sz="1800"/>
            </a:pPr>
            <a:r>
              <a:rPr lang="en-US" sz="1900"/>
              <a:t>Scalable to other institutions or public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6. 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NTU Ride Pilot is a smart transport management system</a:t>
            </a:r>
          </a:p>
          <a:p>
            <a:pPr>
              <a:defRPr sz="1800"/>
            </a:pPr>
            <a:r>
              <a:rPr lang="en-US" sz="1900"/>
              <a:t>Ensures safety, efficiency, and real-time control</a:t>
            </a:r>
          </a:p>
          <a:p>
            <a:pPr>
              <a:defRPr sz="1800"/>
            </a:pPr>
            <a:r>
              <a:rPr lang="en-US" sz="1900"/>
              <a:t>Addresses real campus transport problems</a:t>
            </a:r>
          </a:p>
          <a:p>
            <a:pPr>
              <a:defRPr sz="1800"/>
            </a:pPr>
            <a:r>
              <a:rPr lang="en-US" sz="1900"/>
              <a:t>Ready for deployment and future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254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NTU Ride Pilot</vt:lpstr>
      <vt:lpstr>Table of Contents</vt:lpstr>
      <vt:lpstr>1. Problem Statement</vt:lpstr>
      <vt:lpstr>2. Proposed Solution</vt:lpstr>
      <vt:lpstr>3. Key Features</vt:lpstr>
      <vt:lpstr>4. Technology Stack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DELL 5540</cp:lastModifiedBy>
  <cp:revision>20</cp:revision>
  <dcterms:created xsi:type="dcterms:W3CDTF">2013-01-27T09:14:16Z</dcterms:created>
  <dcterms:modified xsi:type="dcterms:W3CDTF">2025-07-14T11:06:53Z</dcterms:modified>
  <cp:category/>
</cp:coreProperties>
</file>