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7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950" y="1029753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10968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Abubakar Nadeem, Imran Ali Niaz, Huzaifa Ahmad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Supervised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Mr. Zahid Javed, 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                                Mr. Muhammad Naeem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Institution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National Textile University,           				Faisalabad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265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21-NTU-CS-1318</cp:lastModifiedBy>
  <cp:revision>23</cp:revision>
  <dcterms:created xsi:type="dcterms:W3CDTF">2013-01-27T09:14:16Z</dcterms:created>
  <dcterms:modified xsi:type="dcterms:W3CDTF">2025-07-15T04:04:52Z</dcterms:modified>
  <cp:category/>
</cp:coreProperties>
</file>