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384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45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7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70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94245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54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95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8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25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65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0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50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62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5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52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96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lose up of a control panel of an airplane flying at night">
            <a:extLst>
              <a:ext uri="{FF2B5EF4-FFF2-40B4-BE49-F238E27FC236}">
                <a16:creationId xmlns:a16="http://schemas.microsoft.com/office/drawing/2014/main" id="{6545328B-AB7F-3E47-E866-CC159E5DB9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03" r="39114" b="-2"/>
          <a:stretch>
            <a:fillRect/>
          </a:stretch>
        </p:blipFill>
        <p:spPr>
          <a:xfrm>
            <a:off x="20" y="-1"/>
            <a:ext cx="4046200" cy="6858001"/>
          </a:xfrm>
          <a:custGeom>
            <a:avLst/>
            <a:gdLst/>
            <a:ahLst/>
            <a:cxnLst/>
            <a:rect l="l" t="t" r="r" b="b"/>
            <a:pathLst>
              <a:path w="5394960" h="685800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7950" y="1029753"/>
            <a:ext cx="3191271" cy="2372168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3200" dirty="0"/>
              <a:t>NTU Ride Pilot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57012" y="3682133"/>
            <a:ext cx="4371139" cy="254138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Abubakar Nadeem, Imran Ali Niaz, </a:t>
            </a:r>
            <a:r>
              <a:rPr lang="en-US" b="1" dirty="0" err="1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Huzaifa</a:t>
            </a:r>
            <a:r>
              <a:rPr lang="en-US" b="1" dirty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 </a:t>
            </a:r>
            <a:r>
              <a:rPr lang="en-US" b="1" dirty="0" smtClean="0">
                <a:latin typeface="Times New Roman" panose="02020603050405020304" pitchFamily="18" charset="0"/>
                <a:ea typeface="ADLaM Display" panose="020F0502020204030204" pitchFamily="2" charset="0"/>
                <a:cs typeface="Times New Roman" panose="02020603050405020304" pitchFamily="18" charset="0"/>
              </a:rPr>
              <a:t>Ahmad</a:t>
            </a:r>
          </a:p>
          <a:p>
            <a:pPr>
              <a:lnSpc>
                <a:spcPct val="90000"/>
              </a:lnSpc>
            </a:pPr>
            <a:endParaRPr lang="en-US" b="1" dirty="0">
              <a:latin typeface="Times New Roman" panose="02020603050405020304" pitchFamily="18" charset="0"/>
              <a:ea typeface="ADLaM Display" panose="020F0502020204030204" pitchFamily="2" charset="0"/>
              <a:cs typeface="Times New Roman" panose="02020603050405020304" pitchFamily="18" charset="0"/>
            </a:endParaRP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Supervised by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Mr. Zahid Javed, 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ea typeface="ADLaM Display" panose="02010000000000000000" pitchFamily="2" charset="0"/>
                <a:cs typeface="Times New Roman" panose="02020603050405020304" pitchFamily="18" charset="0"/>
              </a:rPr>
              <a:t>                                Mr. Muhammad Naeem</a:t>
            </a:r>
          </a:p>
          <a:p>
            <a:pPr algn="l">
              <a:lnSpc>
                <a:spcPct val="9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b="1" dirty="0">
              <a:latin typeface="Times New Roman" panose="02020603050405020304" pitchFamily="18" charset="0"/>
              <a:ea typeface="ADLaM Display" panose="0201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4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US" sz="4700"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Problem Statement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Proposed Solution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Key Features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Real-Time ID Verification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Live GPS Tracking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Overcrowding and Underutilization Alerts</a:t>
            </a:r>
          </a:p>
          <a:p>
            <a:pPr lvl="1">
              <a:defRPr sz="1800">
                <a:solidFill>
                  <a:srgbClr val="3C3C3C"/>
                </a:solidFill>
              </a:defRPr>
            </a:pPr>
            <a:r>
              <a:rPr lang="en-US" sz="1900"/>
              <a:t>Driver Efficiency Monitoring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Technology Stack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Expected Outcomes</a:t>
            </a:r>
          </a:p>
          <a:p>
            <a:pPr>
              <a:buFont typeface="+mj-lt"/>
              <a:buAutoNum type="arabicPeriod"/>
              <a:defRPr sz="1800">
                <a:solidFill>
                  <a:srgbClr val="3C3C3C"/>
                </a:solidFill>
              </a:defRPr>
            </a:pPr>
            <a:r>
              <a:rPr lang="en-US" sz="190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1.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Inefficient transport in educational institutions</a:t>
            </a:r>
          </a:p>
          <a:p>
            <a:pPr>
              <a:defRPr sz="1800"/>
            </a:pPr>
            <a:r>
              <a:rPr lang="en-US" sz="1900" dirty="0"/>
              <a:t>No real-time tracking or monitoring</a:t>
            </a:r>
          </a:p>
          <a:p>
            <a:pPr>
              <a:defRPr sz="1800"/>
            </a:pPr>
            <a:r>
              <a:rPr lang="en-US" sz="1900" dirty="0"/>
              <a:t>Overcrowding and unauthorized access</a:t>
            </a:r>
          </a:p>
          <a:p>
            <a:pPr>
              <a:defRPr sz="1800"/>
            </a:pPr>
            <a:r>
              <a:rPr lang="en-US" sz="1900" dirty="0"/>
              <a:t>Poor communication between administration, students, parents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2.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RFID-based student verification system</a:t>
            </a:r>
          </a:p>
          <a:p>
            <a:pPr>
              <a:defRPr sz="1800"/>
            </a:pPr>
            <a:r>
              <a:rPr lang="en-US" sz="1900" dirty="0"/>
              <a:t>Real-time GPS tracking of buses</a:t>
            </a:r>
          </a:p>
          <a:p>
            <a:pPr>
              <a:defRPr sz="1800"/>
            </a:pPr>
            <a:r>
              <a:rPr lang="en-US" sz="1900" dirty="0"/>
              <a:t>Mobile &amp; web-based solution for all stakeholders</a:t>
            </a:r>
          </a:p>
          <a:p>
            <a:pPr>
              <a:defRPr sz="1800"/>
            </a:pPr>
            <a:r>
              <a:rPr lang="en-US" sz="1900" dirty="0"/>
              <a:t>Notification system for delays and emergencies</a:t>
            </a:r>
          </a:p>
          <a:p>
            <a:pPr>
              <a:defRPr sz="1800"/>
            </a:pPr>
            <a:r>
              <a:rPr lang="en-US" sz="1900" dirty="0"/>
              <a:t>Driver &amp; occupancy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anchor="b"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3.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" y="2706624"/>
            <a:ext cx="5170932" cy="3483864"/>
          </a:xfrm>
        </p:spPr>
        <p:txBody>
          <a:bodyPr>
            <a:normAutofit fontScale="92500" lnSpcReduction="10000"/>
          </a:bodyPr>
          <a:lstStyle/>
          <a:p>
            <a:endParaRPr lang="en-US" sz="1900" dirty="0"/>
          </a:p>
          <a:p>
            <a:pPr>
              <a:defRPr sz="1800"/>
            </a:pPr>
            <a:r>
              <a:rPr lang="en-US" sz="1900" dirty="0"/>
              <a:t>RFID Authentication</a:t>
            </a:r>
          </a:p>
          <a:p>
            <a:pPr>
              <a:defRPr sz="1800"/>
            </a:pPr>
            <a:r>
              <a:rPr lang="en-US" sz="1900" dirty="0"/>
              <a:t>Live GPS Tracking</a:t>
            </a:r>
          </a:p>
          <a:p>
            <a:pPr>
              <a:defRPr sz="1800"/>
            </a:pPr>
            <a:r>
              <a:rPr lang="en-US" sz="1900" dirty="0"/>
              <a:t>Mobile App (Student/Driver)</a:t>
            </a:r>
          </a:p>
          <a:p>
            <a:pPr>
              <a:defRPr sz="1800"/>
            </a:pPr>
            <a:r>
              <a:rPr lang="en-US" sz="1900" dirty="0"/>
              <a:t>Web Dashboard (Admin)</a:t>
            </a:r>
          </a:p>
          <a:p>
            <a:pPr>
              <a:defRPr sz="1800"/>
            </a:pPr>
            <a:r>
              <a:rPr lang="en-US" sz="1900" dirty="0"/>
              <a:t>Real-Time Alerts &amp; Notifications</a:t>
            </a:r>
          </a:p>
          <a:p>
            <a:pPr>
              <a:defRPr sz="1800"/>
            </a:pPr>
            <a:r>
              <a:rPr lang="en-US" sz="1900" dirty="0"/>
              <a:t>Route &amp; Ride Management</a:t>
            </a:r>
          </a:p>
          <a:p>
            <a:pPr>
              <a:defRPr sz="1800"/>
            </a:pPr>
            <a:r>
              <a:rPr lang="en-US" sz="1900" dirty="0"/>
              <a:t>Bus Card &amp; Session Management</a:t>
            </a:r>
          </a:p>
          <a:p>
            <a:pPr>
              <a:defRPr sz="1800"/>
            </a:pPr>
            <a:r>
              <a:rPr lang="en-US" sz="1900" dirty="0"/>
              <a:t>Complaint &amp; Announcement Modules</a:t>
            </a:r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  <a:p>
            <a:pPr marL="0" indent="0">
              <a:buNone/>
              <a:defRPr sz="1800">
                <a:solidFill>
                  <a:srgbClr val="3C3C3C"/>
                </a:solidFill>
              </a:defRPr>
            </a:pPr>
            <a:endParaRPr lang="en-US" sz="1900" dirty="0"/>
          </a:p>
        </p:txBody>
      </p:sp>
      <p:pic>
        <p:nvPicPr>
          <p:cNvPr id="6" name="Picture 5" descr="A close-up of a usb stick&#10;&#10;AI-generated content may be incorrect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21" y="2190642"/>
            <a:ext cx="3010662" cy="3010662"/>
          </a:xfrm>
          <a:prstGeom prst="rect">
            <a:avLst/>
          </a:prstGeom>
        </p:spPr>
      </p:pic>
      <p:pic>
        <p:nvPicPr>
          <p:cNvPr id="5" name="Picture 4" descr="A hand holding a card&#10;&#10;AI-generated content may be incorrect.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599" y="3843218"/>
            <a:ext cx="2176272" cy="217627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4. 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 dirty="0"/>
              <a:t>Flutter (Mobile App)</a:t>
            </a:r>
          </a:p>
          <a:p>
            <a:pPr>
              <a:defRPr sz="1800"/>
            </a:pPr>
            <a:r>
              <a:rPr lang="en-US" sz="1900" dirty="0"/>
              <a:t>Next.js (Admin Panel)</a:t>
            </a:r>
          </a:p>
          <a:p>
            <a:pPr>
              <a:defRPr sz="1800"/>
            </a:pPr>
            <a:r>
              <a:rPr lang="en-US" sz="1900" dirty="0"/>
              <a:t>Firebase (</a:t>
            </a:r>
            <a:r>
              <a:rPr lang="en-US" sz="1900" dirty="0" err="1"/>
              <a:t>Auth</a:t>
            </a:r>
            <a:r>
              <a:rPr lang="en-US" sz="1900" dirty="0"/>
              <a:t>, </a:t>
            </a:r>
            <a:r>
              <a:rPr lang="en-US" sz="1900" dirty="0" smtClean="0"/>
              <a:t>DB)</a:t>
            </a:r>
          </a:p>
          <a:p>
            <a:pPr>
              <a:defRPr sz="1800"/>
            </a:pPr>
            <a:r>
              <a:rPr lang="en-GB" sz="1900" dirty="0" err="1" smtClean="0"/>
              <a:t>Cloudinary</a:t>
            </a:r>
            <a:r>
              <a:rPr lang="en-GB" sz="1900" dirty="0" smtClean="0"/>
              <a:t>(Storage)</a:t>
            </a:r>
            <a:endParaRPr lang="en-US" sz="1900" dirty="0"/>
          </a:p>
          <a:p>
            <a:pPr>
              <a:defRPr sz="1800"/>
            </a:pPr>
            <a:r>
              <a:rPr lang="en-US" sz="1900" dirty="0" err="1"/>
              <a:t>Mapbox</a:t>
            </a:r>
            <a:r>
              <a:rPr lang="en-US" sz="1900" dirty="0"/>
              <a:t> (Live Tracking)</a:t>
            </a:r>
          </a:p>
          <a:p>
            <a:pPr>
              <a:defRPr sz="1800"/>
            </a:pPr>
            <a:r>
              <a:rPr lang="en-US" sz="1900" dirty="0"/>
              <a:t>Firebase Cloud Messaging (Notifications)</a:t>
            </a:r>
          </a:p>
          <a:p>
            <a:pPr>
              <a:defRPr sz="1800"/>
            </a:pPr>
            <a:r>
              <a:rPr lang="en-US" sz="1900" dirty="0" err="1"/>
              <a:t>Firestore</a:t>
            </a:r>
            <a:r>
              <a:rPr lang="en-US" sz="1900" dirty="0"/>
              <a:t> (NoSQL Database)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5. Expected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Improved safety and transparency</a:t>
            </a:r>
          </a:p>
          <a:p>
            <a:pPr>
              <a:defRPr sz="1800"/>
            </a:pPr>
            <a:r>
              <a:rPr lang="en-US" sz="1900"/>
              <a:t>Reduced waiting time &amp; unauthorized access</a:t>
            </a:r>
          </a:p>
          <a:p>
            <a:pPr>
              <a:defRPr sz="1800"/>
            </a:pPr>
            <a:r>
              <a:rPr lang="en-US" sz="1900"/>
              <a:t>Efficient admin controls &amp; reporting</a:t>
            </a:r>
          </a:p>
          <a:p>
            <a:pPr>
              <a:defRPr sz="1800"/>
            </a:pPr>
            <a:r>
              <a:rPr lang="en-US" sz="1900"/>
              <a:t>Higher trust from students and parents</a:t>
            </a:r>
          </a:p>
          <a:p>
            <a:pPr>
              <a:defRPr sz="1800"/>
            </a:pPr>
            <a:r>
              <a:rPr lang="en-US" sz="1900"/>
              <a:t>Scalable to other institutions or public systems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rPr lang="en-GB" sz="4700"/>
              <a:t>6.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en-US" sz="1900"/>
              <a:t>NTU Ride Pilot is a smart transport management system</a:t>
            </a:r>
          </a:p>
          <a:p>
            <a:pPr>
              <a:defRPr sz="1800"/>
            </a:pPr>
            <a:r>
              <a:rPr lang="en-US" sz="1900"/>
              <a:t>Ensures safety, efficiency, and real-time control</a:t>
            </a:r>
          </a:p>
          <a:p>
            <a:pPr>
              <a:defRPr sz="1800"/>
            </a:pPr>
            <a:r>
              <a:rPr lang="en-US" sz="1900"/>
              <a:t>Addresses real campus transport problems</a:t>
            </a:r>
          </a:p>
          <a:p>
            <a:pPr>
              <a:defRPr sz="1800"/>
            </a:pPr>
            <a:r>
              <a:rPr lang="en-US" sz="1900"/>
              <a:t>Ready for deployment and future upgrades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120</TotalTime>
  <Words>250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ADLaM Display</vt:lpstr>
      <vt:lpstr>Arial</vt:lpstr>
      <vt:lpstr>Times New Roman</vt:lpstr>
      <vt:lpstr>Trebuchet MS</vt:lpstr>
      <vt:lpstr>Wingdings 3</vt:lpstr>
      <vt:lpstr>Facet</vt:lpstr>
      <vt:lpstr>NTU Ride Pilot</vt:lpstr>
      <vt:lpstr>Table of Contents</vt:lpstr>
      <vt:lpstr>1. Problem Statement</vt:lpstr>
      <vt:lpstr>2. Proposed Solution</vt:lpstr>
      <vt:lpstr>3. Key Features</vt:lpstr>
      <vt:lpstr>4. Technology Stack</vt:lpstr>
      <vt:lpstr>5. Expected Outcomes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NTU Real-Time Bus ID Verification and Tracking</dc:title>
  <dc:subject/>
  <dc:creator/>
  <cp:keywords/>
  <dc:description>generated using python-pptx</dc:description>
  <cp:lastModifiedBy>DELL 5540</cp:lastModifiedBy>
  <cp:revision>25</cp:revision>
  <dcterms:created xsi:type="dcterms:W3CDTF">2013-01-27T09:14:16Z</dcterms:created>
  <dcterms:modified xsi:type="dcterms:W3CDTF">2025-07-15T05:00:47Z</dcterms:modified>
  <cp:category/>
</cp:coreProperties>
</file>