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5" r:id="rId7"/>
    <p:sldId id="262" r:id="rId8"/>
    <p:sldId id="266" r:id="rId9"/>
    <p:sldId id="263" r:id="rId10"/>
    <p:sldId id="264"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23/10/2024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23/10/2024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23/10/2024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23/10/2024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23/10/2024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23/10/2024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23/10/2024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23/10/2024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defRPr sz="3200" b="1">
                <a:solidFill>
                  <a:srgbClr val="1F497D"/>
                </a:solidFill>
              </a:defRPr>
            </a:pPr>
            <a:r>
              <a:rPr dirty="0"/>
              <a:t>NTU Real-Time Bus ID Verification and Tracking</a:t>
            </a:r>
          </a:p>
        </p:txBody>
      </p:sp>
      <p:sp>
        <p:nvSpPr>
          <p:cNvPr id="3" name="Subtitle 2"/>
          <p:cNvSpPr>
            <a:spLocks noGrp="1"/>
          </p:cNvSpPr>
          <p:nvPr>
            <p:ph type="subTitle" idx="1"/>
          </p:nvPr>
        </p:nvSpPr>
        <p:spPr/>
        <p:txBody>
          <a:bodyPr/>
          <a:lstStyle/>
          <a:p>
            <a:pPr algn="l">
              <a:defRPr sz="1800">
                <a:solidFill>
                  <a:srgbClr val="3C3C3C"/>
                </a:solidFill>
              </a:defRPr>
            </a:pPr>
            <a:r>
              <a:rPr dirty="0"/>
              <a:t>Presented by: </a:t>
            </a:r>
            <a:r>
              <a:rPr lang="en-GB" dirty="0" smtClean="0"/>
              <a:t>FYP-24-SE-A-04</a:t>
            </a:r>
          </a:p>
          <a:p>
            <a:pPr algn="l">
              <a:defRPr sz="1800">
                <a:solidFill>
                  <a:srgbClr val="3C3C3C"/>
                </a:solidFill>
              </a:defRPr>
            </a:pPr>
            <a:r>
              <a:rPr lang="en-GB" dirty="0"/>
              <a:t>Supervisor: Sir </a:t>
            </a:r>
            <a:r>
              <a:rPr lang="en-GB" dirty="0" err="1" smtClean="0"/>
              <a:t>Zahid</a:t>
            </a:r>
            <a:r>
              <a:rPr lang="en-GB" dirty="0" smtClean="0"/>
              <a:t> </a:t>
            </a:r>
            <a:r>
              <a:rPr lang="en-GB" dirty="0" err="1" smtClean="0"/>
              <a:t>Javed</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6</a:t>
            </a:r>
            <a:r>
              <a:rPr dirty="0" smtClean="0"/>
              <a:t>. </a:t>
            </a:r>
            <a:r>
              <a:rPr dirty="0"/>
              <a:t>Conclusion</a:t>
            </a:r>
          </a:p>
        </p:txBody>
      </p:sp>
      <p:sp>
        <p:nvSpPr>
          <p:cNvPr id="3" name="Content Placeholder 2"/>
          <p:cNvSpPr>
            <a:spLocks noGrp="1"/>
          </p:cNvSpPr>
          <p:nvPr>
            <p:ph idx="1"/>
          </p:nvPr>
        </p:nvSpPr>
        <p:spPr/>
        <p:txBody>
          <a:bodyPr/>
          <a:lstStyle/>
          <a:p>
            <a:pPr algn="l">
              <a:defRPr sz="1800">
                <a:solidFill>
                  <a:srgbClr val="3C3C3C"/>
                </a:solidFill>
              </a:defRPr>
            </a:pPr>
            <a:r>
              <a:t>The NTU Real-Time Bus ID Verification and Tracking system will revolutionize the university's transportation management. By integrating RFID-based verification, real-time bus tracking, and effective communication channels, the system will enhance safety, optimize bus usage, and improve overall operational efficiency. The project will address all existing challenges in the current system, providing a secure, transparent, and responsive solution that benefits students, parents, and administrators alike.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t>Table of Contents</a:t>
            </a:r>
          </a:p>
        </p:txBody>
      </p:sp>
      <p:sp>
        <p:nvSpPr>
          <p:cNvPr id="3" name="Content Placeholder 2"/>
          <p:cNvSpPr>
            <a:spLocks noGrp="1"/>
          </p:cNvSpPr>
          <p:nvPr>
            <p:ph idx="1"/>
          </p:nvPr>
        </p:nvSpPr>
        <p:spPr/>
        <p:txBody>
          <a:bodyPr/>
          <a:lstStyle/>
          <a:p>
            <a:pPr algn="l">
              <a:buFont typeface="+mj-lt"/>
              <a:buAutoNum type="arabicPeriod"/>
              <a:defRPr sz="1800">
                <a:solidFill>
                  <a:srgbClr val="3C3C3C"/>
                </a:solidFill>
              </a:defRPr>
            </a:pPr>
            <a:r>
              <a:rPr dirty="0" smtClean="0"/>
              <a:t>Problem </a:t>
            </a:r>
            <a:r>
              <a:rPr dirty="0"/>
              <a:t>Statement</a:t>
            </a:r>
          </a:p>
          <a:p>
            <a:pPr algn="l">
              <a:buFont typeface="+mj-lt"/>
              <a:buAutoNum type="arabicPeriod"/>
              <a:defRPr sz="1800">
                <a:solidFill>
                  <a:srgbClr val="3C3C3C"/>
                </a:solidFill>
              </a:defRPr>
            </a:pPr>
            <a:r>
              <a:rPr dirty="0" smtClean="0"/>
              <a:t>Proposed </a:t>
            </a:r>
            <a:r>
              <a:rPr dirty="0"/>
              <a:t>Solution</a:t>
            </a:r>
          </a:p>
          <a:p>
            <a:pPr algn="l">
              <a:buFont typeface="+mj-lt"/>
              <a:buAutoNum type="arabicPeriod"/>
              <a:defRPr sz="1800">
                <a:solidFill>
                  <a:srgbClr val="3C3C3C"/>
                </a:solidFill>
              </a:defRPr>
            </a:pPr>
            <a:r>
              <a:rPr dirty="0" smtClean="0"/>
              <a:t>Key Features</a:t>
            </a:r>
            <a:endParaRPr lang="en-GB" dirty="0"/>
          </a:p>
          <a:p>
            <a:pPr lvl="1">
              <a:defRPr sz="1800">
                <a:solidFill>
                  <a:srgbClr val="3C3C3C"/>
                </a:solidFill>
              </a:defRPr>
            </a:pPr>
            <a:r>
              <a:rPr lang="en-GB" dirty="0"/>
              <a:t>Real-Time ID Verification</a:t>
            </a:r>
          </a:p>
          <a:p>
            <a:pPr lvl="1">
              <a:defRPr sz="1800">
                <a:solidFill>
                  <a:srgbClr val="3C3C3C"/>
                </a:solidFill>
              </a:defRPr>
            </a:pPr>
            <a:r>
              <a:rPr lang="en-GB" dirty="0"/>
              <a:t>Live GPS Tracking</a:t>
            </a:r>
          </a:p>
          <a:p>
            <a:pPr lvl="1">
              <a:defRPr sz="1800">
                <a:solidFill>
                  <a:srgbClr val="3C3C3C"/>
                </a:solidFill>
              </a:defRPr>
            </a:pPr>
            <a:r>
              <a:rPr lang="en-GB" dirty="0"/>
              <a:t>Overcrowding and Underutilization Alerts</a:t>
            </a:r>
          </a:p>
          <a:p>
            <a:pPr lvl="1">
              <a:defRPr sz="1800">
                <a:solidFill>
                  <a:srgbClr val="3C3C3C"/>
                </a:solidFill>
              </a:defRPr>
            </a:pPr>
            <a:r>
              <a:rPr lang="en-GB" dirty="0"/>
              <a:t>Driver Efficiency </a:t>
            </a:r>
            <a:r>
              <a:rPr lang="en-GB" dirty="0" smtClean="0"/>
              <a:t>Monitoring</a:t>
            </a:r>
            <a:endParaRPr dirty="0"/>
          </a:p>
          <a:p>
            <a:pPr algn="l">
              <a:buFont typeface="+mj-lt"/>
              <a:buAutoNum type="arabicPeriod"/>
              <a:defRPr sz="1800">
                <a:solidFill>
                  <a:srgbClr val="3C3C3C"/>
                </a:solidFill>
              </a:defRPr>
            </a:pPr>
            <a:r>
              <a:rPr dirty="0" smtClean="0"/>
              <a:t>Technology </a:t>
            </a:r>
            <a:r>
              <a:rPr dirty="0"/>
              <a:t>Stack</a:t>
            </a:r>
          </a:p>
          <a:p>
            <a:pPr algn="l">
              <a:buFont typeface="+mj-lt"/>
              <a:buAutoNum type="arabicPeriod"/>
              <a:defRPr sz="1800">
                <a:solidFill>
                  <a:srgbClr val="3C3C3C"/>
                </a:solidFill>
              </a:defRPr>
            </a:pPr>
            <a:r>
              <a:rPr dirty="0" smtClean="0"/>
              <a:t>Expected </a:t>
            </a:r>
            <a:r>
              <a:rPr dirty="0"/>
              <a:t>Outcomes</a:t>
            </a:r>
          </a:p>
          <a:p>
            <a:pPr algn="l">
              <a:buFont typeface="+mj-lt"/>
              <a:buAutoNum type="arabicPeriod"/>
              <a:defRPr sz="1800">
                <a:solidFill>
                  <a:srgbClr val="3C3C3C"/>
                </a:solidFill>
              </a:defRPr>
            </a:pPr>
            <a:r>
              <a:rPr dirty="0" smtClean="0"/>
              <a:t>Conclusion</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1</a:t>
            </a:r>
            <a:r>
              <a:rPr dirty="0" smtClean="0"/>
              <a:t>. </a:t>
            </a:r>
            <a:r>
              <a:rPr dirty="0"/>
              <a:t>Problem Statement</a:t>
            </a:r>
          </a:p>
        </p:txBody>
      </p:sp>
      <p:sp>
        <p:nvSpPr>
          <p:cNvPr id="3" name="Content Placeholder 2"/>
          <p:cNvSpPr>
            <a:spLocks noGrp="1"/>
          </p:cNvSpPr>
          <p:nvPr>
            <p:ph idx="1"/>
          </p:nvPr>
        </p:nvSpPr>
        <p:spPr/>
        <p:txBody>
          <a:bodyPr/>
          <a:lstStyle/>
          <a:p>
            <a:pPr algn="l">
              <a:defRPr sz="1800">
                <a:solidFill>
                  <a:srgbClr val="3C3C3C"/>
                </a:solidFill>
              </a:defRPr>
            </a:pPr>
            <a:r>
              <a:rPr dirty="0"/>
              <a:t>The current bus system at NTU suffers from significant inefficiencies and security concerns. Students are boarding buses without proper verification, resulting in overcrowding, unauthorized access, and unfair usage by those who have not paid the necessary transportation fees.</a:t>
            </a:r>
          </a:p>
          <a:p>
            <a:pPr algn="l">
              <a:defRPr sz="1800">
                <a:solidFill>
                  <a:srgbClr val="3C3C3C"/>
                </a:solidFill>
              </a:defRPr>
            </a:pPr>
            <a:r>
              <a:rPr dirty="0"/>
              <a:t>The absence of real-time ID verification and bus tracking is a major problem. Administrators, students, and parents have no real-time visibility of bus locations, and there is no effective way to track driver performance. As a result, buses are often overcrowded or underutilized, which leads to inefficiencies and discomfort for students.</a:t>
            </a:r>
          </a:p>
          <a:p>
            <a:pPr algn="l">
              <a:defRPr sz="1800">
                <a:solidFill>
                  <a:srgbClr val="3C3C3C"/>
                </a:solidFill>
              </a:defRPr>
            </a:pPr>
            <a:r>
              <a:rPr dirty="0"/>
              <a:t>In addition, the current communication system is inadequate. Updates regarding transport schedules, route changes, or delays are not effectively communicated to students and parents, which creates confusion and poor management of bus capacity.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2</a:t>
            </a:r>
            <a:r>
              <a:rPr dirty="0" smtClean="0"/>
              <a:t>. </a:t>
            </a:r>
            <a:r>
              <a:rPr dirty="0"/>
              <a:t>Proposed Solution</a:t>
            </a:r>
          </a:p>
        </p:txBody>
      </p:sp>
      <p:sp>
        <p:nvSpPr>
          <p:cNvPr id="3" name="Content Placeholder 2"/>
          <p:cNvSpPr>
            <a:spLocks noGrp="1"/>
          </p:cNvSpPr>
          <p:nvPr>
            <p:ph idx="1"/>
          </p:nvPr>
        </p:nvSpPr>
        <p:spPr/>
        <p:txBody>
          <a:bodyPr/>
          <a:lstStyle/>
          <a:p>
            <a:pPr algn="l">
              <a:defRPr sz="1800">
                <a:solidFill>
                  <a:srgbClr val="3C3C3C"/>
                </a:solidFill>
              </a:defRPr>
            </a:pPr>
            <a:r>
              <a:rPr dirty="0"/>
              <a:t>The proposed solution aims to automate the process of bus ID verification and tracking by using RFID technology. </a:t>
            </a:r>
            <a:r>
              <a:rPr lang="en-GB" dirty="0"/>
              <a:t>T</a:t>
            </a:r>
            <a:r>
              <a:rPr dirty="0" smtClean="0"/>
              <a:t>he </a:t>
            </a:r>
            <a:r>
              <a:rPr dirty="0"/>
              <a:t>system will employ RFID cards and readers to verify student identity in real-time. This will ensure that only authorized students can board the bus, preventing misuse by unauthorized users.</a:t>
            </a:r>
          </a:p>
          <a:p>
            <a:pPr algn="l">
              <a:defRPr sz="1800">
                <a:solidFill>
                  <a:srgbClr val="3C3C3C"/>
                </a:solidFill>
              </a:defRPr>
            </a:pPr>
            <a:r>
              <a:rPr dirty="0"/>
              <a:t>In addition to RFID verification, the system will provide live GPS tracking for buses. This will enable students, parents, and administrators to track bus locations in real-time, improving transparency and allowing for better route and schedule management.</a:t>
            </a:r>
          </a:p>
          <a:p>
            <a:pPr algn="l">
              <a:defRPr sz="1800">
                <a:solidFill>
                  <a:srgbClr val="3C3C3C"/>
                </a:solidFill>
              </a:defRPr>
            </a:pPr>
            <a:r>
              <a:rPr dirty="0"/>
              <a:t>The system will also monitor bus occupancy and driver performance, providing data on overcrowding, underutilization, and driver efficiency. This data will help administrators optimize bus routes and schedules. Furthermore, a mobile application will be developed to communicate important transport updates and notifications to students and parents, ensuring real-time information flow.</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3</a:t>
            </a:r>
            <a:r>
              <a:rPr dirty="0" smtClean="0"/>
              <a:t>. </a:t>
            </a:r>
            <a:r>
              <a:rPr dirty="0"/>
              <a:t>Key Features</a:t>
            </a:r>
          </a:p>
        </p:txBody>
      </p:sp>
      <p:sp>
        <p:nvSpPr>
          <p:cNvPr id="3" name="Content Placeholder 2"/>
          <p:cNvSpPr>
            <a:spLocks noGrp="1"/>
          </p:cNvSpPr>
          <p:nvPr>
            <p:ph idx="1"/>
          </p:nvPr>
        </p:nvSpPr>
        <p:spPr>
          <a:xfrm>
            <a:off x="457200" y="1198984"/>
            <a:ext cx="8229600" cy="4525963"/>
          </a:xfrm>
        </p:spPr>
        <p:txBody>
          <a:bodyPr>
            <a:noAutofit/>
          </a:bodyPr>
          <a:lstStyle/>
          <a:p>
            <a:pPr marL="0" indent="0" algn="l">
              <a:buNone/>
              <a:defRPr sz="1800">
                <a:solidFill>
                  <a:srgbClr val="3C3C3C"/>
                </a:solidFill>
              </a:defRPr>
            </a:pPr>
            <a:r>
              <a:rPr sz="1600" dirty="0"/>
              <a:t>The proposed system is designed with several key features to enhance the overall transportation management:</a:t>
            </a:r>
          </a:p>
          <a:p>
            <a:pPr algn="l">
              <a:defRPr sz="1800">
                <a:solidFill>
                  <a:srgbClr val="3C3C3C"/>
                </a:solidFill>
              </a:defRPr>
            </a:pPr>
            <a:endParaRPr sz="1600" dirty="0"/>
          </a:p>
          <a:p>
            <a:pPr>
              <a:defRPr sz="1800">
                <a:solidFill>
                  <a:srgbClr val="3C3C3C"/>
                </a:solidFill>
              </a:defRPr>
            </a:pPr>
            <a:r>
              <a:rPr sz="1800" b="1" dirty="0" smtClean="0"/>
              <a:t>Real-Time ID Verification:</a:t>
            </a:r>
            <a:endParaRPr sz="1800" b="1" dirty="0"/>
          </a:p>
          <a:p>
            <a:pPr marL="0" indent="0" algn="l">
              <a:buNone/>
              <a:defRPr sz="1800">
                <a:solidFill>
                  <a:srgbClr val="3C3C3C"/>
                </a:solidFill>
              </a:defRPr>
            </a:pPr>
            <a:r>
              <a:rPr sz="1600" dirty="0"/>
              <a:t>The system will use </a:t>
            </a:r>
            <a:r>
              <a:rPr sz="1600" dirty="0" smtClean="0"/>
              <a:t>RFID </a:t>
            </a:r>
            <a:r>
              <a:rPr sz="1600" dirty="0"/>
              <a:t>technology to ensure that only authorized students can board the bus. RFID cards will be scanned in real-time, preventing unauthorized access and ensuring that fare-paying students can use the service.</a:t>
            </a:r>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lang="en-US" sz="1600" dirty="0" smtClean="0"/>
          </a:p>
          <a:p>
            <a:pPr marL="0" indent="0" algn="l">
              <a:buNone/>
              <a:defRPr sz="1800">
                <a:solidFill>
                  <a:srgbClr val="3C3C3C"/>
                </a:solidFill>
              </a:defRPr>
            </a:pPr>
            <a:endParaRPr lang="en-US" sz="1600" dirty="0"/>
          </a:p>
          <a:p>
            <a:pPr marL="0" indent="0" algn="l">
              <a:buNone/>
              <a:defRPr sz="1800">
                <a:solidFill>
                  <a:srgbClr val="3C3C3C"/>
                </a:solidFill>
              </a:defRPr>
            </a:pPr>
            <a:endParaRPr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939" y="3300663"/>
            <a:ext cx="2888381" cy="288838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9747" y="3283478"/>
            <a:ext cx="2922750" cy="292275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4" name="TextBox 3"/>
          <p:cNvSpPr txBox="1"/>
          <p:nvPr/>
        </p:nvSpPr>
        <p:spPr>
          <a:xfrm>
            <a:off x="380618" y="941602"/>
            <a:ext cx="8296244" cy="3785652"/>
          </a:xfrm>
          <a:prstGeom prst="rect">
            <a:avLst/>
          </a:prstGeom>
          <a:noFill/>
        </p:spPr>
        <p:txBody>
          <a:bodyPr wrap="square" rtlCol="0">
            <a:spAutoFit/>
          </a:bodyPr>
          <a:lstStyle/>
          <a:p>
            <a:pPr marL="342900" indent="-342900">
              <a:buFont typeface="Arial" panose="020B0604020202020204" pitchFamily="34" charset="0"/>
              <a:buChar char="•"/>
              <a:defRPr sz="1800">
                <a:solidFill>
                  <a:srgbClr val="3C3C3C"/>
                </a:solidFill>
              </a:defRPr>
            </a:pPr>
            <a:r>
              <a:rPr lang="en-US" sz="2000" b="1" dirty="0"/>
              <a:t>Live GPS Tracking:</a:t>
            </a:r>
          </a:p>
          <a:p>
            <a:pPr>
              <a:defRPr sz="1800">
                <a:solidFill>
                  <a:srgbClr val="3C3C3C"/>
                </a:solidFill>
              </a:defRPr>
            </a:pPr>
            <a:r>
              <a:rPr lang="en-US" dirty="0"/>
              <a:t>Real-time tracking of buses will be available for students, parents, and administrators, providing accurate bus locations and enabling better planning and safety monitoring.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Overcrowding and Underutilization Alerts:</a:t>
            </a:r>
          </a:p>
          <a:p>
            <a:pPr>
              <a:defRPr sz="1800">
                <a:solidFill>
                  <a:srgbClr val="3C3C3C"/>
                </a:solidFill>
              </a:defRPr>
            </a:pPr>
            <a:r>
              <a:rPr lang="en-US" dirty="0"/>
              <a:t>The system will monitor the number of students on each bus and send alerts when buses are overcrowded or underutilized. This will help administrators optimize bus capacity and scheduling.</a:t>
            </a:r>
          </a:p>
          <a:p>
            <a:pPr>
              <a:defRPr sz="1800">
                <a:solidFill>
                  <a:srgbClr val="3C3C3C"/>
                </a:solidFill>
              </a:defRPr>
            </a:pPr>
            <a:endParaRPr lang="en-US" dirty="0"/>
          </a:p>
          <a:p>
            <a:pPr marL="342900" indent="-342900">
              <a:buFont typeface="Arial" panose="020B0604020202020204" pitchFamily="34" charset="0"/>
              <a:buChar char="•"/>
              <a:defRPr sz="1800">
                <a:solidFill>
                  <a:srgbClr val="3C3C3C"/>
                </a:solidFill>
              </a:defRPr>
            </a:pPr>
            <a:r>
              <a:rPr lang="en-US" sz="2000" b="1" dirty="0"/>
              <a:t>Driver Efficiency Monitoring:</a:t>
            </a:r>
          </a:p>
          <a:p>
            <a:pPr>
              <a:defRPr sz="1800">
                <a:solidFill>
                  <a:srgbClr val="3C3C3C"/>
                </a:solidFill>
              </a:defRPr>
            </a:pPr>
            <a:r>
              <a:rPr lang="en-US" dirty="0"/>
              <a:t>The system will track driver speed, stop intervals, and overall journey times, allowing for performance evaluation and route optimization.</a:t>
            </a:r>
          </a:p>
          <a:p>
            <a:endParaRPr lang="en-US" dirty="0"/>
          </a:p>
        </p:txBody>
      </p:sp>
    </p:spTree>
    <p:extLst>
      <p:ext uri="{BB962C8B-B14F-4D97-AF65-F5344CB8AC3E}">
        <p14:creationId xmlns:p14="http://schemas.microsoft.com/office/powerpoint/2010/main" val="2940410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4</a:t>
            </a:r>
            <a:r>
              <a:rPr dirty="0" smtClean="0"/>
              <a:t>. </a:t>
            </a:r>
            <a:r>
              <a:rPr dirty="0"/>
              <a:t>Technology Stack</a:t>
            </a:r>
          </a:p>
        </p:txBody>
      </p:sp>
      <p:sp>
        <p:nvSpPr>
          <p:cNvPr id="3" name="Content Placeholder 2"/>
          <p:cNvSpPr>
            <a:spLocks noGrp="1"/>
          </p:cNvSpPr>
          <p:nvPr>
            <p:ph idx="1"/>
          </p:nvPr>
        </p:nvSpPr>
        <p:spPr/>
        <p:txBody>
          <a:bodyPr/>
          <a:lstStyle/>
          <a:p>
            <a:pPr algn="l">
              <a:defRPr sz="1800">
                <a:solidFill>
                  <a:srgbClr val="3C3C3C"/>
                </a:solidFill>
              </a:defRPr>
            </a:pPr>
            <a:r>
              <a:rPr dirty="0"/>
              <a:t>The system will leverage a modern and scalable technology stack to ensure efficiency and reliability:</a:t>
            </a:r>
          </a:p>
          <a:p>
            <a:pPr algn="l">
              <a:defRPr sz="1800">
                <a:solidFill>
                  <a:srgbClr val="3C3C3C"/>
                </a:solidFill>
              </a:defRPr>
            </a:pPr>
            <a:endParaRPr dirty="0"/>
          </a:p>
          <a:p>
            <a:pPr algn="l">
              <a:defRPr sz="1800">
                <a:solidFill>
                  <a:srgbClr val="3C3C3C"/>
                </a:solidFill>
              </a:defRPr>
            </a:pPr>
            <a:r>
              <a:rPr dirty="0"/>
              <a:t>1. Firebase: Real-time data synchronization, user authentication, and cloud storage for seamless operation.</a:t>
            </a:r>
          </a:p>
          <a:p>
            <a:pPr algn="l">
              <a:defRPr sz="1800">
                <a:solidFill>
                  <a:srgbClr val="3C3C3C"/>
                </a:solidFill>
              </a:defRPr>
            </a:pPr>
            <a:r>
              <a:rPr dirty="0"/>
              <a:t>2. React.js and Next.js: To build a dynamic and responsive admin panel for managing routes, bus occupancy, and driver performance.</a:t>
            </a:r>
          </a:p>
          <a:p>
            <a:pPr algn="l">
              <a:defRPr sz="1800">
                <a:solidFill>
                  <a:srgbClr val="3C3C3C"/>
                </a:solidFill>
              </a:defRPr>
            </a:pPr>
            <a:r>
              <a:rPr dirty="0"/>
              <a:t>3. Flutter: For mobile application development, ensuring cross-platform compatibility on Android devices.</a:t>
            </a:r>
          </a:p>
          <a:p>
            <a:pPr algn="l">
              <a:defRPr sz="1800">
                <a:solidFill>
                  <a:srgbClr val="3C3C3C"/>
                </a:solidFill>
              </a:defRPr>
            </a:pPr>
            <a:r>
              <a:rPr dirty="0"/>
              <a:t>4. RFID Readers and Cards: For real-time student ID verification, enabling secure and efficient access to the transport system.</a:t>
            </a:r>
          </a:p>
          <a:p>
            <a:pPr algn="l">
              <a:defRPr sz="1800">
                <a:solidFill>
                  <a:srgbClr val="3C3C3C"/>
                </a:solidFill>
              </a:defRPr>
            </a:pPr>
            <a:r>
              <a:rPr dirty="0"/>
              <a:t>5. GPS and Mapping Technologies: Using Google Maps and </a:t>
            </a:r>
            <a:r>
              <a:rPr dirty="0" err="1"/>
              <a:t>MapBox</a:t>
            </a:r>
            <a:r>
              <a:rPr dirty="0"/>
              <a:t> for accurate live </a:t>
            </a:r>
            <a:r>
              <a:rPr dirty="0" smtClean="0"/>
              <a:t>mapping</a:t>
            </a:r>
            <a:r>
              <a:rPr lang="en-US" dirty="0" smtClean="0"/>
              <a:t>, </a:t>
            </a:r>
            <a:r>
              <a:rPr dirty="0" smtClean="0"/>
              <a:t>route </a:t>
            </a:r>
            <a:r>
              <a:rPr dirty="0"/>
              <a:t>tracking of </a:t>
            </a:r>
            <a:r>
              <a:rPr dirty="0" smtClean="0"/>
              <a:t>buses</a:t>
            </a:r>
            <a:r>
              <a:rPr lang="en-US" dirty="0" smtClean="0"/>
              <a:t> and turf </a:t>
            </a:r>
            <a:r>
              <a:rPr lang="en-US" dirty="0" err="1" smtClean="0"/>
              <a:t>js</a:t>
            </a:r>
            <a:r>
              <a:rPr lang="en-US" dirty="0" smtClean="0"/>
              <a:t> to alert the management if bus goes off route</a:t>
            </a:r>
            <a:r>
              <a:rPr dirty="0" smtClean="0"/>
              <a:t>.</a:t>
            </a:r>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7413" y="391176"/>
            <a:ext cx="4829175" cy="345757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8242" y="3823301"/>
            <a:ext cx="4387516" cy="3034699"/>
          </a:xfrm>
          <a:prstGeom prst="rect">
            <a:avLst/>
          </a:prstGeom>
        </p:spPr>
      </p:pic>
    </p:spTree>
    <p:extLst>
      <p:ext uri="{BB962C8B-B14F-4D97-AF65-F5344CB8AC3E}">
        <p14:creationId xmlns:p14="http://schemas.microsoft.com/office/powerpoint/2010/main" val="1514276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AF2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defRPr sz="3200" b="1">
                <a:solidFill>
                  <a:srgbClr val="1F497D"/>
                </a:solidFill>
              </a:defRPr>
            </a:pPr>
            <a:r>
              <a:rPr lang="en-GB" dirty="0" smtClean="0"/>
              <a:t>5</a:t>
            </a:r>
            <a:r>
              <a:rPr dirty="0" smtClean="0"/>
              <a:t>. </a:t>
            </a:r>
            <a:r>
              <a:rPr dirty="0"/>
              <a:t>Expected Outcomes</a:t>
            </a:r>
          </a:p>
        </p:txBody>
      </p:sp>
      <p:sp>
        <p:nvSpPr>
          <p:cNvPr id="3" name="Content Placeholder 2"/>
          <p:cNvSpPr>
            <a:spLocks noGrp="1"/>
          </p:cNvSpPr>
          <p:nvPr>
            <p:ph idx="1"/>
          </p:nvPr>
        </p:nvSpPr>
        <p:spPr/>
        <p:txBody>
          <a:bodyPr/>
          <a:lstStyle/>
          <a:p>
            <a:pPr marL="0" indent="0" algn="l">
              <a:buNone/>
              <a:defRPr sz="1800">
                <a:solidFill>
                  <a:srgbClr val="3C3C3C"/>
                </a:solidFill>
              </a:defRPr>
            </a:pPr>
            <a:r>
              <a:rPr dirty="0"/>
              <a:t>The successful implementation of this project is expected to deliver the following outcomes:</a:t>
            </a:r>
          </a:p>
          <a:p>
            <a:pPr algn="l">
              <a:defRPr sz="1800">
                <a:solidFill>
                  <a:srgbClr val="3C3C3C"/>
                </a:solidFill>
              </a:defRPr>
            </a:pPr>
            <a:endParaRPr dirty="0"/>
          </a:p>
          <a:p>
            <a:pPr algn="l">
              <a:defRPr sz="1800">
                <a:solidFill>
                  <a:srgbClr val="3C3C3C"/>
                </a:solidFill>
              </a:defRPr>
            </a:pPr>
            <a:r>
              <a:rPr dirty="0" smtClean="0"/>
              <a:t>Enhanced </a:t>
            </a:r>
            <a:r>
              <a:rPr dirty="0"/>
              <a:t>security through real-time RFID student ID verification, preventing unauthorized access to buses.</a:t>
            </a:r>
          </a:p>
          <a:p>
            <a:pPr algn="l">
              <a:defRPr sz="1800">
                <a:solidFill>
                  <a:srgbClr val="3C3C3C"/>
                </a:solidFill>
              </a:defRPr>
            </a:pPr>
            <a:r>
              <a:rPr dirty="0" smtClean="0"/>
              <a:t>Optimized </a:t>
            </a:r>
            <a:r>
              <a:rPr dirty="0"/>
              <a:t>bus capacity management by reducing overcrowding and preventing underutilization.</a:t>
            </a:r>
          </a:p>
          <a:p>
            <a:pPr algn="l">
              <a:defRPr sz="1800">
                <a:solidFill>
                  <a:srgbClr val="3C3C3C"/>
                </a:solidFill>
              </a:defRPr>
            </a:pPr>
            <a:r>
              <a:rPr dirty="0" smtClean="0"/>
              <a:t>Improved </a:t>
            </a:r>
            <a:r>
              <a:rPr dirty="0"/>
              <a:t>communication with students and parents, ensuring they are informed about transport delays or route changes in real-time.</a:t>
            </a:r>
          </a:p>
          <a:p>
            <a:pPr algn="l">
              <a:defRPr sz="1800">
                <a:solidFill>
                  <a:srgbClr val="3C3C3C"/>
                </a:solidFill>
              </a:defRPr>
            </a:pPr>
            <a:r>
              <a:rPr lang="en-GB" dirty="0"/>
              <a:t>I</a:t>
            </a:r>
            <a:r>
              <a:rPr dirty="0" err="1" smtClean="0"/>
              <a:t>ncreased</a:t>
            </a:r>
            <a:r>
              <a:rPr dirty="0" smtClean="0"/>
              <a:t> </a:t>
            </a:r>
            <a:r>
              <a:rPr dirty="0"/>
              <a:t>efficiency in transportation operations through live GPS tracking and driver performance monitoring.</a:t>
            </a:r>
          </a:p>
          <a:p>
            <a:pPr algn="l">
              <a:defRPr sz="1800">
                <a:solidFill>
                  <a:srgbClr val="3C3C3C"/>
                </a:solidFill>
              </a:defRPr>
            </a:pPr>
            <a:r>
              <a:rPr dirty="0" smtClean="0"/>
              <a:t>Greater </a:t>
            </a:r>
            <a:r>
              <a:rPr dirty="0"/>
              <a:t>transparency and control for university administrators, allowing for better route and schedule planning.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56</TotalTime>
  <Words>813</Words>
  <Application>Microsoft Office PowerPoint</Application>
  <PresentationFormat>On-screen Show (4:3)</PresentationFormat>
  <Paragraphs>62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NTU Real-Time Bus ID Verification and Tracking</vt:lpstr>
      <vt:lpstr>Table of Contents</vt:lpstr>
      <vt:lpstr>1. Problem Statement</vt:lpstr>
      <vt:lpstr>2. Proposed Solution</vt:lpstr>
      <vt:lpstr>3. Key Features</vt:lpstr>
      <vt:lpstr>PowerPoint Presentation</vt:lpstr>
      <vt:lpstr>4. Technology Stack</vt:lpstr>
      <vt:lpstr>PowerPoint Presentation</vt:lpstr>
      <vt:lpstr>5. Expected Outcomes</vt:lpstr>
      <vt:lpstr>6. 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NTU Real-Time Bus ID Verification and Tracking</dc:title>
  <dc:subject/>
  <dc:creator/>
  <cp:keywords/>
  <dc:description>generated using python-pptx</dc:description>
  <cp:lastModifiedBy>A</cp:lastModifiedBy>
  <cp:revision>9</cp:revision>
  <dcterms:created xsi:type="dcterms:W3CDTF">2013-01-27T09:14:16Z</dcterms:created>
  <dcterms:modified xsi:type="dcterms:W3CDTF">2024-10-23T09:52:39Z</dcterms:modified>
  <cp:category/>
</cp:coreProperties>
</file>