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96" r:id="rId5"/>
    <p:sldId id="301" r:id="rId6"/>
    <p:sldId id="259" r:id="rId7"/>
    <p:sldId id="302" r:id="rId8"/>
    <p:sldId id="258" r:id="rId9"/>
    <p:sldId id="260" r:id="rId10"/>
    <p:sldId id="262" r:id="rId11"/>
    <p:sldId id="297" r:id="rId12"/>
    <p:sldId id="298" r:id="rId13"/>
    <p:sldId id="310" r:id="rId14"/>
    <p:sldId id="311" r:id="rId15"/>
    <p:sldId id="312" r:id="rId16"/>
    <p:sldId id="299" r:id="rId17"/>
    <p:sldId id="300" r:id="rId18"/>
    <p:sldId id="303" r:id="rId19"/>
    <p:sldId id="307" r:id="rId20"/>
    <p:sldId id="308" r:id="rId21"/>
    <p:sldId id="309" r:id="rId22"/>
  </p:sldIdLst>
  <p:sldSz cx="9144000" cy="5143500"/>
  <p:notesSz cx="6858000" cy="9144000"/>
  <p:embeddedFontLst>
    <p:embeddedFont>
      <p:font typeface="Inter" panose="02000503000000020004"/>
      <p:regular r:id="rId26"/>
    </p:embeddedFont>
    <p:embeddedFont>
      <p:font typeface="Lato" panose="020F0502020204030203"/>
      <p:regular r:id="rId27"/>
    </p:embeddedFont>
    <p:embeddedFont>
      <p:font typeface="Calibri" panose="020F050202020403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2" name="Shape 442"/>
        <p:cNvGrpSpPr/>
        <p:nvPr/>
      </p:nvGrpSpPr>
      <p:grpSpPr>
        <a:xfrm>
          <a:off x="0" y="0"/>
          <a:ext cx="0" cy="0"/>
          <a:chOff x="0" y="0"/>
          <a:chExt cx="0" cy="0"/>
        </a:xfrm>
      </p:grpSpPr>
      <p:sp>
        <p:nvSpPr>
          <p:cNvPr id="443" name="Google Shape;443;g2999e6bb88f_5_1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999e6bb88f_5_1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4" name="Shape 644"/>
        <p:cNvGrpSpPr/>
        <p:nvPr/>
      </p:nvGrpSpPr>
      <p:grpSpPr>
        <a:xfrm>
          <a:off x="0" y="0"/>
          <a:ext cx="0" cy="0"/>
          <a:chOff x="0" y="0"/>
          <a:chExt cx="0" cy="0"/>
        </a:xfrm>
      </p:grpSpPr>
      <p:sp>
        <p:nvSpPr>
          <p:cNvPr id="645" name="Google Shape;645;g1125d80b419_0_2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125d80b419_0_2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1" name="Shape 541"/>
        <p:cNvGrpSpPr/>
        <p:nvPr/>
      </p:nvGrpSpPr>
      <p:grpSpPr>
        <a:xfrm>
          <a:off x="0" y="0"/>
          <a:ext cx="0" cy="0"/>
          <a:chOff x="0" y="0"/>
          <a:chExt cx="0" cy="0"/>
        </a:xfrm>
      </p:grpSpPr>
      <p:sp>
        <p:nvSpPr>
          <p:cNvPr id="542" name="Google Shape;542;g1ff18b49f31_1_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ff18b49f31_1_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5" name="Shape 665"/>
        <p:cNvGrpSpPr/>
        <p:nvPr/>
      </p:nvGrpSpPr>
      <p:grpSpPr>
        <a:xfrm>
          <a:off x="0" y="0"/>
          <a:ext cx="0" cy="0"/>
          <a:chOff x="0" y="0"/>
          <a:chExt cx="0" cy="0"/>
        </a:xfrm>
      </p:grpSpPr>
      <p:sp>
        <p:nvSpPr>
          <p:cNvPr id="666" name="Google Shape;666;g13376c31365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3376c31365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1" name="Shape 801"/>
        <p:cNvGrpSpPr/>
        <p:nvPr/>
      </p:nvGrpSpPr>
      <p:grpSpPr>
        <a:xfrm>
          <a:off x="0" y="0"/>
          <a:ext cx="0" cy="0"/>
          <a:chOff x="0" y="0"/>
          <a:chExt cx="0" cy="0"/>
        </a:xfrm>
      </p:grpSpPr>
      <p:sp>
        <p:nvSpPr>
          <p:cNvPr id="802" name="Google Shape;802;g29ab3017844_0_3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29ab3017844_0_3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grpSp>
        <p:nvGrpSpPr>
          <p:cNvPr id="9" name="Google Shape;9;p2"/>
          <p:cNvGrpSpPr/>
          <p:nvPr/>
        </p:nvGrpSpPr>
        <p:grpSpPr>
          <a:xfrm>
            <a:off x="233650" y="111350"/>
            <a:ext cx="8675100" cy="4932325"/>
            <a:chOff x="233650" y="111350"/>
            <a:chExt cx="8675100" cy="4932325"/>
          </a:xfrm>
        </p:grpSpPr>
        <p:grpSp>
          <p:nvGrpSpPr>
            <p:cNvPr id="10" name="Google Shape;10;p2"/>
            <p:cNvGrpSpPr/>
            <p:nvPr/>
          </p:nvGrpSpPr>
          <p:grpSpPr>
            <a:xfrm>
              <a:off x="233650" y="111350"/>
              <a:ext cx="8675100" cy="4932325"/>
              <a:chOff x="233650" y="111350"/>
              <a:chExt cx="8675100" cy="4932325"/>
            </a:xfrm>
          </p:grpSpPr>
          <p:sp>
            <p:nvSpPr>
              <p:cNvPr id="11" name="Google Shape;11;p2"/>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2" name="Google Shape;12;p2"/>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13" name="Google Shape;13;p2"/>
            <p:cNvGrpSpPr/>
            <p:nvPr/>
          </p:nvGrpSpPr>
          <p:grpSpPr>
            <a:xfrm>
              <a:off x="8249059" y="184274"/>
              <a:ext cx="571201" cy="152149"/>
              <a:chOff x="7873475" y="173025"/>
              <a:chExt cx="645425" cy="171900"/>
            </a:xfrm>
          </p:grpSpPr>
          <p:sp>
            <p:nvSpPr>
              <p:cNvPr id="14" name="Google Shape;14;p2"/>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5" name="Google Shape;15;p2"/>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6" name="Google Shape;16;p2"/>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17" name="Google Shape;17;p2"/>
          <p:cNvSpPr txBox="1"/>
          <p:nvPr>
            <p:ph type="ctrTitle"/>
          </p:nvPr>
        </p:nvSpPr>
        <p:spPr>
          <a:xfrm>
            <a:off x="715100" y="1573375"/>
            <a:ext cx="4300800" cy="1445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rgbClr val="191919"/>
              </a:buClr>
              <a:buSzPts val="5200"/>
              <a:buNone/>
              <a:defRPr sz="42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8" name="Google Shape;18;p2"/>
          <p:cNvSpPr txBox="1"/>
          <p:nvPr>
            <p:ph type="subTitle" idx="1"/>
          </p:nvPr>
        </p:nvSpPr>
        <p:spPr>
          <a:xfrm>
            <a:off x="849300" y="3249125"/>
            <a:ext cx="4100100" cy="367800"/>
          </a:xfrm>
          <a:prstGeom prst="rect">
            <a:avLst/>
          </a:prstGeom>
          <a:solidFill>
            <a:schemeClr val="dk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61" name="Shape 161"/>
        <p:cNvGrpSpPr/>
        <p:nvPr/>
      </p:nvGrpSpPr>
      <p:grpSpPr>
        <a:xfrm>
          <a:off x="0" y="0"/>
          <a:ext cx="0" cy="0"/>
          <a:chOff x="0" y="0"/>
          <a:chExt cx="0" cy="0"/>
        </a:xfrm>
      </p:grpSpPr>
      <p:grpSp>
        <p:nvGrpSpPr>
          <p:cNvPr id="162" name="Google Shape;162;p11"/>
          <p:cNvGrpSpPr/>
          <p:nvPr/>
        </p:nvGrpSpPr>
        <p:grpSpPr>
          <a:xfrm>
            <a:off x="233650" y="111350"/>
            <a:ext cx="8675100" cy="4932325"/>
            <a:chOff x="233650" y="111350"/>
            <a:chExt cx="8675100" cy="4932325"/>
          </a:xfrm>
        </p:grpSpPr>
        <p:grpSp>
          <p:nvGrpSpPr>
            <p:cNvPr id="163" name="Google Shape;163;p11"/>
            <p:cNvGrpSpPr/>
            <p:nvPr/>
          </p:nvGrpSpPr>
          <p:grpSpPr>
            <a:xfrm>
              <a:off x="233650" y="111350"/>
              <a:ext cx="8675100" cy="4932325"/>
              <a:chOff x="233650" y="111350"/>
              <a:chExt cx="8675100" cy="4932325"/>
            </a:xfrm>
          </p:grpSpPr>
          <p:sp>
            <p:nvSpPr>
              <p:cNvPr id="164" name="Google Shape;164;p11"/>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65" name="Google Shape;165;p11"/>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166" name="Google Shape;166;p11"/>
            <p:cNvGrpSpPr/>
            <p:nvPr/>
          </p:nvGrpSpPr>
          <p:grpSpPr>
            <a:xfrm>
              <a:off x="8249059" y="184274"/>
              <a:ext cx="571201" cy="152149"/>
              <a:chOff x="7873475" y="173025"/>
              <a:chExt cx="645425" cy="171900"/>
            </a:xfrm>
          </p:grpSpPr>
          <p:sp>
            <p:nvSpPr>
              <p:cNvPr id="167" name="Google Shape;167;p11"/>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68" name="Google Shape;168;p11"/>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69" name="Google Shape;169;p11"/>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170" name="Google Shape;170;p11"/>
          <p:cNvSpPr txBox="1"/>
          <p:nvPr>
            <p:ph type="title" hasCustomPrompt="1"/>
          </p:nvPr>
        </p:nvSpPr>
        <p:spPr>
          <a:xfrm>
            <a:off x="715100" y="1553888"/>
            <a:ext cx="4015200" cy="11724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71" name="Google Shape;171;p11"/>
          <p:cNvSpPr txBox="1"/>
          <p:nvPr>
            <p:ph type="subTitle" idx="1"/>
          </p:nvPr>
        </p:nvSpPr>
        <p:spPr>
          <a:xfrm>
            <a:off x="715100" y="3030789"/>
            <a:ext cx="4015200" cy="367800"/>
          </a:xfrm>
          <a:prstGeom prst="rect">
            <a:avLst/>
          </a:prstGeom>
          <a:solidFill>
            <a:schemeClr val="dk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72" name="Shape 1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73" name="Shape 173"/>
        <p:cNvGrpSpPr/>
        <p:nvPr/>
      </p:nvGrpSpPr>
      <p:grpSpPr>
        <a:xfrm>
          <a:off x="0" y="0"/>
          <a:ext cx="0" cy="0"/>
          <a:chOff x="0" y="0"/>
          <a:chExt cx="0" cy="0"/>
        </a:xfrm>
      </p:grpSpPr>
      <p:grpSp>
        <p:nvGrpSpPr>
          <p:cNvPr id="174" name="Google Shape;174;p13"/>
          <p:cNvGrpSpPr/>
          <p:nvPr/>
        </p:nvGrpSpPr>
        <p:grpSpPr>
          <a:xfrm>
            <a:off x="233650" y="111350"/>
            <a:ext cx="8675100" cy="4932325"/>
            <a:chOff x="233650" y="111350"/>
            <a:chExt cx="8675100" cy="4932325"/>
          </a:xfrm>
        </p:grpSpPr>
        <p:grpSp>
          <p:nvGrpSpPr>
            <p:cNvPr id="175" name="Google Shape;175;p13"/>
            <p:cNvGrpSpPr/>
            <p:nvPr/>
          </p:nvGrpSpPr>
          <p:grpSpPr>
            <a:xfrm>
              <a:off x="233650" y="111350"/>
              <a:ext cx="8675100" cy="4932325"/>
              <a:chOff x="233650" y="111350"/>
              <a:chExt cx="8675100" cy="4932325"/>
            </a:xfrm>
          </p:grpSpPr>
          <p:sp>
            <p:nvSpPr>
              <p:cNvPr id="176" name="Google Shape;176;p13"/>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77" name="Google Shape;177;p13"/>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178" name="Google Shape;178;p13"/>
            <p:cNvGrpSpPr/>
            <p:nvPr/>
          </p:nvGrpSpPr>
          <p:grpSpPr>
            <a:xfrm>
              <a:off x="8249059" y="184274"/>
              <a:ext cx="571201" cy="152149"/>
              <a:chOff x="7873475" y="173025"/>
              <a:chExt cx="645425" cy="171900"/>
            </a:xfrm>
          </p:grpSpPr>
          <p:sp>
            <p:nvSpPr>
              <p:cNvPr id="179" name="Google Shape;179;p13"/>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80" name="Google Shape;180;p13"/>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81" name="Google Shape;181;p13"/>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182" name="Google Shape;182;p1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3" name="Google Shape;183;p13"/>
          <p:cNvSpPr txBox="1"/>
          <p:nvPr>
            <p:ph type="title" idx="2" hasCustomPrompt="1"/>
          </p:nvPr>
        </p:nvSpPr>
        <p:spPr>
          <a:xfrm>
            <a:off x="848600" y="1202483"/>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txBox="1"/>
          <p:nvPr>
            <p:ph type="title" idx="3" hasCustomPrompt="1"/>
          </p:nvPr>
        </p:nvSpPr>
        <p:spPr>
          <a:xfrm>
            <a:off x="3547450" y="2389766"/>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5" name="Google Shape;185;p13"/>
          <p:cNvSpPr txBox="1"/>
          <p:nvPr>
            <p:ph type="title" idx="4" hasCustomPrompt="1"/>
          </p:nvPr>
        </p:nvSpPr>
        <p:spPr>
          <a:xfrm>
            <a:off x="3547875" y="1202483"/>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6" name="Google Shape;186;p13"/>
          <p:cNvSpPr txBox="1"/>
          <p:nvPr>
            <p:ph type="title" idx="5" hasCustomPrompt="1"/>
          </p:nvPr>
        </p:nvSpPr>
        <p:spPr>
          <a:xfrm>
            <a:off x="843700" y="3577116"/>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13"/>
          <p:cNvSpPr txBox="1"/>
          <p:nvPr>
            <p:ph type="title" idx="6" hasCustomPrompt="1"/>
          </p:nvPr>
        </p:nvSpPr>
        <p:spPr>
          <a:xfrm>
            <a:off x="848600" y="2389783"/>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8" name="Google Shape;188;p13"/>
          <p:cNvSpPr txBox="1"/>
          <p:nvPr>
            <p:ph type="title" idx="7" hasCustomPrompt="1"/>
          </p:nvPr>
        </p:nvSpPr>
        <p:spPr>
          <a:xfrm>
            <a:off x="3542975" y="3577116"/>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9" name="Google Shape;189;p13"/>
          <p:cNvSpPr txBox="1"/>
          <p:nvPr>
            <p:ph type="subTitle" idx="1"/>
          </p:nvPr>
        </p:nvSpPr>
        <p:spPr>
          <a:xfrm>
            <a:off x="720000" y="1800488"/>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2pPr>
            <a:lvl3pPr lvl="2"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3pPr>
            <a:lvl4pPr lvl="3"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4pPr>
            <a:lvl5pPr lvl="4"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5pPr>
            <a:lvl6pPr lvl="5"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6pPr>
            <a:lvl7pPr lvl="6"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7pPr>
            <a:lvl8pPr lvl="7"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8pPr>
            <a:lvl9pPr lvl="8"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9pPr>
          </a:lstStyle>
          <a:p/>
        </p:txBody>
      </p:sp>
      <p:sp>
        <p:nvSpPr>
          <p:cNvPr id="190" name="Google Shape;190;p13"/>
          <p:cNvSpPr txBox="1"/>
          <p:nvPr>
            <p:ph type="subTitle" idx="8"/>
          </p:nvPr>
        </p:nvSpPr>
        <p:spPr>
          <a:xfrm>
            <a:off x="3419275" y="1800488"/>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2pPr>
            <a:lvl3pPr lvl="2"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3pPr>
            <a:lvl4pPr lvl="3"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4pPr>
            <a:lvl5pPr lvl="4"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5pPr>
            <a:lvl6pPr lvl="5"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6pPr>
            <a:lvl7pPr lvl="6"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7pPr>
            <a:lvl8pPr lvl="7"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8pPr>
            <a:lvl9pPr lvl="8"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9pPr>
          </a:lstStyle>
          <a:p/>
        </p:txBody>
      </p:sp>
      <p:sp>
        <p:nvSpPr>
          <p:cNvPr id="191" name="Google Shape;191;p13"/>
          <p:cNvSpPr txBox="1"/>
          <p:nvPr>
            <p:ph type="subTitle" idx="9"/>
          </p:nvPr>
        </p:nvSpPr>
        <p:spPr>
          <a:xfrm>
            <a:off x="720000" y="2987788"/>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2pPr>
            <a:lvl3pPr lvl="2"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3pPr>
            <a:lvl4pPr lvl="3"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4pPr>
            <a:lvl5pPr lvl="4"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5pPr>
            <a:lvl6pPr lvl="5"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6pPr>
            <a:lvl7pPr lvl="6"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7pPr>
            <a:lvl8pPr lvl="7"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8pPr>
            <a:lvl9pPr lvl="8"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9pPr>
          </a:lstStyle>
          <a:p/>
        </p:txBody>
      </p:sp>
      <p:sp>
        <p:nvSpPr>
          <p:cNvPr id="192" name="Google Shape;192;p13"/>
          <p:cNvSpPr txBox="1"/>
          <p:nvPr>
            <p:ph type="subTitle" idx="13"/>
          </p:nvPr>
        </p:nvSpPr>
        <p:spPr>
          <a:xfrm>
            <a:off x="3418850" y="2987834"/>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2pPr>
            <a:lvl3pPr lvl="2"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3pPr>
            <a:lvl4pPr lvl="3"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4pPr>
            <a:lvl5pPr lvl="4"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5pPr>
            <a:lvl6pPr lvl="5"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6pPr>
            <a:lvl7pPr lvl="6"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7pPr>
            <a:lvl8pPr lvl="7"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8pPr>
            <a:lvl9pPr lvl="8"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9pPr>
          </a:lstStyle>
          <a:p/>
        </p:txBody>
      </p:sp>
      <p:sp>
        <p:nvSpPr>
          <p:cNvPr id="193" name="Google Shape;193;p13"/>
          <p:cNvSpPr txBox="1"/>
          <p:nvPr>
            <p:ph type="subTitle" idx="14"/>
          </p:nvPr>
        </p:nvSpPr>
        <p:spPr>
          <a:xfrm>
            <a:off x="715100" y="4175188"/>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2pPr>
            <a:lvl3pPr lvl="2"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3pPr>
            <a:lvl4pPr lvl="3"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4pPr>
            <a:lvl5pPr lvl="4"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5pPr>
            <a:lvl6pPr lvl="5"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6pPr>
            <a:lvl7pPr lvl="6"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7pPr>
            <a:lvl8pPr lvl="7"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8pPr>
            <a:lvl9pPr lvl="8"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9pPr>
          </a:lstStyle>
          <a:p/>
        </p:txBody>
      </p:sp>
      <p:sp>
        <p:nvSpPr>
          <p:cNvPr id="194" name="Google Shape;194;p13"/>
          <p:cNvSpPr txBox="1"/>
          <p:nvPr>
            <p:ph type="subTitle" idx="15"/>
          </p:nvPr>
        </p:nvSpPr>
        <p:spPr>
          <a:xfrm>
            <a:off x="3414375" y="4175188"/>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2pPr>
            <a:lvl3pPr lvl="2"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3pPr>
            <a:lvl4pPr lvl="3"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4pPr>
            <a:lvl5pPr lvl="4"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5pPr>
            <a:lvl6pPr lvl="5"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6pPr>
            <a:lvl7pPr lvl="6"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7pPr>
            <a:lvl8pPr lvl="7"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8pPr>
            <a:lvl9pPr lvl="8"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_1">
    <p:spTree>
      <p:nvGrpSpPr>
        <p:cNvPr id="195" name="Shape 195"/>
        <p:cNvGrpSpPr/>
        <p:nvPr/>
      </p:nvGrpSpPr>
      <p:grpSpPr>
        <a:xfrm>
          <a:off x="0" y="0"/>
          <a:ext cx="0" cy="0"/>
          <a:chOff x="0" y="0"/>
          <a:chExt cx="0" cy="0"/>
        </a:xfrm>
      </p:grpSpPr>
      <p:grpSp>
        <p:nvGrpSpPr>
          <p:cNvPr id="196" name="Google Shape;196;p14"/>
          <p:cNvGrpSpPr/>
          <p:nvPr/>
        </p:nvGrpSpPr>
        <p:grpSpPr>
          <a:xfrm>
            <a:off x="233650" y="111350"/>
            <a:ext cx="8675100" cy="4932325"/>
            <a:chOff x="233650" y="111350"/>
            <a:chExt cx="8675100" cy="4932325"/>
          </a:xfrm>
        </p:grpSpPr>
        <p:grpSp>
          <p:nvGrpSpPr>
            <p:cNvPr id="197" name="Google Shape;197;p14"/>
            <p:cNvGrpSpPr/>
            <p:nvPr/>
          </p:nvGrpSpPr>
          <p:grpSpPr>
            <a:xfrm>
              <a:off x="233650" y="111350"/>
              <a:ext cx="8675100" cy="4932325"/>
              <a:chOff x="233650" y="111350"/>
              <a:chExt cx="8675100" cy="4932325"/>
            </a:xfrm>
          </p:grpSpPr>
          <p:sp>
            <p:nvSpPr>
              <p:cNvPr id="198" name="Google Shape;198;p14"/>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99" name="Google Shape;199;p14"/>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200" name="Google Shape;200;p14"/>
            <p:cNvGrpSpPr/>
            <p:nvPr/>
          </p:nvGrpSpPr>
          <p:grpSpPr>
            <a:xfrm>
              <a:off x="8249059" y="184274"/>
              <a:ext cx="571201" cy="152149"/>
              <a:chOff x="7873475" y="173025"/>
              <a:chExt cx="645425" cy="171900"/>
            </a:xfrm>
          </p:grpSpPr>
          <p:sp>
            <p:nvSpPr>
              <p:cNvPr id="201" name="Google Shape;201;p14"/>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02" name="Google Shape;202;p14"/>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03" name="Google Shape;203;p14"/>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204" name="Google Shape;204;p1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205" name="Shape 205"/>
        <p:cNvGrpSpPr/>
        <p:nvPr/>
      </p:nvGrpSpPr>
      <p:grpSpPr>
        <a:xfrm>
          <a:off x="0" y="0"/>
          <a:ext cx="0" cy="0"/>
          <a:chOff x="0" y="0"/>
          <a:chExt cx="0" cy="0"/>
        </a:xfrm>
      </p:grpSpPr>
      <p:grpSp>
        <p:nvGrpSpPr>
          <p:cNvPr id="206" name="Google Shape;206;p15"/>
          <p:cNvGrpSpPr/>
          <p:nvPr/>
        </p:nvGrpSpPr>
        <p:grpSpPr>
          <a:xfrm>
            <a:off x="233650" y="111350"/>
            <a:ext cx="8675100" cy="4932325"/>
            <a:chOff x="233650" y="111350"/>
            <a:chExt cx="8675100" cy="4932325"/>
          </a:xfrm>
        </p:grpSpPr>
        <p:grpSp>
          <p:nvGrpSpPr>
            <p:cNvPr id="207" name="Google Shape;207;p15"/>
            <p:cNvGrpSpPr/>
            <p:nvPr/>
          </p:nvGrpSpPr>
          <p:grpSpPr>
            <a:xfrm>
              <a:off x="233650" y="111350"/>
              <a:ext cx="8675100" cy="4932325"/>
              <a:chOff x="233650" y="111350"/>
              <a:chExt cx="8675100" cy="4932325"/>
            </a:xfrm>
          </p:grpSpPr>
          <p:sp>
            <p:nvSpPr>
              <p:cNvPr id="208" name="Google Shape;208;p15"/>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09" name="Google Shape;209;p15"/>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210" name="Google Shape;210;p15"/>
            <p:cNvGrpSpPr/>
            <p:nvPr/>
          </p:nvGrpSpPr>
          <p:grpSpPr>
            <a:xfrm>
              <a:off x="8249059" y="184274"/>
              <a:ext cx="571201" cy="152149"/>
              <a:chOff x="7873475" y="173025"/>
              <a:chExt cx="645425" cy="171900"/>
            </a:xfrm>
          </p:grpSpPr>
          <p:sp>
            <p:nvSpPr>
              <p:cNvPr id="211" name="Google Shape;211;p15"/>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12" name="Google Shape;212;p15"/>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13" name="Google Shape;213;p15"/>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214" name="Google Shape;214;p15"/>
          <p:cNvSpPr txBox="1"/>
          <p:nvPr>
            <p:ph type="subTitle" idx="1"/>
          </p:nvPr>
        </p:nvSpPr>
        <p:spPr>
          <a:xfrm>
            <a:off x="4572000" y="1782050"/>
            <a:ext cx="3857100" cy="145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AutoNum type="arabicPeriod"/>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p:txBody>
      </p:sp>
      <p:sp>
        <p:nvSpPr>
          <p:cNvPr id="215" name="Google Shape;215;p15"/>
          <p:cNvSpPr txBox="1"/>
          <p:nvPr>
            <p:ph type="title"/>
          </p:nvPr>
        </p:nvSpPr>
        <p:spPr>
          <a:xfrm>
            <a:off x="4572000" y="666871"/>
            <a:ext cx="3857100" cy="1090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216" name="Shape 216"/>
        <p:cNvGrpSpPr/>
        <p:nvPr/>
      </p:nvGrpSpPr>
      <p:grpSpPr>
        <a:xfrm>
          <a:off x="0" y="0"/>
          <a:ext cx="0" cy="0"/>
          <a:chOff x="0" y="0"/>
          <a:chExt cx="0" cy="0"/>
        </a:xfrm>
      </p:grpSpPr>
      <p:grpSp>
        <p:nvGrpSpPr>
          <p:cNvPr id="217" name="Google Shape;217;p16"/>
          <p:cNvGrpSpPr/>
          <p:nvPr/>
        </p:nvGrpSpPr>
        <p:grpSpPr>
          <a:xfrm>
            <a:off x="233650" y="111350"/>
            <a:ext cx="8675100" cy="4932325"/>
            <a:chOff x="233650" y="111350"/>
            <a:chExt cx="8675100" cy="4932325"/>
          </a:xfrm>
        </p:grpSpPr>
        <p:grpSp>
          <p:nvGrpSpPr>
            <p:cNvPr id="218" name="Google Shape;218;p16"/>
            <p:cNvGrpSpPr/>
            <p:nvPr/>
          </p:nvGrpSpPr>
          <p:grpSpPr>
            <a:xfrm>
              <a:off x="233650" y="111350"/>
              <a:ext cx="8675100" cy="4932325"/>
              <a:chOff x="233650" y="111350"/>
              <a:chExt cx="8675100" cy="4932325"/>
            </a:xfrm>
          </p:grpSpPr>
          <p:sp>
            <p:nvSpPr>
              <p:cNvPr id="219" name="Google Shape;219;p16"/>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20" name="Google Shape;220;p16"/>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221" name="Google Shape;221;p16"/>
            <p:cNvGrpSpPr/>
            <p:nvPr/>
          </p:nvGrpSpPr>
          <p:grpSpPr>
            <a:xfrm>
              <a:off x="8249059" y="184274"/>
              <a:ext cx="571201" cy="152149"/>
              <a:chOff x="7873475" y="173025"/>
              <a:chExt cx="645425" cy="171900"/>
            </a:xfrm>
          </p:grpSpPr>
          <p:sp>
            <p:nvSpPr>
              <p:cNvPr id="222" name="Google Shape;222;p16"/>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23" name="Google Shape;223;p16"/>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24" name="Google Shape;224;p16"/>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225" name="Google Shape;225;p16"/>
          <p:cNvSpPr txBox="1"/>
          <p:nvPr>
            <p:ph type="subTitle" idx="1"/>
          </p:nvPr>
        </p:nvSpPr>
        <p:spPr>
          <a:xfrm>
            <a:off x="715100" y="2233400"/>
            <a:ext cx="3006600" cy="51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26" name="Google Shape;226;p16"/>
          <p:cNvSpPr txBox="1"/>
          <p:nvPr>
            <p:ph type="title"/>
          </p:nvPr>
        </p:nvSpPr>
        <p:spPr>
          <a:xfrm>
            <a:off x="715100" y="1098813"/>
            <a:ext cx="3006600" cy="1095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7" name="Google Shape;227;p16"/>
          <p:cNvSpPr/>
          <p:nvPr>
            <p:ph type="pic" idx="2"/>
          </p:nvPr>
        </p:nvSpPr>
        <p:spPr>
          <a:xfrm>
            <a:off x="5782600" y="740600"/>
            <a:ext cx="2646300" cy="3867600"/>
          </a:xfrm>
          <a:prstGeom prst="roundRect">
            <a:avLst>
              <a:gd name="adj" fmla="val 16667"/>
            </a:avLst>
          </a:prstGeom>
          <a:noFill/>
          <a:ln w="38100" cap="flat" cmpd="sng">
            <a:solidFill>
              <a:schemeClr val="accent3"/>
            </a:solidFill>
            <a:prstDash val="solid"/>
            <a:round/>
            <a:headEnd type="none" w="sm" len="sm"/>
            <a:tailEnd type="none" w="sm" len="sm"/>
          </a:ln>
        </p:spPr>
      </p:sp>
      <p:sp>
        <p:nvSpPr>
          <p:cNvPr id="228" name="Google Shape;228;p16"/>
          <p:cNvSpPr/>
          <p:nvPr>
            <p:ph type="pic" idx="3"/>
          </p:nvPr>
        </p:nvSpPr>
        <p:spPr>
          <a:xfrm>
            <a:off x="830150" y="2976188"/>
            <a:ext cx="4686300" cy="1632300"/>
          </a:xfrm>
          <a:prstGeom prst="roundRect">
            <a:avLst>
              <a:gd name="adj" fmla="val 16667"/>
            </a:avLst>
          </a:prstGeom>
          <a:noFill/>
          <a:ln w="38100" cap="flat" cmpd="sng">
            <a:solidFill>
              <a:schemeClr val="accent3"/>
            </a:solidFill>
            <a:prstDash val="solid"/>
            <a:round/>
            <a:headEnd type="none" w="sm" len="sm"/>
            <a:tailEnd type="none" w="sm" len="sm"/>
          </a:ln>
        </p:spPr>
      </p:sp>
      <p:sp>
        <p:nvSpPr>
          <p:cNvPr id="229" name="Google Shape;229;p16"/>
          <p:cNvSpPr/>
          <p:nvPr>
            <p:ph type="pic" idx="4"/>
          </p:nvPr>
        </p:nvSpPr>
        <p:spPr>
          <a:xfrm>
            <a:off x="3951601" y="740600"/>
            <a:ext cx="1565400" cy="2002800"/>
          </a:xfrm>
          <a:prstGeom prst="roundRect">
            <a:avLst>
              <a:gd name="adj" fmla="val 16667"/>
            </a:avLst>
          </a:prstGeom>
          <a:noFill/>
          <a:ln w="38100" cap="flat" cmpd="sng">
            <a:solidFill>
              <a:schemeClr val="accent3"/>
            </a:solidFill>
            <a:prstDash val="solid"/>
            <a:round/>
            <a:headEnd type="none" w="sm" len="sm"/>
            <a:tailEnd type="none" w="sm" len="sm"/>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TITLE_AND_BODY_1">
    <p:spTree>
      <p:nvGrpSpPr>
        <p:cNvPr id="230" name="Shape 230"/>
        <p:cNvGrpSpPr/>
        <p:nvPr/>
      </p:nvGrpSpPr>
      <p:grpSpPr>
        <a:xfrm>
          <a:off x="0" y="0"/>
          <a:ext cx="0" cy="0"/>
          <a:chOff x="0" y="0"/>
          <a:chExt cx="0" cy="0"/>
        </a:xfrm>
      </p:grpSpPr>
      <p:grpSp>
        <p:nvGrpSpPr>
          <p:cNvPr id="231" name="Google Shape;231;p17"/>
          <p:cNvGrpSpPr/>
          <p:nvPr/>
        </p:nvGrpSpPr>
        <p:grpSpPr>
          <a:xfrm>
            <a:off x="233650" y="111350"/>
            <a:ext cx="8675100" cy="4932325"/>
            <a:chOff x="233650" y="111350"/>
            <a:chExt cx="8675100" cy="4932325"/>
          </a:xfrm>
        </p:grpSpPr>
        <p:grpSp>
          <p:nvGrpSpPr>
            <p:cNvPr id="232" name="Google Shape;232;p17"/>
            <p:cNvGrpSpPr/>
            <p:nvPr/>
          </p:nvGrpSpPr>
          <p:grpSpPr>
            <a:xfrm>
              <a:off x="233650" y="111350"/>
              <a:ext cx="8675100" cy="4932325"/>
              <a:chOff x="233650" y="111350"/>
              <a:chExt cx="8675100" cy="4932325"/>
            </a:xfrm>
          </p:grpSpPr>
          <p:sp>
            <p:nvSpPr>
              <p:cNvPr id="233" name="Google Shape;233;p17"/>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34" name="Google Shape;234;p17"/>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235" name="Google Shape;235;p17"/>
            <p:cNvGrpSpPr/>
            <p:nvPr/>
          </p:nvGrpSpPr>
          <p:grpSpPr>
            <a:xfrm>
              <a:off x="8249059" y="184274"/>
              <a:ext cx="571201" cy="152149"/>
              <a:chOff x="7873475" y="173025"/>
              <a:chExt cx="645425" cy="171900"/>
            </a:xfrm>
          </p:grpSpPr>
          <p:sp>
            <p:nvSpPr>
              <p:cNvPr id="236" name="Google Shape;236;p17"/>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37" name="Google Shape;237;p17"/>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38" name="Google Shape;238;p17"/>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239" name="Google Shape;239;p17"/>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240" name="Google Shape;240;p17"/>
          <p:cNvSpPr txBox="1"/>
          <p:nvPr>
            <p:ph type="body" idx="1"/>
          </p:nvPr>
        </p:nvSpPr>
        <p:spPr>
          <a:xfrm>
            <a:off x="720000" y="1152475"/>
            <a:ext cx="3852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2"/>
              </a:buClr>
              <a:buSzPts val="1400"/>
              <a:buFont typeface="Archivo"/>
              <a:buChar char="●"/>
              <a:defRPr sz="1100"/>
            </a:lvl1pPr>
            <a:lvl2pPr marL="914400" lvl="1" indent="-317500" rtl="0">
              <a:lnSpc>
                <a:spcPct val="100000"/>
              </a:lnSpc>
              <a:spcBef>
                <a:spcPts val="0"/>
              </a:spcBef>
              <a:spcAft>
                <a:spcPts val="0"/>
              </a:spcAft>
              <a:buClr>
                <a:srgbClr val="434343"/>
              </a:buClr>
              <a:buSzPts val="1400"/>
              <a:buFont typeface="Lato Light"/>
              <a:buChar char="○"/>
              <a:defRPr/>
            </a:lvl2pPr>
            <a:lvl3pPr marL="1371600" lvl="2" indent="-317500" rtl="0">
              <a:lnSpc>
                <a:spcPct val="100000"/>
              </a:lnSpc>
              <a:spcBef>
                <a:spcPts val="0"/>
              </a:spcBef>
              <a:spcAft>
                <a:spcPts val="0"/>
              </a:spcAft>
              <a:buClr>
                <a:srgbClr val="434343"/>
              </a:buClr>
              <a:buSzPts val="1400"/>
              <a:buFont typeface="Lato Light"/>
              <a:buChar char="■"/>
              <a:defRPr/>
            </a:lvl3pPr>
            <a:lvl4pPr marL="1828800" lvl="3" indent="-317500" rtl="0">
              <a:lnSpc>
                <a:spcPct val="100000"/>
              </a:lnSpc>
              <a:spcBef>
                <a:spcPts val="0"/>
              </a:spcBef>
              <a:spcAft>
                <a:spcPts val="0"/>
              </a:spcAft>
              <a:buClr>
                <a:srgbClr val="434343"/>
              </a:buClr>
              <a:buSzPts val="1400"/>
              <a:buFont typeface="Lato Light"/>
              <a:buChar char="●"/>
              <a:defRPr/>
            </a:lvl4pPr>
            <a:lvl5pPr marL="2286000" lvl="4" indent="-317500" rtl="0">
              <a:lnSpc>
                <a:spcPct val="100000"/>
              </a:lnSpc>
              <a:spcBef>
                <a:spcPts val="0"/>
              </a:spcBef>
              <a:spcAft>
                <a:spcPts val="0"/>
              </a:spcAft>
              <a:buClr>
                <a:srgbClr val="434343"/>
              </a:buClr>
              <a:buSzPts val="1400"/>
              <a:buFont typeface="Lato Light"/>
              <a:buChar char="○"/>
              <a:defRPr/>
            </a:lvl5pPr>
            <a:lvl6pPr marL="2743200" lvl="5" indent="-317500" rtl="0">
              <a:lnSpc>
                <a:spcPct val="100000"/>
              </a:lnSpc>
              <a:spcBef>
                <a:spcPts val="0"/>
              </a:spcBef>
              <a:spcAft>
                <a:spcPts val="0"/>
              </a:spcAft>
              <a:buClr>
                <a:srgbClr val="434343"/>
              </a:buClr>
              <a:buSzPts val="1400"/>
              <a:buFont typeface="Lato Light"/>
              <a:buChar char="■"/>
              <a:defRPr/>
            </a:lvl6pPr>
            <a:lvl7pPr marL="3200400" lvl="6" indent="-317500" rtl="0">
              <a:lnSpc>
                <a:spcPct val="100000"/>
              </a:lnSpc>
              <a:spcBef>
                <a:spcPts val="0"/>
              </a:spcBef>
              <a:spcAft>
                <a:spcPts val="0"/>
              </a:spcAft>
              <a:buClr>
                <a:srgbClr val="434343"/>
              </a:buClr>
              <a:buSzPts val="1400"/>
              <a:buFont typeface="Lato Light"/>
              <a:buChar char="●"/>
              <a:defRPr/>
            </a:lvl7pPr>
            <a:lvl8pPr marL="3657600" lvl="7" indent="-317500" rtl="0">
              <a:lnSpc>
                <a:spcPct val="100000"/>
              </a:lnSpc>
              <a:spcBef>
                <a:spcPts val="0"/>
              </a:spcBef>
              <a:spcAft>
                <a:spcPts val="0"/>
              </a:spcAft>
              <a:buClr>
                <a:srgbClr val="434343"/>
              </a:buClr>
              <a:buSzPts val="1400"/>
              <a:buFont typeface="Lato Light"/>
              <a:buChar char="○"/>
              <a:defRPr/>
            </a:lvl8pPr>
            <a:lvl9pPr marL="4114800" lvl="8" indent="-317500" rtl="0">
              <a:lnSpc>
                <a:spcPct val="100000"/>
              </a:lnSpc>
              <a:spcBef>
                <a:spcPts val="0"/>
              </a:spcBef>
              <a:spcAft>
                <a:spcPts val="0"/>
              </a:spcAft>
              <a:buClr>
                <a:srgbClr val="434343"/>
              </a:buClr>
              <a:buSzPts val="1400"/>
              <a:buFont typeface="Lato Light"/>
              <a:buChar char="■"/>
              <a:defRPr/>
            </a:lvl9pPr>
          </a:lstStyle>
          <a:p/>
        </p:txBody>
      </p:sp>
      <p:sp>
        <p:nvSpPr>
          <p:cNvPr id="241" name="Google Shape;241;p17"/>
          <p:cNvSpPr txBox="1"/>
          <p:nvPr>
            <p:ph type="body" idx="2"/>
          </p:nvPr>
        </p:nvSpPr>
        <p:spPr>
          <a:xfrm>
            <a:off x="4570850" y="1152475"/>
            <a:ext cx="3852000" cy="1600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2"/>
              </a:buClr>
              <a:buSzPts val="1200"/>
              <a:buChar char="●"/>
              <a:defRPr sz="1100"/>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242" name="Shape 242"/>
        <p:cNvGrpSpPr/>
        <p:nvPr/>
      </p:nvGrpSpPr>
      <p:grpSpPr>
        <a:xfrm>
          <a:off x="0" y="0"/>
          <a:ext cx="0" cy="0"/>
          <a:chOff x="0" y="0"/>
          <a:chExt cx="0" cy="0"/>
        </a:xfrm>
      </p:grpSpPr>
      <p:grpSp>
        <p:nvGrpSpPr>
          <p:cNvPr id="243" name="Google Shape;243;p18"/>
          <p:cNvGrpSpPr/>
          <p:nvPr/>
        </p:nvGrpSpPr>
        <p:grpSpPr>
          <a:xfrm>
            <a:off x="233650" y="111350"/>
            <a:ext cx="8675100" cy="4932325"/>
            <a:chOff x="233650" y="111350"/>
            <a:chExt cx="8675100" cy="4932325"/>
          </a:xfrm>
        </p:grpSpPr>
        <p:grpSp>
          <p:nvGrpSpPr>
            <p:cNvPr id="244" name="Google Shape;244;p18"/>
            <p:cNvGrpSpPr/>
            <p:nvPr/>
          </p:nvGrpSpPr>
          <p:grpSpPr>
            <a:xfrm>
              <a:off x="233650" y="111350"/>
              <a:ext cx="8675100" cy="4932325"/>
              <a:chOff x="233650" y="111350"/>
              <a:chExt cx="8675100" cy="4932325"/>
            </a:xfrm>
          </p:grpSpPr>
          <p:sp>
            <p:nvSpPr>
              <p:cNvPr id="245" name="Google Shape;245;p18"/>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46" name="Google Shape;246;p18"/>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247" name="Google Shape;247;p18"/>
            <p:cNvGrpSpPr/>
            <p:nvPr/>
          </p:nvGrpSpPr>
          <p:grpSpPr>
            <a:xfrm>
              <a:off x="8249059" y="184274"/>
              <a:ext cx="571201" cy="152149"/>
              <a:chOff x="7873475" y="173025"/>
              <a:chExt cx="645425" cy="171900"/>
            </a:xfrm>
          </p:grpSpPr>
          <p:sp>
            <p:nvSpPr>
              <p:cNvPr id="248" name="Google Shape;248;p18"/>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49" name="Google Shape;249;p18"/>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50" name="Google Shape;250;p18"/>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251" name="Google Shape;251;p1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2" name="Google Shape;252;p18"/>
          <p:cNvSpPr txBox="1"/>
          <p:nvPr>
            <p:ph type="subTitle" idx="1"/>
          </p:nvPr>
        </p:nvSpPr>
        <p:spPr>
          <a:xfrm>
            <a:off x="1671175" y="1090975"/>
            <a:ext cx="46155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2pPr>
            <a:lvl3pPr lvl="2"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3pPr>
            <a:lvl4pPr lvl="3"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4pPr>
            <a:lvl5pPr lvl="4"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5pPr>
            <a:lvl6pPr lvl="5"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6pPr>
            <a:lvl7pPr lvl="6"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7pPr>
            <a:lvl8pPr lvl="7"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8pPr>
            <a:lvl9pPr lvl="8"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9pPr>
          </a:lstStyle>
          <a:p/>
        </p:txBody>
      </p:sp>
      <p:sp>
        <p:nvSpPr>
          <p:cNvPr id="253" name="Google Shape;253;p18"/>
          <p:cNvSpPr txBox="1"/>
          <p:nvPr>
            <p:ph type="subTitle" idx="2"/>
          </p:nvPr>
        </p:nvSpPr>
        <p:spPr>
          <a:xfrm>
            <a:off x="1671175" y="1509175"/>
            <a:ext cx="4615500" cy="6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254" name="Google Shape;254;p18"/>
          <p:cNvSpPr txBox="1"/>
          <p:nvPr>
            <p:ph type="subTitle" idx="3"/>
          </p:nvPr>
        </p:nvSpPr>
        <p:spPr>
          <a:xfrm>
            <a:off x="1671175" y="2721353"/>
            <a:ext cx="4615500" cy="6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255" name="Google Shape;255;p18"/>
          <p:cNvSpPr txBox="1"/>
          <p:nvPr>
            <p:ph type="subTitle" idx="4"/>
          </p:nvPr>
        </p:nvSpPr>
        <p:spPr>
          <a:xfrm>
            <a:off x="1671175" y="3933500"/>
            <a:ext cx="4615500" cy="6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256" name="Google Shape;256;p18"/>
          <p:cNvSpPr txBox="1"/>
          <p:nvPr>
            <p:ph type="subTitle" idx="5"/>
          </p:nvPr>
        </p:nvSpPr>
        <p:spPr>
          <a:xfrm>
            <a:off x="1671180" y="2303138"/>
            <a:ext cx="46155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2pPr>
            <a:lvl3pPr lvl="2"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3pPr>
            <a:lvl4pPr lvl="3"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4pPr>
            <a:lvl5pPr lvl="4"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5pPr>
            <a:lvl6pPr lvl="5"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6pPr>
            <a:lvl7pPr lvl="6"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7pPr>
            <a:lvl8pPr lvl="7"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8pPr>
            <a:lvl9pPr lvl="8"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9pPr>
          </a:lstStyle>
          <a:p/>
        </p:txBody>
      </p:sp>
      <p:sp>
        <p:nvSpPr>
          <p:cNvPr id="257" name="Google Shape;257;p18"/>
          <p:cNvSpPr txBox="1"/>
          <p:nvPr>
            <p:ph type="subTitle" idx="6"/>
          </p:nvPr>
        </p:nvSpPr>
        <p:spPr>
          <a:xfrm>
            <a:off x="1671182" y="3515300"/>
            <a:ext cx="46155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2pPr>
            <a:lvl3pPr lvl="2"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3pPr>
            <a:lvl4pPr lvl="3"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4pPr>
            <a:lvl5pPr lvl="4"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5pPr>
            <a:lvl6pPr lvl="5"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6pPr>
            <a:lvl7pPr lvl="6"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7pPr>
            <a:lvl8pPr lvl="7"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8pPr>
            <a:lvl9pPr lvl="8"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258" name="Shape 258"/>
        <p:cNvGrpSpPr/>
        <p:nvPr/>
      </p:nvGrpSpPr>
      <p:grpSpPr>
        <a:xfrm>
          <a:off x="0" y="0"/>
          <a:ext cx="0" cy="0"/>
          <a:chOff x="0" y="0"/>
          <a:chExt cx="0" cy="0"/>
        </a:xfrm>
      </p:grpSpPr>
      <p:grpSp>
        <p:nvGrpSpPr>
          <p:cNvPr id="259" name="Google Shape;259;p19"/>
          <p:cNvGrpSpPr/>
          <p:nvPr/>
        </p:nvGrpSpPr>
        <p:grpSpPr>
          <a:xfrm>
            <a:off x="233650" y="111350"/>
            <a:ext cx="8675100" cy="4932325"/>
            <a:chOff x="233650" y="111350"/>
            <a:chExt cx="8675100" cy="4932325"/>
          </a:xfrm>
        </p:grpSpPr>
        <p:grpSp>
          <p:nvGrpSpPr>
            <p:cNvPr id="260" name="Google Shape;260;p19"/>
            <p:cNvGrpSpPr/>
            <p:nvPr/>
          </p:nvGrpSpPr>
          <p:grpSpPr>
            <a:xfrm>
              <a:off x="233650" y="111350"/>
              <a:ext cx="8675100" cy="4932325"/>
              <a:chOff x="233650" y="111350"/>
              <a:chExt cx="8675100" cy="4932325"/>
            </a:xfrm>
          </p:grpSpPr>
          <p:sp>
            <p:nvSpPr>
              <p:cNvPr id="261" name="Google Shape;261;p19"/>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62" name="Google Shape;262;p19"/>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263" name="Google Shape;263;p19"/>
            <p:cNvGrpSpPr/>
            <p:nvPr/>
          </p:nvGrpSpPr>
          <p:grpSpPr>
            <a:xfrm>
              <a:off x="8249059" y="184274"/>
              <a:ext cx="571201" cy="152149"/>
              <a:chOff x="7873475" y="173025"/>
              <a:chExt cx="645425" cy="171900"/>
            </a:xfrm>
          </p:grpSpPr>
          <p:sp>
            <p:nvSpPr>
              <p:cNvPr id="264" name="Google Shape;264;p19"/>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65" name="Google Shape;265;p19"/>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66" name="Google Shape;266;p19"/>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267" name="Google Shape;267;p1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8" name="Google Shape;268;p19"/>
          <p:cNvSpPr txBox="1"/>
          <p:nvPr>
            <p:ph type="subTitle" idx="1"/>
          </p:nvPr>
        </p:nvSpPr>
        <p:spPr>
          <a:xfrm>
            <a:off x="2926538" y="1808975"/>
            <a:ext cx="5280300" cy="385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2pPr>
            <a:lvl3pPr lvl="2"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3pPr>
            <a:lvl4pPr lvl="3"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4pPr>
            <a:lvl5pPr lvl="4"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5pPr>
            <a:lvl6pPr lvl="5"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6pPr>
            <a:lvl7pPr lvl="6"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7pPr>
            <a:lvl8pPr lvl="7"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8pPr>
            <a:lvl9pPr lvl="8"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9pPr>
          </a:lstStyle>
          <a:p/>
        </p:txBody>
      </p:sp>
      <p:sp>
        <p:nvSpPr>
          <p:cNvPr id="269" name="Google Shape;269;p19"/>
          <p:cNvSpPr txBox="1"/>
          <p:nvPr>
            <p:ph type="subTitle" idx="2"/>
          </p:nvPr>
        </p:nvSpPr>
        <p:spPr>
          <a:xfrm flipH="1">
            <a:off x="937163" y="2984587"/>
            <a:ext cx="5280300" cy="3858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2pPr>
            <a:lvl3pPr lvl="2"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3pPr>
            <a:lvl4pPr lvl="3"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4pPr>
            <a:lvl5pPr lvl="4"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5pPr>
            <a:lvl6pPr lvl="5"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6pPr>
            <a:lvl7pPr lvl="6"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7pPr>
            <a:lvl8pPr lvl="7"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8pPr>
            <a:lvl9pPr lvl="8"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9pPr>
          </a:lstStyle>
          <a:p/>
        </p:txBody>
      </p:sp>
      <p:sp>
        <p:nvSpPr>
          <p:cNvPr id="270" name="Google Shape;270;p19"/>
          <p:cNvSpPr txBox="1"/>
          <p:nvPr>
            <p:ph type="subTitle" idx="3"/>
          </p:nvPr>
        </p:nvSpPr>
        <p:spPr>
          <a:xfrm>
            <a:off x="2926538" y="4132100"/>
            <a:ext cx="5280300" cy="385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2pPr>
            <a:lvl3pPr lvl="2"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3pPr>
            <a:lvl4pPr lvl="3"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4pPr>
            <a:lvl5pPr lvl="4"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5pPr>
            <a:lvl6pPr lvl="5"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6pPr>
            <a:lvl7pPr lvl="6"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7pPr>
            <a:lvl8pPr lvl="7"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8pPr>
            <a:lvl9pPr lvl="8"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9pPr>
          </a:lstStyle>
          <a:p/>
        </p:txBody>
      </p:sp>
      <p:sp>
        <p:nvSpPr>
          <p:cNvPr id="271" name="Google Shape;271;p19"/>
          <p:cNvSpPr txBox="1"/>
          <p:nvPr>
            <p:ph type="subTitle" idx="4"/>
          </p:nvPr>
        </p:nvSpPr>
        <p:spPr>
          <a:xfrm>
            <a:off x="2926540" y="1350275"/>
            <a:ext cx="52803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272" name="Google Shape;272;p19"/>
          <p:cNvSpPr txBox="1"/>
          <p:nvPr>
            <p:ph type="subTitle" idx="5"/>
          </p:nvPr>
        </p:nvSpPr>
        <p:spPr>
          <a:xfrm flipH="1">
            <a:off x="937163" y="2525887"/>
            <a:ext cx="5280300" cy="458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273" name="Google Shape;273;p19"/>
          <p:cNvSpPr txBox="1"/>
          <p:nvPr>
            <p:ph type="subTitle" idx="6"/>
          </p:nvPr>
        </p:nvSpPr>
        <p:spPr>
          <a:xfrm>
            <a:off x="2926540" y="3673410"/>
            <a:ext cx="52803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274" name="Shape 274"/>
        <p:cNvGrpSpPr/>
        <p:nvPr/>
      </p:nvGrpSpPr>
      <p:grpSpPr>
        <a:xfrm>
          <a:off x="0" y="0"/>
          <a:ext cx="0" cy="0"/>
          <a:chOff x="0" y="0"/>
          <a:chExt cx="0" cy="0"/>
        </a:xfrm>
      </p:grpSpPr>
      <p:grpSp>
        <p:nvGrpSpPr>
          <p:cNvPr id="275" name="Google Shape;275;p20"/>
          <p:cNvGrpSpPr/>
          <p:nvPr/>
        </p:nvGrpSpPr>
        <p:grpSpPr>
          <a:xfrm>
            <a:off x="233650" y="111350"/>
            <a:ext cx="8675100" cy="4932325"/>
            <a:chOff x="233650" y="111350"/>
            <a:chExt cx="8675100" cy="4932325"/>
          </a:xfrm>
        </p:grpSpPr>
        <p:grpSp>
          <p:nvGrpSpPr>
            <p:cNvPr id="276" name="Google Shape;276;p20"/>
            <p:cNvGrpSpPr/>
            <p:nvPr/>
          </p:nvGrpSpPr>
          <p:grpSpPr>
            <a:xfrm>
              <a:off x="233650" y="111350"/>
              <a:ext cx="8675100" cy="4932325"/>
              <a:chOff x="233650" y="111350"/>
              <a:chExt cx="8675100" cy="4932325"/>
            </a:xfrm>
          </p:grpSpPr>
          <p:sp>
            <p:nvSpPr>
              <p:cNvPr id="277" name="Google Shape;277;p20"/>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78" name="Google Shape;278;p20"/>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279" name="Google Shape;279;p20"/>
            <p:cNvGrpSpPr/>
            <p:nvPr/>
          </p:nvGrpSpPr>
          <p:grpSpPr>
            <a:xfrm>
              <a:off x="8249059" y="184274"/>
              <a:ext cx="571201" cy="152149"/>
              <a:chOff x="7873475" y="173025"/>
              <a:chExt cx="645425" cy="171900"/>
            </a:xfrm>
          </p:grpSpPr>
          <p:sp>
            <p:nvSpPr>
              <p:cNvPr id="280" name="Google Shape;280;p20"/>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81" name="Google Shape;281;p20"/>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82" name="Google Shape;282;p20"/>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283" name="Google Shape;283;p2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4" name="Google Shape;284;p20"/>
          <p:cNvSpPr txBox="1"/>
          <p:nvPr>
            <p:ph type="subTitle" idx="1"/>
          </p:nvPr>
        </p:nvSpPr>
        <p:spPr>
          <a:xfrm>
            <a:off x="783588" y="1306475"/>
            <a:ext cx="36804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2pPr>
            <a:lvl3pPr lvl="2"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3pPr>
            <a:lvl4pPr lvl="3"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4pPr>
            <a:lvl5pPr lvl="4"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5pPr>
            <a:lvl6pPr lvl="5"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6pPr>
            <a:lvl7pPr lvl="6"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7pPr>
            <a:lvl8pPr lvl="7"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8pPr>
            <a:lvl9pPr lvl="8"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9pPr>
          </a:lstStyle>
          <a:p/>
        </p:txBody>
      </p:sp>
      <p:sp>
        <p:nvSpPr>
          <p:cNvPr id="285" name="Google Shape;285;p20"/>
          <p:cNvSpPr txBox="1"/>
          <p:nvPr>
            <p:ph type="subTitle" idx="2"/>
          </p:nvPr>
        </p:nvSpPr>
        <p:spPr>
          <a:xfrm>
            <a:off x="783589" y="1832375"/>
            <a:ext cx="36804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286" name="Google Shape;286;p20"/>
          <p:cNvSpPr txBox="1"/>
          <p:nvPr>
            <p:ph type="subTitle" idx="3"/>
          </p:nvPr>
        </p:nvSpPr>
        <p:spPr>
          <a:xfrm>
            <a:off x="4680010" y="1832375"/>
            <a:ext cx="36804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287" name="Google Shape;287;p20"/>
          <p:cNvSpPr txBox="1"/>
          <p:nvPr>
            <p:ph type="subTitle" idx="4"/>
          </p:nvPr>
        </p:nvSpPr>
        <p:spPr>
          <a:xfrm>
            <a:off x="783589" y="3580700"/>
            <a:ext cx="36804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288" name="Google Shape;288;p20"/>
          <p:cNvSpPr txBox="1"/>
          <p:nvPr>
            <p:ph type="subTitle" idx="5"/>
          </p:nvPr>
        </p:nvSpPr>
        <p:spPr>
          <a:xfrm>
            <a:off x="4680010" y="3580700"/>
            <a:ext cx="36804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289" name="Google Shape;289;p20"/>
          <p:cNvSpPr txBox="1"/>
          <p:nvPr>
            <p:ph type="subTitle" idx="6"/>
          </p:nvPr>
        </p:nvSpPr>
        <p:spPr>
          <a:xfrm>
            <a:off x="783588" y="3054800"/>
            <a:ext cx="36804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2pPr>
            <a:lvl3pPr lvl="2"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3pPr>
            <a:lvl4pPr lvl="3"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4pPr>
            <a:lvl5pPr lvl="4"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5pPr>
            <a:lvl6pPr lvl="5"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6pPr>
            <a:lvl7pPr lvl="6"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7pPr>
            <a:lvl8pPr lvl="7"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8pPr>
            <a:lvl9pPr lvl="8"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9pPr>
          </a:lstStyle>
          <a:p/>
        </p:txBody>
      </p:sp>
      <p:sp>
        <p:nvSpPr>
          <p:cNvPr id="290" name="Google Shape;290;p20"/>
          <p:cNvSpPr txBox="1"/>
          <p:nvPr>
            <p:ph type="subTitle" idx="7"/>
          </p:nvPr>
        </p:nvSpPr>
        <p:spPr>
          <a:xfrm>
            <a:off x="4680007" y="1306475"/>
            <a:ext cx="36804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2pPr>
            <a:lvl3pPr lvl="2"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3pPr>
            <a:lvl4pPr lvl="3"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4pPr>
            <a:lvl5pPr lvl="4"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5pPr>
            <a:lvl6pPr lvl="5"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6pPr>
            <a:lvl7pPr lvl="6"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7pPr>
            <a:lvl8pPr lvl="7"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8pPr>
            <a:lvl9pPr lvl="8"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9pPr>
          </a:lstStyle>
          <a:p/>
        </p:txBody>
      </p:sp>
      <p:sp>
        <p:nvSpPr>
          <p:cNvPr id="291" name="Google Shape;291;p20"/>
          <p:cNvSpPr txBox="1"/>
          <p:nvPr>
            <p:ph type="subTitle" idx="8"/>
          </p:nvPr>
        </p:nvSpPr>
        <p:spPr>
          <a:xfrm>
            <a:off x="4680007" y="3054800"/>
            <a:ext cx="36804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2pPr>
            <a:lvl3pPr lvl="2"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3pPr>
            <a:lvl4pPr lvl="3"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4pPr>
            <a:lvl5pPr lvl="4"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5pPr>
            <a:lvl6pPr lvl="5"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6pPr>
            <a:lvl7pPr lvl="6"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7pPr>
            <a:lvl8pPr lvl="7"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8pPr>
            <a:lvl9pPr lvl="8"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9pPr>
          </a:lstStyle>
          <a:p/>
        </p:txBody>
      </p:sp>
      <p:grpSp>
        <p:nvGrpSpPr>
          <p:cNvPr id="292" name="Google Shape;292;p20"/>
          <p:cNvGrpSpPr/>
          <p:nvPr/>
        </p:nvGrpSpPr>
        <p:grpSpPr>
          <a:xfrm flipH="1">
            <a:off x="8360404" y="656373"/>
            <a:ext cx="395946" cy="723077"/>
            <a:chOff x="8421918" y="1089498"/>
            <a:chExt cx="395946" cy="723077"/>
          </a:xfrm>
        </p:grpSpPr>
        <p:grpSp>
          <p:nvGrpSpPr>
            <p:cNvPr id="293" name="Google Shape;293;p20"/>
            <p:cNvGrpSpPr/>
            <p:nvPr/>
          </p:nvGrpSpPr>
          <p:grpSpPr>
            <a:xfrm>
              <a:off x="8445669" y="1439387"/>
              <a:ext cx="372195" cy="373188"/>
              <a:chOff x="5511130" y="3329361"/>
              <a:chExt cx="135000" cy="135350"/>
            </a:xfrm>
          </p:grpSpPr>
          <p:sp>
            <p:nvSpPr>
              <p:cNvPr id="294" name="Google Shape;294;p20"/>
              <p:cNvSpPr/>
              <p:nvPr/>
            </p:nvSpPr>
            <p:spPr>
              <a:xfrm>
                <a:off x="5511130" y="3329361"/>
                <a:ext cx="135000" cy="135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5" name="Google Shape;295;p20"/>
              <p:cNvSpPr/>
              <p:nvPr/>
            </p:nvSpPr>
            <p:spPr>
              <a:xfrm>
                <a:off x="5555659" y="3358932"/>
                <a:ext cx="45600" cy="447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6" name="Google Shape;296;p20"/>
              <p:cNvSpPr/>
              <p:nvPr/>
            </p:nvSpPr>
            <p:spPr>
              <a:xfrm>
                <a:off x="5550709" y="3412130"/>
                <a:ext cx="55661" cy="52581"/>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97" name="Google Shape;297;p20"/>
            <p:cNvGrpSpPr/>
            <p:nvPr/>
          </p:nvGrpSpPr>
          <p:grpSpPr>
            <a:xfrm>
              <a:off x="8421918" y="1089498"/>
              <a:ext cx="243759" cy="244271"/>
              <a:chOff x="5641208" y="3341378"/>
              <a:chExt cx="174300" cy="174654"/>
            </a:xfrm>
          </p:grpSpPr>
          <p:sp>
            <p:nvSpPr>
              <p:cNvPr id="298" name="Google Shape;298;p20"/>
              <p:cNvSpPr/>
              <p:nvPr/>
            </p:nvSpPr>
            <p:spPr>
              <a:xfrm>
                <a:off x="5641208" y="3341378"/>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9" name="Google Shape;299;p20"/>
              <p:cNvSpPr/>
              <p:nvPr/>
            </p:nvSpPr>
            <p:spPr>
              <a:xfrm>
                <a:off x="5698669" y="3385150"/>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0" name="Google Shape;300;p20"/>
              <p:cNvSpPr/>
              <p:nvPr/>
            </p:nvSpPr>
            <p:spPr>
              <a:xfrm>
                <a:off x="5692281" y="3448182"/>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233650" y="111350"/>
            <a:ext cx="8675100" cy="4932325"/>
            <a:chOff x="233650" y="111350"/>
            <a:chExt cx="8675100" cy="4932325"/>
          </a:xfrm>
        </p:grpSpPr>
        <p:grpSp>
          <p:nvGrpSpPr>
            <p:cNvPr id="21" name="Google Shape;21;p3"/>
            <p:cNvGrpSpPr/>
            <p:nvPr/>
          </p:nvGrpSpPr>
          <p:grpSpPr>
            <a:xfrm>
              <a:off x="233650" y="111350"/>
              <a:ext cx="8675100" cy="4932325"/>
              <a:chOff x="233650" y="111350"/>
              <a:chExt cx="8675100" cy="4932325"/>
            </a:xfrm>
          </p:grpSpPr>
          <p:sp>
            <p:nvSpPr>
              <p:cNvPr id="22" name="Google Shape;22;p3"/>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3" name="Google Shape;23;p3"/>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24" name="Google Shape;24;p3"/>
            <p:cNvGrpSpPr/>
            <p:nvPr/>
          </p:nvGrpSpPr>
          <p:grpSpPr>
            <a:xfrm>
              <a:off x="8249059" y="184274"/>
              <a:ext cx="571201" cy="152149"/>
              <a:chOff x="7873475" y="173025"/>
              <a:chExt cx="645425" cy="171900"/>
            </a:xfrm>
          </p:grpSpPr>
          <p:sp>
            <p:nvSpPr>
              <p:cNvPr id="25" name="Google Shape;25;p3"/>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6" name="Google Shape;26;p3"/>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7" name="Google Shape;27;p3"/>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28" name="Google Shape;28;p3"/>
          <p:cNvSpPr txBox="1"/>
          <p:nvPr>
            <p:ph type="title"/>
          </p:nvPr>
        </p:nvSpPr>
        <p:spPr>
          <a:xfrm>
            <a:off x="5209900" y="2627600"/>
            <a:ext cx="3219000" cy="911700"/>
          </a:xfrm>
          <a:prstGeom prst="rect">
            <a:avLst/>
          </a:prstGeom>
        </p:spPr>
        <p:txBody>
          <a:bodyPr spcFirstLastPara="1" wrap="square" lIns="91425" tIns="91425" rIns="91425" bIns="91425" anchor="t" anchorCtr="0">
            <a:noAutofit/>
          </a:bodyPr>
          <a:lstStyle>
            <a:lvl1pPr lvl="0" algn="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29" name="Google Shape;29;p3"/>
          <p:cNvSpPr txBox="1"/>
          <p:nvPr>
            <p:ph type="title" idx="2" hasCustomPrompt="1"/>
          </p:nvPr>
        </p:nvSpPr>
        <p:spPr>
          <a:xfrm>
            <a:off x="7104400" y="1755138"/>
            <a:ext cx="1229700" cy="7485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301" name="Shape 301"/>
        <p:cNvGrpSpPr/>
        <p:nvPr/>
      </p:nvGrpSpPr>
      <p:grpSpPr>
        <a:xfrm>
          <a:off x="0" y="0"/>
          <a:ext cx="0" cy="0"/>
          <a:chOff x="0" y="0"/>
          <a:chExt cx="0" cy="0"/>
        </a:xfrm>
      </p:grpSpPr>
      <p:grpSp>
        <p:nvGrpSpPr>
          <p:cNvPr id="302" name="Google Shape;302;p21"/>
          <p:cNvGrpSpPr/>
          <p:nvPr/>
        </p:nvGrpSpPr>
        <p:grpSpPr>
          <a:xfrm>
            <a:off x="233650" y="111350"/>
            <a:ext cx="8675100" cy="4932325"/>
            <a:chOff x="233650" y="111350"/>
            <a:chExt cx="8675100" cy="4932325"/>
          </a:xfrm>
        </p:grpSpPr>
        <p:grpSp>
          <p:nvGrpSpPr>
            <p:cNvPr id="303" name="Google Shape;303;p21"/>
            <p:cNvGrpSpPr/>
            <p:nvPr/>
          </p:nvGrpSpPr>
          <p:grpSpPr>
            <a:xfrm>
              <a:off x="233650" y="111350"/>
              <a:ext cx="8675100" cy="4932325"/>
              <a:chOff x="233650" y="111350"/>
              <a:chExt cx="8675100" cy="4932325"/>
            </a:xfrm>
          </p:grpSpPr>
          <p:sp>
            <p:nvSpPr>
              <p:cNvPr id="304" name="Google Shape;304;p21"/>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05" name="Google Shape;305;p21"/>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306" name="Google Shape;306;p21"/>
            <p:cNvGrpSpPr/>
            <p:nvPr/>
          </p:nvGrpSpPr>
          <p:grpSpPr>
            <a:xfrm>
              <a:off x="8249059" y="184274"/>
              <a:ext cx="571201" cy="152149"/>
              <a:chOff x="7873475" y="173025"/>
              <a:chExt cx="645425" cy="171900"/>
            </a:xfrm>
          </p:grpSpPr>
          <p:sp>
            <p:nvSpPr>
              <p:cNvPr id="307" name="Google Shape;307;p21"/>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08" name="Google Shape;308;p21"/>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09" name="Google Shape;309;p21"/>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310" name="Google Shape;310;p21"/>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1" name="Google Shape;311;p21"/>
          <p:cNvSpPr txBox="1"/>
          <p:nvPr>
            <p:ph type="subTitle" idx="1"/>
          </p:nvPr>
        </p:nvSpPr>
        <p:spPr>
          <a:xfrm>
            <a:off x="721133" y="1872438"/>
            <a:ext cx="24591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312" name="Google Shape;312;p21"/>
          <p:cNvSpPr txBox="1"/>
          <p:nvPr>
            <p:ph type="subTitle" idx="2"/>
          </p:nvPr>
        </p:nvSpPr>
        <p:spPr>
          <a:xfrm>
            <a:off x="3342150" y="1872438"/>
            <a:ext cx="24591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313" name="Google Shape;313;p21"/>
          <p:cNvSpPr txBox="1"/>
          <p:nvPr>
            <p:ph type="subTitle" idx="3"/>
          </p:nvPr>
        </p:nvSpPr>
        <p:spPr>
          <a:xfrm>
            <a:off x="5963167" y="1872438"/>
            <a:ext cx="24597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314" name="Google Shape;314;p21"/>
          <p:cNvSpPr txBox="1"/>
          <p:nvPr>
            <p:ph type="subTitle" idx="4"/>
          </p:nvPr>
        </p:nvSpPr>
        <p:spPr>
          <a:xfrm>
            <a:off x="721133" y="3552800"/>
            <a:ext cx="24591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315" name="Google Shape;315;p21"/>
          <p:cNvSpPr txBox="1"/>
          <p:nvPr>
            <p:ph type="subTitle" idx="5"/>
          </p:nvPr>
        </p:nvSpPr>
        <p:spPr>
          <a:xfrm>
            <a:off x="3342150" y="3552800"/>
            <a:ext cx="24591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316" name="Google Shape;316;p21"/>
          <p:cNvSpPr txBox="1"/>
          <p:nvPr>
            <p:ph type="subTitle" idx="6"/>
          </p:nvPr>
        </p:nvSpPr>
        <p:spPr>
          <a:xfrm>
            <a:off x="5963167" y="3552800"/>
            <a:ext cx="24597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317" name="Google Shape;317;p21"/>
          <p:cNvSpPr txBox="1"/>
          <p:nvPr>
            <p:ph type="subTitle" idx="7"/>
          </p:nvPr>
        </p:nvSpPr>
        <p:spPr>
          <a:xfrm>
            <a:off x="721125" y="1455800"/>
            <a:ext cx="2459100" cy="41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2pPr>
            <a:lvl3pPr lvl="2"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3pPr>
            <a:lvl4pPr lvl="3"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4pPr>
            <a:lvl5pPr lvl="4"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5pPr>
            <a:lvl6pPr lvl="5"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6pPr>
            <a:lvl7pPr lvl="6"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7pPr>
            <a:lvl8pPr lvl="7"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8pPr>
            <a:lvl9pPr lvl="8"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9pPr>
          </a:lstStyle>
          <a:p/>
        </p:txBody>
      </p:sp>
      <p:sp>
        <p:nvSpPr>
          <p:cNvPr id="318" name="Google Shape;318;p21"/>
          <p:cNvSpPr txBox="1"/>
          <p:nvPr>
            <p:ph type="subTitle" idx="8"/>
          </p:nvPr>
        </p:nvSpPr>
        <p:spPr>
          <a:xfrm>
            <a:off x="3342148" y="1455800"/>
            <a:ext cx="2459100" cy="41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2pPr>
            <a:lvl3pPr lvl="2"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3pPr>
            <a:lvl4pPr lvl="3"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4pPr>
            <a:lvl5pPr lvl="4"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5pPr>
            <a:lvl6pPr lvl="5"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6pPr>
            <a:lvl7pPr lvl="6"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7pPr>
            <a:lvl8pPr lvl="7"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8pPr>
            <a:lvl9pPr lvl="8"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9pPr>
          </a:lstStyle>
          <a:p/>
        </p:txBody>
      </p:sp>
      <p:sp>
        <p:nvSpPr>
          <p:cNvPr id="319" name="Google Shape;319;p21"/>
          <p:cNvSpPr txBox="1"/>
          <p:nvPr>
            <p:ph type="subTitle" idx="9"/>
          </p:nvPr>
        </p:nvSpPr>
        <p:spPr>
          <a:xfrm>
            <a:off x="5963170" y="1455800"/>
            <a:ext cx="2459700" cy="41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2pPr>
            <a:lvl3pPr lvl="2"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3pPr>
            <a:lvl4pPr lvl="3"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4pPr>
            <a:lvl5pPr lvl="4"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5pPr>
            <a:lvl6pPr lvl="5"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6pPr>
            <a:lvl7pPr lvl="6"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7pPr>
            <a:lvl8pPr lvl="7"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8pPr>
            <a:lvl9pPr lvl="8"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9pPr>
          </a:lstStyle>
          <a:p/>
        </p:txBody>
      </p:sp>
      <p:sp>
        <p:nvSpPr>
          <p:cNvPr id="320" name="Google Shape;320;p21"/>
          <p:cNvSpPr txBox="1"/>
          <p:nvPr>
            <p:ph type="subTitle" idx="13"/>
          </p:nvPr>
        </p:nvSpPr>
        <p:spPr>
          <a:xfrm>
            <a:off x="721125" y="3131675"/>
            <a:ext cx="2459100" cy="41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2pPr>
            <a:lvl3pPr lvl="2"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3pPr>
            <a:lvl4pPr lvl="3"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4pPr>
            <a:lvl5pPr lvl="4"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5pPr>
            <a:lvl6pPr lvl="5"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6pPr>
            <a:lvl7pPr lvl="6"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7pPr>
            <a:lvl8pPr lvl="7"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8pPr>
            <a:lvl9pPr lvl="8"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9pPr>
          </a:lstStyle>
          <a:p/>
        </p:txBody>
      </p:sp>
      <p:sp>
        <p:nvSpPr>
          <p:cNvPr id="321" name="Google Shape;321;p21"/>
          <p:cNvSpPr txBox="1"/>
          <p:nvPr>
            <p:ph type="subTitle" idx="14"/>
          </p:nvPr>
        </p:nvSpPr>
        <p:spPr>
          <a:xfrm>
            <a:off x="3342231" y="3131675"/>
            <a:ext cx="2459100" cy="41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2pPr>
            <a:lvl3pPr lvl="2"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3pPr>
            <a:lvl4pPr lvl="3"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4pPr>
            <a:lvl5pPr lvl="4"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5pPr>
            <a:lvl6pPr lvl="5"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6pPr>
            <a:lvl7pPr lvl="6"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7pPr>
            <a:lvl8pPr lvl="7"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8pPr>
            <a:lvl9pPr lvl="8"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9pPr>
          </a:lstStyle>
          <a:p/>
        </p:txBody>
      </p:sp>
      <p:sp>
        <p:nvSpPr>
          <p:cNvPr id="322" name="Google Shape;322;p21"/>
          <p:cNvSpPr txBox="1"/>
          <p:nvPr>
            <p:ph type="subTitle" idx="15"/>
          </p:nvPr>
        </p:nvSpPr>
        <p:spPr>
          <a:xfrm>
            <a:off x="5963470" y="3131675"/>
            <a:ext cx="2459100" cy="41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2pPr>
            <a:lvl3pPr lvl="2"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3pPr>
            <a:lvl4pPr lvl="3"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4pPr>
            <a:lvl5pPr lvl="4"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5pPr>
            <a:lvl6pPr lvl="5"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6pPr>
            <a:lvl7pPr lvl="6"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7pPr>
            <a:lvl8pPr lvl="7"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8pPr>
            <a:lvl9pPr lvl="8"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323" name="Shape 323"/>
        <p:cNvGrpSpPr/>
        <p:nvPr/>
      </p:nvGrpSpPr>
      <p:grpSpPr>
        <a:xfrm>
          <a:off x="0" y="0"/>
          <a:ext cx="0" cy="0"/>
          <a:chOff x="0" y="0"/>
          <a:chExt cx="0" cy="0"/>
        </a:xfrm>
      </p:grpSpPr>
      <p:grpSp>
        <p:nvGrpSpPr>
          <p:cNvPr id="324" name="Google Shape;324;p22"/>
          <p:cNvGrpSpPr/>
          <p:nvPr/>
        </p:nvGrpSpPr>
        <p:grpSpPr>
          <a:xfrm>
            <a:off x="233650" y="111350"/>
            <a:ext cx="8675100" cy="4932325"/>
            <a:chOff x="233650" y="111350"/>
            <a:chExt cx="8675100" cy="4932325"/>
          </a:xfrm>
        </p:grpSpPr>
        <p:grpSp>
          <p:nvGrpSpPr>
            <p:cNvPr id="325" name="Google Shape;325;p22"/>
            <p:cNvGrpSpPr/>
            <p:nvPr/>
          </p:nvGrpSpPr>
          <p:grpSpPr>
            <a:xfrm>
              <a:off x="233650" y="111350"/>
              <a:ext cx="8675100" cy="4932325"/>
              <a:chOff x="233650" y="111350"/>
              <a:chExt cx="8675100" cy="4932325"/>
            </a:xfrm>
          </p:grpSpPr>
          <p:sp>
            <p:nvSpPr>
              <p:cNvPr id="326" name="Google Shape;326;p22"/>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27" name="Google Shape;327;p22"/>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328" name="Google Shape;328;p22"/>
            <p:cNvGrpSpPr/>
            <p:nvPr/>
          </p:nvGrpSpPr>
          <p:grpSpPr>
            <a:xfrm>
              <a:off x="8249059" y="184274"/>
              <a:ext cx="571201" cy="152149"/>
              <a:chOff x="7873475" y="173025"/>
              <a:chExt cx="645425" cy="171900"/>
            </a:xfrm>
          </p:grpSpPr>
          <p:sp>
            <p:nvSpPr>
              <p:cNvPr id="329" name="Google Shape;329;p22"/>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30" name="Google Shape;330;p22"/>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31" name="Google Shape;331;p22"/>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332" name="Google Shape;332;p22"/>
          <p:cNvSpPr txBox="1"/>
          <p:nvPr>
            <p:ph type="ctrTitle"/>
          </p:nvPr>
        </p:nvSpPr>
        <p:spPr>
          <a:xfrm>
            <a:off x="715100" y="541768"/>
            <a:ext cx="4379400" cy="1056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333" name="Google Shape;333;p22"/>
          <p:cNvSpPr txBox="1"/>
          <p:nvPr>
            <p:ph type="subTitle" idx="1"/>
          </p:nvPr>
        </p:nvSpPr>
        <p:spPr>
          <a:xfrm>
            <a:off x="715200" y="1609493"/>
            <a:ext cx="4379400" cy="11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334" name="Google Shape;334;p22"/>
          <p:cNvSpPr txBox="1"/>
          <p:nvPr/>
        </p:nvSpPr>
        <p:spPr>
          <a:xfrm>
            <a:off x="715100" y="3480950"/>
            <a:ext cx="3856800" cy="508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GB" sz="1000">
                <a:solidFill>
                  <a:schemeClr val="dk1"/>
                </a:solidFill>
                <a:latin typeface="Lato" panose="020F0502020204030203"/>
                <a:ea typeface="Lato" panose="020F0502020204030203"/>
                <a:cs typeface="Lato" panose="020F0502020204030203"/>
                <a:sym typeface="Lato" panose="020F0502020204030203"/>
              </a:rPr>
              <a:t>CREDITS: This presentation template was created by </a:t>
            </a:r>
            <a:r>
              <a:rPr lang="en-GB" sz="1000" b="1" u="sng">
                <a:solidFill>
                  <a:schemeClr val="dk1"/>
                </a:solidFill>
                <a:latin typeface="Lato" panose="020F0502020204030203"/>
                <a:ea typeface="Lato" panose="020F0502020204030203"/>
                <a:cs typeface="Lato" panose="020F0502020204030203"/>
                <a:sym typeface="Lato" panose="020F0502020204030203"/>
                <a:hlinkClick r:id="rId2"/>
              </a:rPr>
              <a:t>Slidesgo</a:t>
            </a:r>
            <a:r>
              <a:rPr lang="en-GB" sz="1000" u="sng">
                <a:solidFill>
                  <a:schemeClr val="dk1"/>
                </a:solidFill>
                <a:latin typeface="Lato" panose="020F0502020204030203"/>
                <a:ea typeface="Lato" panose="020F0502020204030203"/>
                <a:cs typeface="Lato" panose="020F0502020204030203"/>
                <a:sym typeface="Lato" panose="020F0502020204030203"/>
              </a:rPr>
              <a:t>,</a:t>
            </a:r>
            <a:r>
              <a:rPr lang="en-GB" sz="1000">
                <a:solidFill>
                  <a:schemeClr val="dk1"/>
                </a:solidFill>
                <a:latin typeface="Lato" panose="020F0502020204030203"/>
                <a:ea typeface="Lato" panose="020F0502020204030203"/>
                <a:cs typeface="Lato" panose="020F0502020204030203"/>
                <a:sym typeface="Lato" panose="020F0502020204030203"/>
              </a:rPr>
              <a:t> including icons by </a:t>
            </a:r>
            <a:r>
              <a:rPr lang="en-GB" sz="1000" b="1" u="sng">
                <a:solidFill>
                  <a:schemeClr val="dk1"/>
                </a:solidFill>
                <a:latin typeface="Lato" panose="020F0502020204030203"/>
                <a:ea typeface="Lato" panose="020F0502020204030203"/>
                <a:cs typeface="Lato" panose="020F0502020204030203"/>
                <a:sym typeface="Lato" panose="020F0502020204030203"/>
                <a:hlinkClick r:id="rId3"/>
              </a:rPr>
              <a:t>Flaticon</a:t>
            </a:r>
            <a:r>
              <a:rPr lang="en-GB" sz="1000" u="sng">
                <a:solidFill>
                  <a:schemeClr val="dk1"/>
                </a:solidFill>
                <a:latin typeface="Lato" panose="020F0502020204030203"/>
                <a:ea typeface="Lato" panose="020F0502020204030203"/>
                <a:cs typeface="Lato" panose="020F0502020204030203"/>
                <a:sym typeface="Lato" panose="020F0502020204030203"/>
              </a:rPr>
              <a:t>,</a:t>
            </a:r>
            <a:r>
              <a:rPr lang="en-GB" sz="1000">
                <a:solidFill>
                  <a:schemeClr val="dk1"/>
                </a:solidFill>
                <a:latin typeface="Lato" panose="020F0502020204030203"/>
                <a:ea typeface="Lato" panose="020F0502020204030203"/>
                <a:cs typeface="Lato" panose="020F0502020204030203"/>
                <a:sym typeface="Lato" panose="020F0502020204030203"/>
              </a:rPr>
              <a:t> and infographics &amp; images by </a:t>
            </a:r>
            <a:r>
              <a:rPr lang="en-GB" sz="1000" b="1" u="sng">
                <a:solidFill>
                  <a:schemeClr val="dk1"/>
                </a:solidFill>
                <a:latin typeface="Lato" panose="020F0502020204030203"/>
                <a:ea typeface="Lato" panose="020F0502020204030203"/>
                <a:cs typeface="Lato" panose="020F0502020204030203"/>
                <a:sym typeface="Lato" panose="020F0502020204030203"/>
                <a:hlinkClick r:id="rId4"/>
              </a:rPr>
              <a:t>Freepik</a:t>
            </a:r>
            <a:endParaRPr sz="1000" b="1" u="sng">
              <a:solidFill>
                <a:schemeClr val="dk1"/>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335" name="Shape 335"/>
        <p:cNvGrpSpPr/>
        <p:nvPr/>
      </p:nvGrpSpPr>
      <p:grpSpPr>
        <a:xfrm>
          <a:off x="0" y="0"/>
          <a:ext cx="0" cy="0"/>
          <a:chOff x="0" y="0"/>
          <a:chExt cx="0" cy="0"/>
        </a:xfrm>
      </p:grpSpPr>
      <p:grpSp>
        <p:nvGrpSpPr>
          <p:cNvPr id="336" name="Google Shape;336;p23"/>
          <p:cNvGrpSpPr/>
          <p:nvPr/>
        </p:nvGrpSpPr>
        <p:grpSpPr>
          <a:xfrm>
            <a:off x="233650" y="111350"/>
            <a:ext cx="8675100" cy="4932325"/>
            <a:chOff x="233650" y="111350"/>
            <a:chExt cx="8675100" cy="4932325"/>
          </a:xfrm>
        </p:grpSpPr>
        <p:grpSp>
          <p:nvGrpSpPr>
            <p:cNvPr id="337" name="Google Shape;337;p23"/>
            <p:cNvGrpSpPr/>
            <p:nvPr/>
          </p:nvGrpSpPr>
          <p:grpSpPr>
            <a:xfrm>
              <a:off x="233650" y="111350"/>
              <a:ext cx="8675100" cy="4932325"/>
              <a:chOff x="233650" y="111350"/>
              <a:chExt cx="8675100" cy="4932325"/>
            </a:xfrm>
          </p:grpSpPr>
          <p:sp>
            <p:nvSpPr>
              <p:cNvPr id="338" name="Google Shape;338;p23"/>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39" name="Google Shape;339;p23"/>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340" name="Google Shape;340;p23"/>
            <p:cNvGrpSpPr/>
            <p:nvPr/>
          </p:nvGrpSpPr>
          <p:grpSpPr>
            <a:xfrm>
              <a:off x="8249059" y="184274"/>
              <a:ext cx="571201" cy="152149"/>
              <a:chOff x="7873475" y="173025"/>
              <a:chExt cx="645425" cy="171900"/>
            </a:xfrm>
          </p:grpSpPr>
          <p:sp>
            <p:nvSpPr>
              <p:cNvPr id="341" name="Google Shape;341;p23"/>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42" name="Google Shape;342;p23"/>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43" name="Google Shape;343;p23"/>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grpSp>
        <p:nvGrpSpPr>
          <p:cNvPr id="344" name="Google Shape;344;p23"/>
          <p:cNvGrpSpPr/>
          <p:nvPr/>
        </p:nvGrpSpPr>
        <p:grpSpPr>
          <a:xfrm>
            <a:off x="6625302" y="2529324"/>
            <a:ext cx="1911900" cy="2079176"/>
            <a:chOff x="3285302" y="215449"/>
            <a:chExt cx="1911900" cy="2079176"/>
          </a:xfrm>
        </p:grpSpPr>
        <p:sp>
          <p:nvSpPr>
            <p:cNvPr id="345" name="Google Shape;345;p23"/>
            <p:cNvSpPr/>
            <p:nvPr/>
          </p:nvSpPr>
          <p:spPr>
            <a:xfrm>
              <a:off x="3285302" y="215449"/>
              <a:ext cx="1911900" cy="2079176"/>
            </a:xfrm>
            <a:custGeom>
              <a:avLst/>
              <a:gdLst/>
              <a:ahLst/>
              <a:cxnLst/>
              <a:rect l="l" t="t" r="r" b="b"/>
              <a:pathLst>
                <a:path w="856" h="935" extrusionOk="0">
                  <a:moveTo>
                    <a:pt x="428" y="812"/>
                  </a:moveTo>
                  <a:cubicBezTo>
                    <a:pt x="216" y="812"/>
                    <a:pt x="44" y="640"/>
                    <a:pt x="44" y="428"/>
                  </a:cubicBezTo>
                  <a:cubicBezTo>
                    <a:pt x="44" y="216"/>
                    <a:pt x="216" y="44"/>
                    <a:pt x="428" y="44"/>
                  </a:cubicBezTo>
                  <a:cubicBezTo>
                    <a:pt x="640" y="44"/>
                    <a:pt x="812" y="216"/>
                    <a:pt x="812" y="428"/>
                  </a:cubicBezTo>
                  <a:cubicBezTo>
                    <a:pt x="812" y="640"/>
                    <a:pt x="640" y="812"/>
                    <a:pt x="428" y="812"/>
                  </a:cubicBezTo>
                  <a:moveTo>
                    <a:pt x="428" y="0"/>
                  </a:moveTo>
                  <a:cubicBezTo>
                    <a:pt x="192" y="0"/>
                    <a:pt x="0" y="192"/>
                    <a:pt x="0" y="428"/>
                  </a:cubicBezTo>
                  <a:cubicBezTo>
                    <a:pt x="0" y="639"/>
                    <a:pt x="153" y="814"/>
                    <a:pt x="353" y="849"/>
                  </a:cubicBezTo>
                  <a:cubicBezTo>
                    <a:pt x="428" y="935"/>
                    <a:pt x="428" y="935"/>
                    <a:pt x="428" y="935"/>
                  </a:cubicBezTo>
                  <a:cubicBezTo>
                    <a:pt x="503" y="849"/>
                    <a:pt x="503" y="849"/>
                    <a:pt x="503" y="849"/>
                  </a:cubicBezTo>
                  <a:cubicBezTo>
                    <a:pt x="704" y="814"/>
                    <a:pt x="856" y="639"/>
                    <a:pt x="856" y="428"/>
                  </a:cubicBezTo>
                  <a:cubicBezTo>
                    <a:pt x="856" y="192"/>
                    <a:pt x="664" y="0"/>
                    <a:pt x="42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6" name="Google Shape;346;p23"/>
            <p:cNvSpPr/>
            <p:nvPr/>
          </p:nvSpPr>
          <p:spPr>
            <a:xfrm>
              <a:off x="3384311" y="312750"/>
              <a:ext cx="1713900" cy="1708500"/>
            </a:xfrm>
            <a:prstGeom prst="ellipse">
              <a:avLst/>
            </a:prstGeom>
            <a:solidFill>
              <a:srgbClr val="DDD0FB">
                <a:alpha val="15000"/>
              </a:srgbClr>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7" name="Google Shape;347;p23"/>
            <p:cNvSpPr/>
            <p:nvPr/>
          </p:nvSpPr>
          <p:spPr>
            <a:xfrm>
              <a:off x="3582329" y="1270400"/>
              <a:ext cx="324340" cy="561617"/>
            </a:xfrm>
            <a:custGeom>
              <a:avLst/>
              <a:gdLst/>
              <a:ahLst/>
              <a:cxnLst/>
              <a:rect l="l" t="t" r="r" b="b"/>
              <a:pathLst>
                <a:path w="145" h="253" extrusionOk="0">
                  <a:moveTo>
                    <a:pt x="130" y="12"/>
                  </a:moveTo>
                  <a:cubicBezTo>
                    <a:pt x="115" y="0"/>
                    <a:pt x="94" y="2"/>
                    <a:pt x="82" y="16"/>
                  </a:cubicBezTo>
                  <a:cubicBezTo>
                    <a:pt x="79" y="19"/>
                    <a:pt x="26" y="82"/>
                    <a:pt x="0" y="196"/>
                  </a:cubicBezTo>
                  <a:cubicBezTo>
                    <a:pt x="17" y="217"/>
                    <a:pt x="37" y="236"/>
                    <a:pt x="58" y="253"/>
                  </a:cubicBezTo>
                  <a:cubicBezTo>
                    <a:pt x="76" y="130"/>
                    <a:pt x="132" y="62"/>
                    <a:pt x="133" y="60"/>
                  </a:cubicBezTo>
                  <a:cubicBezTo>
                    <a:pt x="145" y="46"/>
                    <a:pt x="144" y="25"/>
                    <a:pt x="130"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8" name="Google Shape;348;p23"/>
            <p:cNvSpPr/>
            <p:nvPr/>
          </p:nvSpPr>
          <p:spPr>
            <a:xfrm>
              <a:off x="4582663" y="1270400"/>
              <a:ext cx="324340" cy="553081"/>
            </a:xfrm>
            <a:custGeom>
              <a:avLst/>
              <a:gdLst/>
              <a:ahLst/>
              <a:cxnLst/>
              <a:rect l="l" t="t" r="r" b="b"/>
              <a:pathLst>
                <a:path w="145" h="249" extrusionOk="0">
                  <a:moveTo>
                    <a:pt x="16" y="12"/>
                  </a:moveTo>
                  <a:cubicBezTo>
                    <a:pt x="2" y="24"/>
                    <a:pt x="0" y="46"/>
                    <a:pt x="13" y="60"/>
                  </a:cubicBezTo>
                  <a:cubicBezTo>
                    <a:pt x="13" y="61"/>
                    <a:pt x="69" y="128"/>
                    <a:pt x="87" y="249"/>
                  </a:cubicBezTo>
                  <a:cubicBezTo>
                    <a:pt x="108" y="232"/>
                    <a:pt x="128" y="213"/>
                    <a:pt x="145" y="191"/>
                  </a:cubicBezTo>
                  <a:cubicBezTo>
                    <a:pt x="119" y="80"/>
                    <a:pt x="67" y="19"/>
                    <a:pt x="64" y="16"/>
                  </a:cubicBezTo>
                  <a:cubicBezTo>
                    <a:pt x="52" y="2"/>
                    <a:pt x="31" y="0"/>
                    <a:pt x="16"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9" name="Google Shape;349;p23"/>
            <p:cNvSpPr/>
            <p:nvPr/>
          </p:nvSpPr>
          <p:spPr>
            <a:xfrm>
              <a:off x="4176384" y="944354"/>
              <a:ext cx="129736" cy="305561"/>
            </a:xfrm>
            <a:custGeom>
              <a:avLst/>
              <a:gdLst/>
              <a:ahLst/>
              <a:cxnLst/>
              <a:rect l="l" t="t" r="r" b="b"/>
              <a:pathLst>
                <a:path w="58" h="137" extrusionOk="0">
                  <a:moveTo>
                    <a:pt x="58" y="29"/>
                  </a:moveTo>
                  <a:cubicBezTo>
                    <a:pt x="58" y="108"/>
                    <a:pt x="58" y="108"/>
                    <a:pt x="58" y="108"/>
                  </a:cubicBezTo>
                  <a:cubicBezTo>
                    <a:pt x="58" y="124"/>
                    <a:pt x="45" y="137"/>
                    <a:pt x="29" y="137"/>
                  </a:cubicBezTo>
                  <a:cubicBezTo>
                    <a:pt x="13" y="137"/>
                    <a:pt x="0" y="124"/>
                    <a:pt x="0" y="108"/>
                  </a:cubicBezTo>
                  <a:cubicBezTo>
                    <a:pt x="0" y="29"/>
                    <a:pt x="0" y="29"/>
                    <a:pt x="0" y="29"/>
                  </a:cubicBezTo>
                  <a:cubicBezTo>
                    <a:pt x="0" y="13"/>
                    <a:pt x="13" y="0"/>
                    <a:pt x="29" y="0"/>
                  </a:cubicBezTo>
                  <a:cubicBezTo>
                    <a:pt x="45" y="0"/>
                    <a:pt x="58" y="13"/>
                    <a:pt x="58" y="2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0" name="Google Shape;350;p23"/>
            <p:cNvSpPr/>
            <p:nvPr/>
          </p:nvSpPr>
          <p:spPr>
            <a:xfrm>
              <a:off x="4021041" y="1179926"/>
              <a:ext cx="440420" cy="187774"/>
            </a:xfrm>
            <a:custGeom>
              <a:avLst/>
              <a:gdLst/>
              <a:ahLst/>
              <a:cxnLst/>
              <a:rect l="l" t="t" r="r" b="b"/>
              <a:pathLst>
                <a:path w="198" h="84" extrusionOk="0">
                  <a:moveTo>
                    <a:pt x="156" y="84"/>
                  </a:moveTo>
                  <a:cubicBezTo>
                    <a:pt x="42" y="84"/>
                    <a:pt x="42" y="84"/>
                    <a:pt x="42" y="84"/>
                  </a:cubicBezTo>
                  <a:cubicBezTo>
                    <a:pt x="19" y="84"/>
                    <a:pt x="0" y="65"/>
                    <a:pt x="0" y="42"/>
                  </a:cubicBezTo>
                  <a:cubicBezTo>
                    <a:pt x="0" y="42"/>
                    <a:pt x="0" y="42"/>
                    <a:pt x="0" y="42"/>
                  </a:cubicBezTo>
                  <a:cubicBezTo>
                    <a:pt x="0" y="19"/>
                    <a:pt x="19" y="0"/>
                    <a:pt x="42" y="0"/>
                  </a:cubicBezTo>
                  <a:cubicBezTo>
                    <a:pt x="156" y="0"/>
                    <a:pt x="156" y="0"/>
                    <a:pt x="156" y="0"/>
                  </a:cubicBezTo>
                  <a:cubicBezTo>
                    <a:pt x="179" y="0"/>
                    <a:pt x="198" y="19"/>
                    <a:pt x="198" y="42"/>
                  </a:cubicBezTo>
                  <a:cubicBezTo>
                    <a:pt x="198" y="42"/>
                    <a:pt x="198" y="42"/>
                    <a:pt x="198" y="42"/>
                  </a:cubicBezTo>
                  <a:cubicBezTo>
                    <a:pt x="198" y="65"/>
                    <a:pt x="179" y="84"/>
                    <a:pt x="156" y="8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1" name="Google Shape;351;p23"/>
            <p:cNvSpPr/>
            <p:nvPr/>
          </p:nvSpPr>
          <p:spPr>
            <a:xfrm>
              <a:off x="3776933" y="1231137"/>
              <a:ext cx="926932" cy="392619"/>
            </a:xfrm>
            <a:custGeom>
              <a:avLst/>
              <a:gdLst/>
              <a:ahLst/>
              <a:cxnLst/>
              <a:rect l="l" t="t" r="r" b="b"/>
              <a:pathLst>
                <a:path w="415" h="176" extrusionOk="0">
                  <a:moveTo>
                    <a:pt x="327" y="176"/>
                  </a:moveTo>
                  <a:cubicBezTo>
                    <a:pt x="88" y="176"/>
                    <a:pt x="88" y="176"/>
                    <a:pt x="88" y="176"/>
                  </a:cubicBezTo>
                  <a:cubicBezTo>
                    <a:pt x="40" y="176"/>
                    <a:pt x="0" y="136"/>
                    <a:pt x="0" y="88"/>
                  </a:cubicBezTo>
                  <a:cubicBezTo>
                    <a:pt x="0" y="88"/>
                    <a:pt x="0" y="88"/>
                    <a:pt x="0" y="88"/>
                  </a:cubicBezTo>
                  <a:cubicBezTo>
                    <a:pt x="0" y="39"/>
                    <a:pt x="40" y="0"/>
                    <a:pt x="88" y="0"/>
                  </a:cubicBezTo>
                  <a:cubicBezTo>
                    <a:pt x="327" y="0"/>
                    <a:pt x="327" y="0"/>
                    <a:pt x="327" y="0"/>
                  </a:cubicBezTo>
                  <a:cubicBezTo>
                    <a:pt x="376" y="0"/>
                    <a:pt x="415" y="39"/>
                    <a:pt x="415" y="88"/>
                  </a:cubicBezTo>
                  <a:cubicBezTo>
                    <a:pt x="415" y="88"/>
                    <a:pt x="415" y="88"/>
                    <a:pt x="415" y="88"/>
                  </a:cubicBezTo>
                  <a:cubicBezTo>
                    <a:pt x="415" y="136"/>
                    <a:pt x="376" y="176"/>
                    <a:pt x="327" y="17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2" name="Google Shape;352;p23"/>
            <p:cNvSpPr/>
            <p:nvPr/>
          </p:nvSpPr>
          <p:spPr>
            <a:xfrm>
              <a:off x="4089324" y="1145785"/>
              <a:ext cx="305563" cy="128028"/>
            </a:xfrm>
            <a:custGeom>
              <a:avLst/>
              <a:gdLst/>
              <a:ahLst/>
              <a:cxnLst/>
              <a:rect l="l" t="t" r="r" b="b"/>
              <a:pathLst>
                <a:path w="137" h="58" extrusionOk="0">
                  <a:moveTo>
                    <a:pt x="108" y="58"/>
                  </a:moveTo>
                  <a:cubicBezTo>
                    <a:pt x="29" y="58"/>
                    <a:pt x="29" y="58"/>
                    <a:pt x="29" y="58"/>
                  </a:cubicBezTo>
                  <a:cubicBezTo>
                    <a:pt x="13" y="58"/>
                    <a:pt x="0" y="45"/>
                    <a:pt x="0" y="29"/>
                  </a:cubicBezTo>
                  <a:cubicBezTo>
                    <a:pt x="0" y="29"/>
                    <a:pt x="0" y="29"/>
                    <a:pt x="0" y="29"/>
                  </a:cubicBezTo>
                  <a:cubicBezTo>
                    <a:pt x="0" y="13"/>
                    <a:pt x="13" y="0"/>
                    <a:pt x="29" y="0"/>
                  </a:cubicBezTo>
                  <a:cubicBezTo>
                    <a:pt x="108" y="0"/>
                    <a:pt x="108" y="0"/>
                    <a:pt x="108" y="0"/>
                  </a:cubicBezTo>
                  <a:cubicBezTo>
                    <a:pt x="124" y="0"/>
                    <a:pt x="137" y="13"/>
                    <a:pt x="137" y="29"/>
                  </a:cubicBezTo>
                  <a:cubicBezTo>
                    <a:pt x="137" y="29"/>
                    <a:pt x="137" y="29"/>
                    <a:pt x="137" y="29"/>
                  </a:cubicBezTo>
                  <a:cubicBezTo>
                    <a:pt x="137" y="45"/>
                    <a:pt x="124" y="58"/>
                    <a:pt x="108" y="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3" name="Google Shape;353;p23"/>
            <p:cNvSpPr/>
            <p:nvPr/>
          </p:nvSpPr>
          <p:spPr>
            <a:xfrm>
              <a:off x="3881063" y="1212360"/>
              <a:ext cx="716962" cy="800602"/>
            </a:xfrm>
            <a:custGeom>
              <a:avLst/>
              <a:gdLst/>
              <a:ahLst/>
              <a:cxnLst/>
              <a:rect l="l" t="t" r="r" b="b"/>
              <a:pathLst>
                <a:path w="321" h="360" extrusionOk="0">
                  <a:moveTo>
                    <a:pt x="205" y="0"/>
                  </a:moveTo>
                  <a:cubicBezTo>
                    <a:pt x="116" y="0"/>
                    <a:pt x="116" y="0"/>
                    <a:pt x="116" y="0"/>
                  </a:cubicBezTo>
                  <a:cubicBezTo>
                    <a:pt x="52" y="0"/>
                    <a:pt x="0" y="52"/>
                    <a:pt x="0" y="115"/>
                  </a:cubicBezTo>
                  <a:cubicBezTo>
                    <a:pt x="0" y="291"/>
                    <a:pt x="0" y="291"/>
                    <a:pt x="0" y="291"/>
                  </a:cubicBezTo>
                  <a:cubicBezTo>
                    <a:pt x="0" y="325"/>
                    <a:pt x="0" y="325"/>
                    <a:pt x="0" y="325"/>
                  </a:cubicBezTo>
                  <a:cubicBezTo>
                    <a:pt x="49" y="347"/>
                    <a:pt x="103" y="360"/>
                    <a:pt x="161" y="360"/>
                  </a:cubicBezTo>
                  <a:cubicBezTo>
                    <a:pt x="218" y="360"/>
                    <a:pt x="272" y="347"/>
                    <a:pt x="321" y="325"/>
                  </a:cubicBezTo>
                  <a:cubicBezTo>
                    <a:pt x="321" y="282"/>
                    <a:pt x="321" y="282"/>
                    <a:pt x="321" y="282"/>
                  </a:cubicBezTo>
                  <a:cubicBezTo>
                    <a:pt x="321" y="115"/>
                    <a:pt x="321" y="115"/>
                    <a:pt x="321" y="115"/>
                  </a:cubicBezTo>
                  <a:cubicBezTo>
                    <a:pt x="321" y="52"/>
                    <a:pt x="269" y="0"/>
                    <a:pt x="205"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4" name="Google Shape;354;p23"/>
            <p:cNvSpPr/>
            <p:nvPr/>
          </p:nvSpPr>
          <p:spPr>
            <a:xfrm>
              <a:off x="4162727" y="275195"/>
              <a:ext cx="158700" cy="1587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5" name="Google Shape;355;p23"/>
            <p:cNvSpPr/>
            <p:nvPr/>
          </p:nvSpPr>
          <p:spPr>
            <a:xfrm>
              <a:off x="4219060" y="420294"/>
              <a:ext cx="44383" cy="150219"/>
            </a:xfrm>
            <a:custGeom>
              <a:avLst/>
              <a:gdLst/>
              <a:ahLst/>
              <a:cxnLst/>
              <a:rect l="l" t="t" r="r" b="b"/>
              <a:pathLst>
                <a:path w="20" h="68" extrusionOk="0">
                  <a:moveTo>
                    <a:pt x="10" y="68"/>
                  </a:moveTo>
                  <a:cubicBezTo>
                    <a:pt x="10" y="68"/>
                    <a:pt x="10" y="68"/>
                    <a:pt x="10" y="68"/>
                  </a:cubicBezTo>
                  <a:cubicBezTo>
                    <a:pt x="5" y="68"/>
                    <a:pt x="0" y="64"/>
                    <a:pt x="0" y="58"/>
                  </a:cubicBezTo>
                  <a:cubicBezTo>
                    <a:pt x="0" y="10"/>
                    <a:pt x="0" y="10"/>
                    <a:pt x="0" y="10"/>
                  </a:cubicBezTo>
                  <a:cubicBezTo>
                    <a:pt x="0" y="4"/>
                    <a:pt x="5" y="0"/>
                    <a:pt x="10" y="0"/>
                  </a:cubicBezTo>
                  <a:cubicBezTo>
                    <a:pt x="10" y="0"/>
                    <a:pt x="10" y="0"/>
                    <a:pt x="10" y="0"/>
                  </a:cubicBezTo>
                  <a:cubicBezTo>
                    <a:pt x="16" y="0"/>
                    <a:pt x="20" y="4"/>
                    <a:pt x="20" y="10"/>
                  </a:cubicBezTo>
                  <a:cubicBezTo>
                    <a:pt x="20" y="58"/>
                    <a:pt x="20" y="58"/>
                    <a:pt x="20" y="58"/>
                  </a:cubicBezTo>
                  <a:cubicBezTo>
                    <a:pt x="20" y="64"/>
                    <a:pt x="16" y="68"/>
                    <a:pt x="10" y="6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6" name="Google Shape;356;p23"/>
            <p:cNvSpPr/>
            <p:nvPr/>
          </p:nvSpPr>
          <p:spPr>
            <a:xfrm>
              <a:off x="4111516" y="486868"/>
              <a:ext cx="266301" cy="64867"/>
            </a:xfrm>
            <a:custGeom>
              <a:avLst/>
              <a:gdLst/>
              <a:ahLst/>
              <a:cxnLst/>
              <a:rect l="l" t="t" r="r" b="b"/>
              <a:pathLst>
                <a:path w="119" h="29" extrusionOk="0">
                  <a:moveTo>
                    <a:pt x="104" y="29"/>
                  </a:moveTo>
                  <a:cubicBezTo>
                    <a:pt x="15" y="29"/>
                    <a:pt x="15" y="29"/>
                    <a:pt x="15" y="29"/>
                  </a:cubicBezTo>
                  <a:cubicBezTo>
                    <a:pt x="7" y="29"/>
                    <a:pt x="0" y="22"/>
                    <a:pt x="0" y="14"/>
                  </a:cubicBezTo>
                  <a:cubicBezTo>
                    <a:pt x="0" y="14"/>
                    <a:pt x="0" y="14"/>
                    <a:pt x="0" y="14"/>
                  </a:cubicBezTo>
                  <a:cubicBezTo>
                    <a:pt x="0" y="6"/>
                    <a:pt x="7" y="0"/>
                    <a:pt x="15" y="0"/>
                  </a:cubicBezTo>
                  <a:cubicBezTo>
                    <a:pt x="104" y="0"/>
                    <a:pt x="104" y="0"/>
                    <a:pt x="104" y="0"/>
                  </a:cubicBezTo>
                  <a:cubicBezTo>
                    <a:pt x="112" y="0"/>
                    <a:pt x="119" y="6"/>
                    <a:pt x="119" y="14"/>
                  </a:cubicBezTo>
                  <a:cubicBezTo>
                    <a:pt x="119" y="14"/>
                    <a:pt x="119" y="14"/>
                    <a:pt x="119" y="14"/>
                  </a:cubicBezTo>
                  <a:cubicBezTo>
                    <a:pt x="119" y="22"/>
                    <a:pt x="112" y="29"/>
                    <a:pt x="104" y="2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7" name="Google Shape;357;p23"/>
            <p:cNvSpPr/>
            <p:nvPr/>
          </p:nvSpPr>
          <p:spPr>
            <a:xfrm>
              <a:off x="3677924" y="626845"/>
              <a:ext cx="928638" cy="390913"/>
            </a:xfrm>
            <a:custGeom>
              <a:avLst/>
              <a:gdLst/>
              <a:ahLst/>
              <a:cxnLst/>
              <a:rect l="l" t="t" r="r" b="b"/>
              <a:pathLst>
                <a:path w="416" h="176" extrusionOk="0">
                  <a:moveTo>
                    <a:pt x="328" y="176"/>
                  </a:moveTo>
                  <a:cubicBezTo>
                    <a:pt x="88" y="176"/>
                    <a:pt x="88" y="176"/>
                    <a:pt x="88" y="176"/>
                  </a:cubicBezTo>
                  <a:cubicBezTo>
                    <a:pt x="40" y="176"/>
                    <a:pt x="0" y="137"/>
                    <a:pt x="0" y="88"/>
                  </a:cubicBezTo>
                  <a:cubicBezTo>
                    <a:pt x="0" y="88"/>
                    <a:pt x="0" y="88"/>
                    <a:pt x="0" y="88"/>
                  </a:cubicBezTo>
                  <a:cubicBezTo>
                    <a:pt x="0" y="40"/>
                    <a:pt x="40" y="0"/>
                    <a:pt x="88" y="0"/>
                  </a:cubicBezTo>
                  <a:cubicBezTo>
                    <a:pt x="328" y="0"/>
                    <a:pt x="328" y="0"/>
                    <a:pt x="328" y="0"/>
                  </a:cubicBezTo>
                  <a:cubicBezTo>
                    <a:pt x="376" y="0"/>
                    <a:pt x="416" y="40"/>
                    <a:pt x="416" y="88"/>
                  </a:cubicBezTo>
                  <a:cubicBezTo>
                    <a:pt x="416" y="88"/>
                    <a:pt x="416" y="88"/>
                    <a:pt x="416" y="88"/>
                  </a:cubicBezTo>
                  <a:cubicBezTo>
                    <a:pt x="416" y="137"/>
                    <a:pt x="376" y="176"/>
                    <a:pt x="328" y="17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8" name="Google Shape;358;p23"/>
            <p:cNvSpPr/>
            <p:nvPr/>
          </p:nvSpPr>
          <p:spPr>
            <a:xfrm>
              <a:off x="3857164" y="626845"/>
              <a:ext cx="926932" cy="390913"/>
            </a:xfrm>
            <a:custGeom>
              <a:avLst/>
              <a:gdLst/>
              <a:ahLst/>
              <a:cxnLst/>
              <a:rect l="l" t="t" r="r" b="b"/>
              <a:pathLst>
                <a:path w="415" h="176" extrusionOk="0">
                  <a:moveTo>
                    <a:pt x="327" y="176"/>
                  </a:moveTo>
                  <a:cubicBezTo>
                    <a:pt x="88" y="176"/>
                    <a:pt x="88" y="176"/>
                    <a:pt x="88" y="176"/>
                  </a:cubicBezTo>
                  <a:cubicBezTo>
                    <a:pt x="40" y="176"/>
                    <a:pt x="0" y="137"/>
                    <a:pt x="0" y="88"/>
                  </a:cubicBezTo>
                  <a:cubicBezTo>
                    <a:pt x="0" y="88"/>
                    <a:pt x="0" y="88"/>
                    <a:pt x="0" y="88"/>
                  </a:cubicBezTo>
                  <a:cubicBezTo>
                    <a:pt x="0" y="40"/>
                    <a:pt x="40" y="0"/>
                    <a:pt x="88" y="0"/>
                  </a:cubicBezTo>
                  <a:cubicBezTo>
                    <a:pt x="327" y="0"/>
                    <a:pt x="327" y="0"/>
                    <a:pt x="327" y="0"/>
                  </a:cubicBezTo>
                  <a:cubicBezTo>
                    <a:pt x="376" y="0"/>
                    <a:pt x="415" y="40"/>
                    <a:pt x="415" y="88"/>
                  </a:cubicBezTo>
                  <a:cubicBezTo>
                    <a:pt x="415" y="88"/>
                    <a:pt x="415" y="88"/>
                    <a:pt x="415" y="88"/>
                  </a:cubicBezTo>
                  <a:cubicBezTo>
                    <a:pt x="415" y="137"/>
                    <a:pt x="376" y="176"/>
                    <a:pt x="327" y="17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9" name="Google Shape;359;p23"/>
            <p:cNvSpPr/>
            <p:nvPr/>
          </p:nvSpPr>
          <p:spPr>
            <a:xfrm>
              <a:off x="3759863" y="515888"/>
              <a:ext cx="964486" cy="612828"/>
            </a:xfrm>
            <a:custGeom>
              <a:avLst/>
              <a:gdLst/>
              <a:ahLst/>
              <a:cxnLst/>
              <a:rect l="l" t="t" r="r" b="b"/>
              <a:pathLst>
                <a:path w="432" h="276" extrusionOk="0">
                  <a:moveTo>
                    <a:pt x="335" y="276"/>
                  </a:moveTo>
                  <a:cubicBezTo>
                    <a:pt x="97" y="276"/>
                    <a:pt x="97" y="276"/>
                    <a:pt x="97" y="276"/>
                  </a:cubicBezTo>
                  <a:cubicBezTo>
                    <a:pt x="44" y="276"/>
                    <a:pt x="0" y="233"/>
                    <a:pt x="0" y="179"/>
                  </a:cubicBezTo>
                  <a:cubicBezTo>
                    <a:pt x="0" y="97"/>
                    <a:pt x="0" y="97"/>
                    <a:pt x="0" y="97"/>
                  </a:cubicBezTo>
                  <a:cubicBezTo>
                    <a:pt x="0" y="44"/>
                    <a:pt x="44" y="0"/>
                    <a:pt x="97" y="0"/>
                  </a:cubicBezTo>
                  <a:cubicBezTo>
                    <a:pt x="335" y="0"/>
                    <a:pt x="335" y="0"/>
                    <a:pt x="335" y="0"/>
                  </a:cubicBezTo>
                  <a:cubicBezTo>
                    <a:pt x="389" y="0"/>
                    <a:pt x="432" y="44"/>
                    <a:pt x="432" y="97"/>
                  </a:cubicBezTo>
                  <a:cubicBezTo>
                    <a:pt x="432" y="179"/>
                    <a:pt x="432" y="179"/>
                    <a:pt x="432" y="179"/>
                  </a:cubicBezTo>
                  <a:cubicBezTo>
                    <a:pt x="432" y="233"/>
                    <a:pt x="389" y="276"/>
                    <a:pt x="335" y="276"/>
                  </a:cubicBezTo>
                  <a:close/>
                </a:path>
              </a:pathLst>
            </a:custGeom>
            <a:solidFill>
              <a:srgbClr val="E8F7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0" name="Google Shape;360;p23"/>
            <p:cNvSpPr/>
            <p:nvPr/>
          </p:nvSpPr>
          <p:spPr>
            <a:xfrm>
              <a:off x="3759863" y="515888"/>
              <a:ext cx="964486" cy="612828"/>
            </a:xfrm>
            <a:custGeom>
              <a:avLst/>
              <a:gdLst/>
              <a:ahLst/>
              <a:cxnLst/>
              <a:rect l="l" t="t" r="r" b="b"/>
              <a:pathLst>
                <a:path w="432" h="276" extrusionOk="0">
                  <a:moveTo>
                    <a:pt x="335" y="276"/>
                  </a:moveTo>
                  <a:cubicBezTo>
                    <a:pt x="97" y="276"/>
                    <a:pt x="97" y="276"/>
                    <a:pt x="97" y="276"/>
                  </a:cubicBezTo>
                  <a:cubicBezTo>
                    <a:pt x="44" y="276"/>
                    <a:pt x="0" y="233"/>
                    <a:pt x="0" y="179"/>
                  </a:cubicBezTo>
                  <a:cubicBezTo>
                    <a:pt x="0" y="97"/>
                    <a:pt x="0" y="97"/>
                    <a:pt x="0" y="97"/>
                  </a:cubicBezTo>
                  <a:cubicBezTo>
                    <a:pt x="0" y="44"/>
                    <a:pt x="44" y="0"/>
                    <a:pt x="97" y="0"/>
                  </a:cubicBezTo>
                  <a:cubicBezTo>
                    <a:pt x="335" y="0"/>
                    <a:pt x="335" y="0"/>
                    <a:pt x="335" y="0"/>
                  </a:cubicBezTo>
                  <a:cubicBezTo>
                    <a:pt x="389" y="0"/>
                    <a:pt x="432" y="44"/>
                    <a:pt x="432" y="97"/>
                  </a:cubicBezTo>
                  <a:cubicBezTo>
                    <a:pt x="432" y="179"/>
                    <a:pt x="432" y="179"/>
                    <a:pt x="432" y="179"/>
                  </a:cubicBezTo>
                  <a:cubicBezTo>
                    <a:pt x="432" y="233"/>
                    <a:pt x="389" y="276"/>
                    <a:pt x="335" y="27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1" name="Google Shape;361;p23"/>
            <p:cNvSpPr/>
            <p:nvPr/>
          </p:nvSpPr>
          <p:spPr>
            <a:xfrm>
              <a:off x="4452076" y="925578"/>
              <a:ext cx="122908" cy="18778"/>
            </a:xfrm>
            <a:custGeom>
              <a:avLst/>
              <a:gdLst/>
              <a:ahLst/>
              <a:cxnLst/>
              <a:rect l="l" t="t" r="r" b="b"/>
              <a:pathLst>
                <a:path w="55" h="9" extrusionOk="0">
                  <a:moveTo>
                    <a:pt x="50" y="9"/>
                  </a:moveTo>
                  <a:cubicBezTo>
                    <a:pt x="5" y="9"/>
                    <a:pt x="5" y="9"/>
                    <a:pt x="5" y="9"/>
                  </a:cubicBezTo>
                  <a:cubicBezTo>
                    <a:pt x="2" y="9"/>
                    <a:pt x="0" y="7"/>
                    <a:pt x="0" y="5"/>
                  </a:cubicBezTo>
                  <a:cubicBezTo>
                    <a:pt x="0" y="2"/>
                    <a:pt x="2" y="0"/>
                    <a:pt x="5" y="0"/>
                  </a:cubicBezTo>
                  <a:cubicBezTo>
                    <a:pt x="50" y="0"/>
                    <a:pt x="50" y="0"/>
                    <a:pt x="50" y="0"/>
                  </a:cubicBezTo>
                  <a:cubicBezTo>
                    <a:pt x="53" y="0"/>
                    <a:pt x="55" y="2"/>
                    <a:pt x="55" y="5"/>
                  </a:cubicBezTo>
                  <a:cubicBezTo>
                    <a:pt x="55" y="7"/>
                    <a:pt x="53" y="9"/>
                    <a:pt x="50" y="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2" name="Google Shape;362;p23"/>
            <p:cNvSpPr/>
            <p:nvPr/>
          </p:nvSpPr>
          <p:spPr>
            <a:xfrm>
              <a:off x="4452076" y="966547"/>
              <a:ext cx="83646" cy="20484"/>
            </a:xfrm>
            <a:custGeom>
              <a:avLst/>
              <a:gdLst/>
              <a:ahLst/>
              <a:cxnLst/>
              <a:rect l="l" t="t" r="r" b="b"/>
              <a:pathLst>
                <a:path w="37" h="9" extrusionOk="0">
                  <a:moveTo>
                    <a:pt x="32" y="9"/>
                  </a:moveTo>
                  <a:cubicBezTo>
                    <a:pt x="5" y="9"/>
                    <a:pt x="5" y="9"/>
                    <a:pt x="5" y="9"/>
                  </a:cubicBezTo>
                  <a:cubicBezTo>
                    <a:pt x="2" y="9"/>
                    <a:pt x="0" y="7"/>
                    <a:pt x="0" y="4"/>
                  </a:cubicBezTo>
                  <a:cubicBezTo>
                    <a:pt x="0" y="2"/>
                    <a:pt x="2" y="0"/>
                    <a:pt x="5" y="0"/>
                  </a:cubicBezTo>
                  <a:cubicBezTo>
                    <a:pt x="32" y="0"/>
                    <a:pt x="32" y="0"/>
                    <a:pt x="32" y="0"/>
                  </a:cubicBezTo>
                  <a:cubicBezTo>
                    <a:pt x="35" y="0"/>
                    <a:pt x="37" y="2"/>
                    <a:pt x="37" y="4"/>
                  </a:cubicBezTo>
                  <a:cubicBezTo>
                    <a:pt x="37" y="7"/>
                    <a:pt x="35" y="9"/>
                    <a:pt x="32" y="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3" name="Google Shape;363;p23"/>
            <p:cNvSpPr/>
            <p:nvPr/>
          </p:nvSpPr>
          <p:spPr>
            <a:xfrm>
              <a:off x="3852044" y="551735"/>
              <a:ext cx="778416" cy="353358"/>
            </a:xfrm>
            <a:custGeom>
              <a:avLst/>
              <a:gdLst/>
              <a:ahLst/>
              <a:cxnLst/>
              <a:rect l="l" t="t" r="r" b="b"/>
              <a:pathLst>
                <a:path w="348" h="159" extrusionOk="0">
                  <a:moveTo>
                    <a:pt x="269" y="0"/>
                  </a:moveTo>
                  <a:cubicBezTo>
                    <a:pt x="79" y="0"/>
                    <a:pt x="79" y="0"/>
                    <a:pt x="79" y="0"/>
                  </a:cubicBezTo>
                  <a:cubicBezTo>
                    <a:pt x="36" y="0"/>
                    <a:pt x="0" y="36"/>
                    <a:pt x="0" y="79"/>
                  </a:cubicBezTo>
                  <a:cubicBezTo>
                    <a:pt x="0" y="123"/>
                    <a:pt x="36" y="159"/>
                    <a:pt x="79" y="159"/>
                  </a:cubicBezTo>
                  <a:cubicBezTo>
                    <a:pt x="269" y="159"/>
                    <a:pt x="269" y="159"/>
                    <a:pt x="269" y="159"/>
                  </a:cubicBezTo>
                  <a:cubicBezTo>
                    <a:pt x="313" y="159"/>
                    <a:pt x="348" y="123"/>
                    <a:pt x="348" y="79"/>
                  </a:cubicBezTo>
                  <a:cubicBezTo>
                    <a:pt x="348" y="36"/>
                    <a:pt x="313" y="0"/>
                    <a:pt x="26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4" name="Google Shape;364;p23"/>
            <p:cNvSpPr/>
            <p:nvPr/>
          </p:nvSpPr>
          <p:spPr>
            <a:xfrm>
              <a:off x="3875942" y="573927"/>
              <a:ext cx="730619" cy="308975"/>
            </a:xfrm>
            <a:custGeom>
              <a:avLst/>
              <a:gdLst/>
              <a:ahLst/>
              <a:cxnLst/>
              <a:rect l="l" t="t" r="r" b="b"/>
              <a:pathLst>
                <a:path w="328" h="139" extrusionOk="0">
                  <a:moveTo>
                    <a:pt x="259" y="139"/>
                  </a:moveTo>
                  <a:cubicBezTo>
                    <a:pt x="69" y="139"/>
                    <a:pt x="69" y="139"/>
                    <a:pt x="69" y="139"/>
                  </a:cubicBezTo>
                  <a:cubicBezTo>
                    <a:pt x="31" y="139"/>
                    <a:pt x="0" y="107"/>
                    <a:pt x="0" y="69"/>
                  </a:cubicBezTo>
                  <a:cubicBezTo>
                    <a:pt x="0" y="69"/>
                    <a:pt x="0" y="69"/>
                    <a:pt x="0" y="69"/>
                  </a:cubicBezTo>
                  <a:cubicBezTo>
                    <a:pt x="0" y="31"/>
                    <a:pt x="31" y="0"/>
                    <a:pt x="69" y="0"/>
                  </a:cubicBezTo>
                  <a:cubicBezTo>
                    <a:pt x="259" y="0"/>
                    <a:pt x="259" y="0"/>
                    <a:pt x="259" y="0"/>
                  </a:cubicBezTo>
                  <a:cubicBezTo>
                    <a:pt x="297" y="0"/>
                    <a:pt x="328" y="31"/>
                    <a:pt x="328" y="69"/>
                  </a:cubicBezTo>
                  <a:cubicBezTo>
                    <a:pt x="328" y="69"/>
                    <a:pt x="328" y="69"/>
                    <a:pt x="328" y="69"/>
                  </a:cubicBezTo>
                  <a:cubicBezTo>
                    <a:pt x="328" y="107"/>
                    <a:pt x="297" y="139"/>
                    <a:pt x="259" y="13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5" name="Google Shape;365;p23"/>
            <p:cNvSpPr/>
            <p:nvPr/>
          </p:nvSpPr>
          <p:spPr>
            <a:xfrm>
              <a:off x="4050062" y="618310"/>
              <a:ext cx="80400" cy="804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6" name="Google Shape;366;p23"/>
            <p:cNvSpPr/>
            <p:nvPr/>
          </p:nvSpPr>
          <p:spPr>
            <a:xfrm>
              <a:off x="4347946" y="618310"/>
              <a:ext cx="80400" cy="804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7" name="Google Shape;367;p23"/>
            <p:cNvSpPr/>
            <p:nvPr/>
          </p:nvSpPr>
          <p:spPr>
            <a:xfrm>
              <a:off x="4202847" y="761702"/>
              <a:ext cx="80232" cy="40969"/>
            </a:xfrm>
            <a:custGeom>
              <a:avLst/>
              <a:gdLst/>
              <a:ahLst/>
              <a:cxnLst/>
              <a:rect l="l" t="t" r="r" b="b"/>
              <a:pathLst>
                <a:path w="36" h="18" extrusionOk="0">
                  <a:moveTo>
                    <a:pt x="36" y="0"/>
                  </a:moveTo>
                  <a:cubicBezTo>
                    <a:pt x="36" y="10"/>
                    <a:pt x="28" y="18"/>
                    <a:pt x="18" y="18"/>
                  </a:cubicBezTo>
                  <a:cubicBezTo>
                    <a:pt x="8" y="18"/>
                    <a:pt x="0" y="10"/>
                    <a:pt x="0" y="0"/>
                  </a:cubicBezTo>
                  <a:lnTo>
                    <a:pt x="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8" name="Google Shape;368;p23"/>
            <p:cNvSpPr/>
            <p:nvPr/>
          </p:nvSpPr>
          <p:spPr>
            <a:xfrm>
              <a:off x="3995436" y="1376236"/>
              <a:ext cx="493339" cy="322631"/>
            </a:xfrm>
            <a:custGeom>
              <a:avLst/>
              <a:gdLst/>
              <a:ahLst/>
              <a:cxnLst/>
              <a:rect l="l" t="t" r="r" b="b"/>
              <a:pathLst>
                <a:path w="221" h="145" extrusionOk="0">
                  <a:moveTo>
                    <a:pt x="173" y="145"/>
                  </a:moveTo>
                  <a:cubicBezTo>
                    <a:pt x="48" y="145"/>
                    <a:pt x="48" y="145"/>
                    <a:pt x="48" y="145"/>
                  </a:cubicBezTo>
                  <a:cubicBezTo>
                    <a:pt x="21" y="145"/>
                    <a:pt x="0" y="123"/>
                    <a:pt x="0" y="97"/>
                  </a:cubicBezTo>
                  <a:cubicBezTo>
                    <a:pt x="0" y="48"/>
                    <a:pt x="0" y="48"/>
                    <a:pt x="0" y="48"/>
                  </a:cubicBezTo>
                  <a:cubicBezTo>
                    <a:pt x="0" y="22"/>
                    <a:pt x="21" y="0"/>
                    <a:pt x="48" y="0"/>
                  </a:cubicBezTo>
                  <a:cubicBezTo>
                    <a:pt x="173" y="0"/>
                    <a:pt x="173" y="0"/>
                    <a:pt x="173" y="0"/>
                  </a:cubicBezTo>
                  <a:cubicBezTo>
                    <a:pt x="199" y="0"/>
                    <a:pt x="221" y="22"/>
                    <a:pt x="221" y="48"/>
                  </a:cubicBezTo>
                  <a:cubicBezTo>
                    <a:pt x="221" y="97"/>
                    <a:pt x="221" y="97"/>
                    <a:pt x="221" y="97"/>
                  </a:cubicBezTo>
                  <a:cubicBezTo>
                    <a:pt x="221" y="123"/>
                    <a:pt x="199" y="145"/>
                    <a:pt x="173" y="14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69" name="Google Shape;369;p23"/>
          <p:cNvGrpSpPr/>
          <p:nvPr/>
        </p:nvGrpSpPr>
        <p:grpSpPr>
          <a:xfrm>
            <a:off x="6521507" y="2293424"/>
            <a:ext cx="1907382" cy="1866105"/>
            <a:chOff x="6521507" y="2293424"/>
            <a:chExt cx="1907382" cy="1866105"/>
          </a:xfrm>
        </p:grpSpPr>
        <p:grpSp>
          <p:nvGrpSpPr>
            <p:cNvPr id="370" name="Google Shape;370;p23"/>
            <p:cNvGrpSpPr/>
            <p:nvPr/>
          </p:nvGrpSpPr>
          <p:grpSpPr>
            <a:xfrm>
              <a:off x="6740641" y="2293424"/>
              <a:ext cx="480545" cy="481555"/>
              <a:chOff x="5471892" y="3290059"/>
              <a:chExt cx="174300" cy="174654"/>
            </a:xfrm>
          </p:grpSpPr>
          <p:sp>
            <p:nvSpPr>
              <p:cNvPr id="371" name="Google Shape;371;p23"/>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2" name="Google Shape;372;p23"/>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3" name="Google Shape;373;p2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74" name="Google Shape;374;p23"/>
            <p:cNvGrpSpPr/>
            <p:nvPr/>
          </p:nvGrpSpPr>
          <p:grpSpPr>
            <a:xfrm>
              <a:off x="6521507" y="3786172"/>
              <a:ext cx="372601" cy="373357"/>
              <a:chOff x="5471892" y="3290059"/>
              <a:chExt cx="174300" cy="174654"/>
            </a:xfrm>
          </p:grpSpPr>
          <p:sp>
            <p:nvSpPr>
              <p:cNvPr id="375" name="Google Shape;375;p23"/>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6" name="Google Shape;376;p23"/>
              <p:cNvSpPr/>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7" name="Google Shape;377;p2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78" name="Google Shape;378;p23"/>
            <p:cNvGrpSpPr/>
            <p:nvPr/>
          </p:nvGrpSpPr>
          <p:grpSpPr>
            <a:xfrm>
              <a:off x="8185131" y="2632673"/>
              <a:ext cx="243759" cy="244271"/>
              <a:chOff x="5471892" y="3290059"/>
              <a:chExt cx="174300" cy="174654"/>
            </a:xfrm>
          </p:grpSpPr>
          <p:sp>
            <p:nvSpPr>
              <p:cNvPr id="379" name="Google Shape;379;p23"/>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0" name="Google Shape;380;p23"/>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1" name="Google Shape;381;p2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382" name="Shape 382"/>
        <p:cNvGrpSpPr/>
        <p:nvPr/>
      </p:nvGrpSpPr>
      <p:grpSpPr>
        <a:xfrm>
          <a:off x="0" y="0"/>
          <a:ext cx="0" cy="0"/>
          <a:chOff x="0" y="0"/>
          <a:chExt cx="0" cy="0"/>
        </a:xfrm>
      </p:grpSpPr>
      <p:grpSp>
        <p:nvGrpSpPr>
          <p:cNvPr id="383" name="Google Shape;383;p24"/>
          <p:cNvGrpSpPr/>
          <p:nvPr/>
        </p:nvGrpSpPr>
        <p:grpSpPr>
          <a:xfrm>
            <a:off x="233650" y="111350"/>
            <a:ext cx="8675100" cy="4932325"/>
            <a:chOff x="233650" y="111350"/>
            <a:chExt cx="8675100" cy="4932325"/>
          </a:xfrm>
        </p:grpSpPr>
        <p:grpSp>
          <p:nvGrpSpPr>
            <p:cNvPr id="384" name="Google Shape;384;p24"/>
            <p:cNvGrpSpPr/>
            <p:nvPr/>
          </p:nvGrpSpPr>
          <p:grpSpPr>
            <a:xfrm>
              <a:off x="233650" y="111350"/>
              <a:ext cx="8675100" cy="4932325"/>
              <a:chOff x="233650" y="111350"/>
              <a:chExt cx="8675100" cy="4932325"/>
            </a:xfrm>
          </p:grpSpPr>
          <p:sp>
            <p:nvSpPr>
              <p:cNvPr id="385" name="Google Shape;385;p24"/>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86" name="Google Shape;386;p24"/>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387" name="Google Shape;387;p24"/>
            <p:cNvGrpSpPr/>
            <p:nvPr/>
          </p:nvGrpSpPr>
          <p:grpSpPr>
            <a:xfrm>
              <a:off x="8249059" y="184274"/>
              <a:ext cx="571201" cy="152149"/>
              <a:chOff x="7873475" y="173025"/>
              <a:chExt cx="645425" cy="171900"/>
            </a:xfrm>
          </p:grpSpPr>
          <p:sp>
            <p:nvSpPr>
              <p:cNvPr id="388" name="Google Shape;388;p24"/>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89" name="Google Shape;389;p24"/>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90" name="Google Shape;390;p24"/>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grpSp>
        <p:nvGrpSpPr>
          <p:cNvPr id="391" name="Google Shape;391;p24"/>
          <p:cNvGrpSpPr/>
          <p:nvPr/>
        </p:nvGrpSpPr>
        <p:grpSpPr>
          <a:xfrm>
            <a:off x="647394" y="3479756"/>
            <a:ext cx="1954985" cy="1128744"/>
            <a:chOff x="647394" y="3479756"/>
            <a:chExt cx="1954985" cy="1128744"/>
          </a:xfrm>
        </p:grpSpPr>
        <p:sp>
          <p:nvSpPr>
            <p:cNvPr id="392" name="Google Shape;392;p24"/>
            <p:cNvSpPr/>
            <p:nvPr/>
          </p:nvSpPr>
          <p:spPr>
            <a:xfrm>
              <a:off x="647394" y="3479756"/>
              <a:ext cx="1263178" cy="369713"/>
            </a:xfrm>
            <a:custGeom>
              <a:avLst/>
              <a:gdLst/>
              <a:ahLst/>
              <a:cxnLst/>
              <a:rect l="l" t="t" r="r" b="b"/>
              <a:pathLst>
                <a:path w="345" h="101" extrusionOk="0">
                  <a:moveTo>
                    <a:pt x="304" y="0"/>
                  </a:moveTo>
                  <a:cubicBezTo>
                    <a:pt x="41" y="0"/>
                    <a:pt x="41" y="0"/>
                    <a:pt x="41" y="0"/>
                  </a:cubicBezTo>
                  <a:cubicBezTo>
                    <a:pt x="19" y="0"/>
                    <a:pt x="0" y="18"/>
                    <a:pt x="0" y="40"/>
                  </a:cubicBezTo>
                  <a:cubicBezTo>
                    <a:pt x="0" y="40"/>
                    <a:pt x="0" y="40"/>
                    <a:pt x="0" y="40"/>
                  </a:cubicBezTo>
                  <a:cubicBezTo>
                    <a:pt x="0" y="52"/>
                    <a:pt x="5" y="62"/>
                    <a:pt x="12" y="69"/>
                  </a:cubicBezTo>
                  <a:cubicBezTo>
                    <a:pt x="12" y="69"/>
                    <a:pt x="12" y="69"/>
                    <a:pt x="12" y="69"/>
                  </a:cubicBezTo>
                  <a:cubicBezTo>
                    <a:pt x="12" y="101"/>
                    <a:pt x="12" y="101"/>
                    <a:pt x="12" y="101"/>
                  </a:cubicBezTo>
                  <a:cubicBezTo>
                    <a:pt x="33" y="80"/>
                    <a:pt x="33" y="80"/>
                    <a:pt x="33" y="80"/>
                  </a:cubicBezTo>
                  <a:cubicBezTo>
                    <a:pt x="35" y="81"/>
                    <a:pt x="38" y="81"/>
                    <a:pt x="41" y="81"/>
                  </a:cubicBezTo>
                  <a:cubicBezTo>
                    <a:pt x="304" y="81"/>
                    <a:pt x="304" y="81"/>
                    <a:pt x="304" y="81"/>
                  </a:cubicBezTo>
                  <a:cubicBezTo>
                    <a:pt x="327" y="81"/>
                    <a:pt x="345" y="63"/>
                    <a:pt x="345" y="40"/>
                  </a:cubicBezTo>
                  <a:cubicBezTo>
                    <a:pt x="345" y="40"/>
                    <a:pt x="345" y="40"/>
                    <a:pt x="345" y="40"/>
                  </a:cubicBezTo>
                  <a:cubicBezTo>
                    <a:pt x="345" y="18"/>
                    <a:pt x="327" y="0"/>
                    <a:pt x="30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3" name="Google Shape;393;p24"/>
            <p:cNvSpPr/>
            <p:nvPr/>
          </p:nvSpPr>
          <p:spPr>
            <a:xfrm>
              <a:off x="756625" y="3546977"/>
              <a:ext cx="386516" cy="30810"/>
            </a:xfrm>
            <a:custGeom>
              <a:avLst/>
              <a:gdLst/>
              <a:ahLst/>
              <a:cxnLst/>
              <a:rect l="l" t="t" r="r" b="b"/>
              <a:pathLst>
                <a:path w="105" h="9" extrusionOk="0">
                  <a:moveTo>
                    <a:pt x="101" y="9"/>
                  </a:moveTo>
                  <a:cubicBezTo>
                    <a:pt x="5" y="9"/>
                    <a:pt x="5" y="9"/>
                    <a:pt x="5" y="9"/>
                  </a:cubicBezTo>
                  <a:cubicBezTo>
                    <a:pt x="2" y="9"/>
                    <a:pt x="0" y="7"/>
                    <a:pt x="0" y="4"/>
                  </a:cubicBezTo>
                  <a:cubicBezTo>
                    <a:pt x="0" y="2"/>
                    <a:pt x="2" y="0"/>
                    <a:pt x="5" y="0"/>
                  </a:cubicBezTo>
                  <a:cubicBezTo>
                    <a:pt x="101" y="0"/>
                    <a:pt x="101" y="0"/>
                    <a:pt x="101" y="0"/>
                  </a:cubicBezTo>
                  <a:cubicBezTo>
                    <a:pt x="103" y="0"/>
                    <a:pt x="105" y="2"/>
                    <a:pt x="105" y="4"/>
                  </a:cubicBezTo>
                  <a:cubicBezTo>
                    <a:pt x="105" y="7"/>
                    <a:pt x="103" y="9"/>
                    <a:pt x="101"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4" name="Google Shape;394;p24"/>
            <p:cNvSpPr/>
            <p:nvPr/>
          </p:nvSpPr>
          <p:spPr>
            <a:xfrm>
              <a:off x="1162748" y="3546977"/>
              <a:ext cx="117635" cy="30810"/>
            </a:xfrm>
            <a:custGeom>
              <a:avLst/>
              <a:gdLst/>
              <a:ahLst/>
              <a:cxnLst/>
              <a:rect l="l" t="t" r="r" b="b"/>
              <a:pathLst>
                <a:path w="32" h="9" extrusionOk="0">
                  <a:moveTo>
                    <a:pt x="28" y="9"/>
                  </a:moveTo>
                  <a:cubicBezTo>
                    <a:pt x="5" y="9"/>
                    <a:pt x="5" y="9"/>
                    <a:pt x="5" y="9"/>
                  </a:cubicBezTo>
                  <a:cubicBezTo>
                    <a:pt x="2" y="9"/>
                    <a:pt x="0" y="7"/>
                    <a:pt x="0" y="4"/>
                  </a:cubicBezTo>
                  <a:cubicBezTo>
                    <a:pt x="0" y="2"/>
                    <a:pt x="2" y="0"/>
                    <a:pt x="5" y="0"/>
                  </a:cubicBezTo>
                  <a:cubicBezTo>
                    <a:pt x="28" y="0"/>
                    <a:pt x="28" y="0"/>
                    <a:pt x="28" y="0"/>
                  </a:cubicBezTo>
                  <a:cubicBezTo>
                    <a:pt x="30" y="0"/>
                    <a:pt x="32" y="2"/>
                    <a:pt x="32" y="4"/>
                  </a:cubicBezTo>
                  <a:cubicBezTo>
                    <a:pt x="32" y="7"/>
                    <a:pt x="30" y="9"/>
                    <a:pt x="28"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5" name="Google Shape;395;p24"/>
            <p:cNvSpPr/>
            <p:nvPr/>
          </p:nvSpPr>
          <p:spPr>
            <a:xfrm>
              <a:off x="756625" y="3670214"/>
              <a:ext cx="403321" cy="33610"/>
            </a:xfrm>
            <a:custGeom>
              <a:avLst/>
              <a:gdLst/>
              <a:ahLst/>
              <a:cxnLst/>
              <a:rect l="l" t="t" r="r" b="b"/>
              <a:pathLst>
                <a:path w="110" h="9" extrusionOk="0">
                  <a:moveTo>
                    <a:pt x="105" y="9"/>
                  </a:moveTo>
                  <a:cubicBezTo>
                    <a:pt x="5" y="9"/>
                    <a:pt x="5" y="9"/>
                    <a:pt x="5" y="9"/>
                  </a:cubicBezTo>
                  <a:cubicBezTo>
                    <a:pt x="2" y="9"/>
                    <a:pt x="0" y="7"/>
                    <a:pt x="0" y="5"/>
                  </a:cubicBezTo>
                  <a:cubicBezTo>
                    <a:pt x="0" y="2"/>
                    <a:pt x="2" y="0"/>
                    <a:pt x="5" y="0"/>
                  </a:cubicBezTo>
                  <a:cubicBezTo>
                    <a:pt x="105" y="0"/>
                    <a:pt x="105" y="0"/>
                    <a:pt x="105" y="0"/>
                  </a:cubicBezTo>
                  <a:cubicBezTo>
                    <a:pt x="108" y="0"/>
                    <a:pt x="110" y="2"/>
                    <a:pt x="110" y="5"/>
                  </a:cubicBezTo>
                  <a:cubicBezTo>
                    <a:pt x="110" y="7"/>
                    <a:pt x="108" y="9"/>
                    <a:pt x="105"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6" name="Google Shape;396;p24"/>
            <p:cNvSpPr/>
            <p:nvPr/>
          </p:nvSpPr>
          <p:spPr>
            <a:xfrm>
              <a:off x="756625" y="3602994"/>
              <a:ext cx="117635" cy="33610"/>
            </a:xfrm>
            <a:custGeom>
              <a:avLst/>
              <a:gdLst/>
              <a:ahLst/>
              <a:cxnLst/>
              <a:rect l="l" t="t" r="r" b="b"/>
              <a:pathLst>
                <a:path w="32" h="9" extrusionOk="0">
                  <a:moveTo>
                    <a:pt x="27" y="9"/>
                  </a:moveTo>
                  <a:cubicBezTo>
                    <a:pt x="5" y="9"/>
                    <a:pt x="5" y="9"/>
                    <a:pt x="5" y="9"/>
                  </a:cubicBezTo>
                  <a:cubicBezTo>
                    <a:pt x="2" y="9"/>
                    <a:pt x="0" y="7"/>
                    <a:pt x="0" y="5"/>
                  </a:cubicBezTo>
                  <a:cubicBezTo>
                    <a:pt x="0" y="2"/>
                    <a:pt x="2" y="0"/>
                    <a:pt x="5" y="0"/>
                  </a:cubicBezTo>
                  <a:cubicBezTo>
                    <a:pt x="27" y="0"/>
                    <a:pt x="27" y="0"/>
                    <a:pt x="27" y="0"/>
                  </a:cubicBezTo>
                  <a:cubicBezTo>
                    <a:pt x="30" y="0"/>
                    <a:pt x="32" y="2"/>
                    <a:pt x="32" y="5"/>
                  </a:cubicBezTo>
                  <a:cubicBezTo>
                    <a:pt x="32" y="7"/>
                    <a:pt x="30"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7" name="Google Shape;397;p24"/>
            <p:cNvSpPr/>
            <p:nvPr/>
          </p:nvSpPr>
          <p:spPr>
            <a:xfrm>
              <a:off x="1311191" y="3546977"/>
              <a:ext cx="112034" cy="30810"/>
            </a:xfrm>
            <a:custGeom>
              <a:avLst/>
              <a:gdLst/>
              <a:ahLst/>
              <a:cxnLst/>
              <a:rect l="l" t="t" r="r" b="b"/>
              <a:pathLst>
                <a:path w="31" h="9" extrusionOk="0">
                  <a:moveTo>
                    <a:pt x="27" y="9"/>
                  </a:moveTo>
                  <a:cubicBezTo>
                    <a:pt x="4" y="9"/>
                    <a:pt x="4" y="9"/>
                    <a:pt x="4" y="9"/>
                  </a:cubicBezTo>
                  <a:cubicBezTo>
                    <a:pt x="2" y="9"/>
                    <a:pt x="0" y="7"/>
                    <a:pt x="0" y="4"/>
                  </a:cubicBezTo>
                  <a:cubicBezTo>
                    <a:pt x="0" y="2"/>
                    <a:pt x="2" y="0"/>
                    <a:pt x="4" y="0"/>
                  </a:cubicBezTo>
                  <a:cubicBezTo>
                    <a:pt x="27" y="0"/>
                    <a:pt x="27" y="0"/>
                    <a:pt x="27" y="0"/>
                  </a:cubicBezTo>
                  <a:cubicBezTo>
                    <a:pt x="29" y="0"/>
                    <a:pt x="31" y="2"/>
                    <a:pt x="31" y="4"/>
                  </a:cubicBezTo>
                  <a:cubicBezTo>
                    <a:pt x="31" y="7"/>
                    <a:pt x="29"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8" name="Google Shape;398;p24"/>
            <p:cNvSpPr/>
            <p:nvPr/>
          </p:nvSpPr>
          <p:spPr>
            <a:xfrm>
              <a:off x="1311191" y="3670214"/>
              <a:ext cx="112034" cy="33610"/>
            </a:xfrm>
            <a:custGeom>
              <a:avLst/>
              <a:gdLst/>
              <a:ahLst/>
              <a:cxnLst/>
              <a:rect l="l" t="t" r="r" b="b"/>
              <a:pathLst>
                <a:path w="31" h="9" extrusionOk="0">
                  <a:moveTo>
                    <a:pt x="27" y="9"/>
                  </a:moveTo>
                  <a:cubicBezTo>
                    <a:pt x="4" y="9"/>
                    <a:pt x="4" y="9"/>
                    <a:pt x="4" y="9"/>
                  </a:cubicBezTo>
                  <a:cubicBezTo>
                    <a:pt x="2" y="9"/>
                    <a:pt x="0" y="7"/>
                    <a:pt x="0" y="5"/>
                  </a:cubicBezTo>
                  <a:cubicBezTo>
                    <a:pt x="0" y="2"/>
                    <a:pt x="2" y="0"/>
                    <a:pt x="4" y="0"/>
                  </a:cubicBezTo>
                  <a:cubicBezTo>
                    <a:pt x="27" y="0"/>
                    <a:pt x="27" y="0"/>
                    <a:pt x="27" y="0"/>
                  </a:cubicBezTo>
                  <a:cubicBezTo>
                    <a:pt x="29" y="0"/>
                    <a:pt x="31" y="2"/>
                    <a:pt x="31" y="5"/>
                  </a:cubicBezTo>
                  <a:cubicBezTo>
                    <a:pt x="31" y="7"/>
                    <a:pt x="29"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9" name="Google Shape;399;p24"/>
            <p:cNvSpPr/>
            <p:nvPr/>
          </p:nvSpPr>
          <p:spPr>
            <a:xfrm>
              <a:off x="1342001" y="3602994"/>
              <a:ext cx="436931" cy="33610"/>
            </a:xfrm>
            <a:custGeom>
              <a:avLst/>
              <a:gdLst/>
              <a:ahLst/>
              <a:cxnLst/>
              <a:rect l="l" t="t" r="r" b="b"/>
              <a:pathLst>
                <a:path w="119" h="9" extrusionOk="0">
                  <a:moveTo>
                    <a:pt x="114" y="9"/>
                  </a:moveTo>
                  <a:cubicBezTo>
                    <a:pt x="4" y="9"/>
                    <a:pt x="4" y="9"/>
                    <a:pt x="4" y="9"/>
                  </a:cubicBezTo>
                  <a:cubicBezTo>
                    <a:pt x="2" y="9"/>
                    <a:pt x="0" y="7"/>
                    <a:pt x="0" y="5"/>
                  </a:cubicBezTo>
                  <a:cubicBezTo>
                    <a:pt x="0" y="2"/>
                    <a:pt x="2" y="0"/>
                    <a:pt x="4" y="0"/>
                  </a:cubicBezTo>
                  <a:cubicBezTo>
                    <a:pt x="114" y="0"/>
                    <a:pt x="114" y="0"/>
                    <a:pt x="114" y="0"/>
                  </a:cubicBezTo>
                  <a:cubicBezTo>
                    <a:pt x="117" y="0"/>
                    <a:pt x="119" y="2"/>
                    <a:pt x="119" y="5"/>
                  </a:cubicBezTo>
                  <a:cubicBezTo>
                    <a:pt x="119" y="7"/>
                    <a:pt x="117" y="9"/>
                    <a:pt x="114"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0" name="Google Shape;400;p24"/>
            <p:cNvSpPr/>
            <p:nvPr/>
          </p:nvSpPr>
          <p:spPr>
            <a:xfrm>
              <a:off x="952684" y="3602994"/>
              <a:ext cx="336100" cy="33610"/>
            </a:xfrm>
            <a:custGeom>
              <a:avLst/>
              <a:gdLst/>
              <a:ahLst/>
              <a:cxnLst/>
              <a:rect l="l" t="t" r="r" b="b"/>
              <a:pathLst>
                <a:path w="92" h="9" extrusionOk="0">
                  <a:moveTo>
                    <a:pt x="88" y="9"/>
                  </a:moveTo>
                  <a:cubicBezTo>
                    <a:pt x="4" y="9"/>
                    <a:pt x="4" y="9"/>
                    <a:pt x="4" y="9"/>
                  </a:cubicBezTo>
                  <a:cubicBezTo>
                    <a:pt x="2" y="9"/>
                    <a:pt x="0" y="7"/>
                    <a:pt x="0" y="5"/>
                  </a:cubicBezTo>
                  <a:cubicBezTo>
                    <a:pt x="0" y="2"/>
                    <a:pt x="2" y="0"/>
                    <a:pt x="4" y="0"/>
                  </a:cubicBezTo>
                  <a:cubicBezTo>
                    <a:pt x="88" y="0"/>
                    <a:pt x="88" y="0"/>
                    <a:pt x="88" y="0"/>
                  </a:cubicBezTo>
                  <a:cubicBezTo>
                    <a:pt x="90" y="0"/>
                    <a:pt x="92" y="2"/>
                    <a:pt x="92" y="5"/>
                  </a:cubicBezTo>
                  <a:cubicBezTo>
                    <a:pt x="92" y="7"/>
                    <a:pt x="90" y="9"/>
                    <a:pt x="88"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1" name="Google Shape;401;p24"/>
            <p:cNvSpPr/>
            <p:nvPr/>
          </p:nvSpPr>
          <p:spPr>
            <a:xfrm>
              <a:off x="1454035" y="3546977"/>
              <a:ext cx="212864" cy="30810"/>
            </a:xfrm>
            <a:custGeom>
              <a:avLst/>
              <a:gdLst/>
              <a:ahLst/>
              <a:cxnLst/>
              <a:rect l="l" t="t" r="r" b="b"/>
              <a:pathLst>
                <a:path w="58" h="9" extrusionOk="0">
                  <a:moveTo>
                    <a:pt x="54" y="9"/>
                  </a:moveTo>
                  <a:cubicBezTo>
                    <a:pt x="4" y="9"/>
                    <a:pt x="4" y="9"/>
                    <a:pt x="4" y="9"/>
                  </a:cubicBezTo>
                  <a:cubicBezTo>
                    <a:pt x="2" y="9"/>
                    <a:pt x="0" y="7"/>
                    <a:pt x="0" y="4"/>
                  </a:cubicBezTo>
                  <a:cubicBezTo>
                    <a:pt x="0" y="2"/>
                    <a:pt x="2" y="0"/>
                    <a:pt x="4" y="0"/>
                  </a:cubicBezTo>
                  <a:cubicBezTo>
                    <a:pt x="54" y="0"/>
                    <a:pt x="54" y="0"/>
                    <a:pt x="54" y="0"/>
                  </a:cubicBezTo>
                  <a:cubicBezTo>
                    <a:pt x="56" y="0"/>
                    <a:pt x="58" y="2"/>
                    <a:pt x="58" y="4"/>
                  </a:cubicBezTo>
                  <a:cubicBezTo>
                    <a:pt x="58" y="7"/>
                    <a:pt x="56" y="9"/>
                    <a:pt x="54"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2" name="Google Shape;402;p24"/>
            <p:cNvSpPr/>
            <p:nvPr/>
          </p:nvSpPr>
          <p:spPr>
            <a:xfrm>
              <a:off x="1720114" y="3546977"/>
              <a:ext cx="58818" cy="30810"/>
            </a:xfrm>
            <a:custGeom>
              <a:avLst/>
              <a:gdLst/>
              <a:ahLst/>
              <a:cxnLst/>
              <a:rect l="l" t="t" r="r" b="b"/>
              <a:pathLst>
                <a:path w="16" h="9" extrusionOk="0">
                  <a:moveTo>
                    <a:pt x="11" y="9"/>
                  </a:moveTo>
                  <a:cubicBezTo>
                    <a:pt x="4" y="9"/>
                    <a:pt x="4" y="9"/>
                    <a:pt x="4" y="9"/>
                  </a:cubicBezTo>
                  <a:cubicBezTo>
                    <a:pt x="2" y="9"/>
                    <a:pt x="0" y="7"/>
                    <a:pt x="0" y="4"/>
                  </a:cubicBezTo>
                  <a:cubicBezTo>
                    <a:pt x="0" y="2"/>
                    <a:pt x="2" y="0"/>
                    <a:pt x="4" y="0"/>
                  </a:cubicBezTo>
                  <a:cubicBezTo>
                    <a:pt x="11" y="0"/>
                    <a:pt x="11" y="0"/>
                    <a:pt x="11" y="0"/>
                  </a:cubicBezTo>
                  <a:cubicBezTo>
                    <a:pt x="14" y="0"/>
                    <a:pt x="16" y="2"/>
                    <a:pt x="16" y="4"/>
                  </a:cubicBezTo>
                  <a:cubicBezTo>
                    <a:pt x="16" y="7"/>
                    <a:pt x="14" y="9"/>
                    <a:pt x="11"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3" name="Google Shape;403;p24"/>
            <p:cNvSpPr/>
            <p:nvPr/>
          </p:nvSpPr>
          <p:spPr>
            <a:xfrm>
              <a:off x="1210361" y="3670214"/>
              <a:ext cx="58818" cy="33610"/>
            </a:xfrm>
            <a:custGeom>
              <a:avLst/>
              <a:gdLst/>
              <a:ahLst/>
              <a:cxnLst/>
              <a:rect l="l" t="t" r="r" b="b"/>
              <a:pathLst>
                <a:path w="16" h="9" extrusionOk="0">
                  <a:moveTo>
                    <a:pt x="12" y="9"/>
                  </a:moveTo>
                  <a:cubicBezTo>
                    <a:pt x="5" y="9"/>
                    <a:pt x="5" y="9"/>
                    <a:pt x="5" y="9"/>
                  </a:cubicBezTo>
                  <a:cubicBezTo>
                    <a:pt x="2" y="9"/>
                    <a:pt x="0" y="7"/>
                    <a:pt x="0" y="5"/>
                  </a:cubicBezTo>
                  <a:cubicBezTo>
                    <a:pt x="0" y="2"/>
                    <a:pt x="2" y="0"/>
                    <a:pt x="5" y="0"/>
                  </a:cubicBezTo>
                  <a:cubicBezTo>
                    <a:pt x="12" y="0"/>
                    <a:pt x="12" y="0"/>
                    <a:pt x="12" y="0"/>
                  </a:cubicBezTo>
                  <a:cubicBezTo>
                    <a:pt x="14" y="0"/>
                    <a:pt x="16" y="2"/>
                    <a:pt x="16" y="5"/>
                  </a:cubicBezTo>
                  <a:cubicBezTo>
                    <a:pt x="16" y="7"/>
                    <a:pt x="14" y="9"/>
                    <a:pt x="12"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4" name="Google Shape;404;p24"/>
            <p:cNvSpPr/>
            <p:nvPr/>
          </p:nvSpPr>
          <p:spPr>
            <a:xfrm>
              <a:off x="692207" y="3734635"/>
              <a:ext cx="3000" cy="3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5" name="Google Shape;405;p24"/>
            <p:cNvSpPr/>
            <p:nvPr/>
          </p:nvSpPr>
          <p:spPr>
            <a:xfrm>
              <a:off x="1815342" y="3835465"/>
              <a:ext cx="787037" cy="366912"/>
            </a:xfrm>
            <a:custGeom>
              <a:avLst/>
              <a:gdLst/>
              <a:ahLst/>
              <a:cxnLst/>
              <a:rect l="l" t="t" r="r" b="b"/>
              <a:pathLst>
                <a:path w="215" h="101" extrusionOk="0">
                  <a:moveTo>
                    <a:pt x="41" y="0"/>
                  </a:moveTo>
                  <a:cubicBezTo>
                    <a:pt x="174" y="0"/>
                    <a:pt x="174" y="0"/>
                    <a:pt x="174" y="0"/>
                  </a:cubicBezTo>
                  <a:cubicBezTo>
                    <a:pt x="197" y="0"/>
                    <a:pt x="215" y="18"/>
                    <a:pt x="215" y="41"/>
                  </a:cubicBezTo>
                  <a:cubicBezTo>
                    <a:pt x="215" y="41"/>
                    <a:pt x="215" y="41"/>
                    <a:pt x="215" y="41"/>
                  </a:cubicBezTo>
                  <a:cubicBezTo>
                    <a:pt x="215" y="52"/>
                    <a:pt x="211" y="62"/>
                    <a:pt x="203" y="70"/>
                  </a:cubicBezTo>
                  <a:cubicBezTo>
                    <a:pt x="203" y="70"/>
                    <a:pt x="203" y="70"/>
                    <a:pt x="203" y="70"/>
                  </a:cubicBezTo>
                  <a:cubicBezTo>
                    <a:pt x="203" y="101"/>
                    <a:pt x="203" y="101"/>
                    <a:pt x="203" y="101"/>
                  </a:cubicBezTo>
                  <a:cubicBezTo>
                    <a:pt x="183" y="81"/>
                    <a:pt x="183" y="81"/>
                    <a:pt x="183" y="81"/>
                  </a:cubicBezTo>
                  <a:cubicBezTo>
                    <a:pt x="180" y="82"/>
                    <a:pt x="177" y="82"/>
                    <a:pt x="174" y="82"/>
                  </a:cubicBezTo>
                  <a:cubicBezTo>
                    <a:pt x="41" y="82"/>
                    <a:pt x="41" y="82"/>
                    <a:pt x="41" y="82"/>
                  </a:cubicBezTo>
                  <a:cubicBezTo>
                    <a:pt x="18" y="82"/>
                    <a:pt x="0" y="63"/>
                    <a:pt x="0" y="41"/>
                  </a:cubicBezTo>
                  <a:cubicBezTo>
                    <a:pt x="0" y="41"/>
                    <a:pt x="0" y="41"/>
                    <a:pt x="0" y="41"/>
                  </a:cubicBezTo>
                  <a:cubicBezTo>
                    <a:pt x="0" y="18"/>
                    <a:pt x="18" y="0"/>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6" name="Google Shape;406;p24"/>
            <p:cNvSpPr/>
            <p:nvPr/>
          </p:nvSpPr>
          <p:spPr>
            <a:xfrm>
              <a:off x="1885364" y="3908288"/>
              <a:ext cx="114835" cy="28009"/>
            </a:xfrm>
            <a:custGeom>
              <a:avLst/>
              <a:gdLst/>
              <a:ahLst/>
              <a:cxnLst/>
              <a:rect l="l" t="t" r="r" b="b"/>
              <a:pathLst>
                <a:path w="31" h="8" extrusionOk="0">
                  <a:moveTo>
                    <a:pt x="27" y="8"/>
                  </a:moveTo>
                  <a:cubicBezTo>
                    <a:pt x="4" y="8"/>
                    <a:pt x="4" y="8"/>
                    <a:pt x="4" y="8"/>
                  </a:cubicBezTo>
                  <a:cubicBezTo>
                    <a:pt x="2" y="8"/>
                    <a:pt x="0" y="6"/>
                    <a:pt x="0" y="4"/>
                  </a:cubicBezTo>
                  <a:cubicBezTo>
                    <a:pt x="0" y="2"/>
                    <a:pt x="2" y="0"/>
                    <a:pt x="4" y="0"/>
                  </a:cubicBezTo>
                  <a:cubicBezTo>
                    <a:pt x="27" y="0"/>
                    <a:pt x="27" y="0"/>
                    <a:pt x="27" y="0"/>
                  </a:cubicBezTo>
                  <a:cubicBezTo>
                    <a:pt x="29" y="0"/>
                    <a:pt x="31" y="2"/>
                    <a:pt x="31" y="4"/>
                  </a:cubicBezTo>
                  <a:cubicBezTo>
                    <a:pt x="31" y="6"/>
                    <a:pt x="29" y="8"/>
                    <a:pt x="27"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7" name="Google Shape;407;p24"/>
            <p:cNvSpPr/>
            <p:nvPr/>
          </p:nvSpPr>
          <p:spPr>
            <a:xfrm>
              <a:off x="2028206" y="3908288"/>
              <a:ext cx="117635" cy="28009"/>
            </a:xfrm>
            <a:custGeom>
              <a:avLst/>
              <a:gdLst/>
              <a:ahLst/>
              <a:cxnLst/>
              <a:rect l="l" t="t" r="r" b="b"/>
              <a:pathLst>
                <a:path w="32" h="8" extrusionOk="0">
                  <a:moveTo>
                    <a:pt x="27" y="8"/>
                  </a:moveTo>
                  <a:cubicBezTo>
                    <a:pt x="4" y="8"/>
                    <a:pt x="4" y="8"/>
                    <a:pt x="4" y="8"/>
                  </a:cubicBezTo>
                  <a:cubicBezTo>
                    <a:pt x="2" y="8"/>
                    <a:pt x="0" y="6"/>
                    <a:pt x="0" y="4"/>
                  </a:cubicBezTo>
                  <a:cubicBezTo>
                    <a:pt x="0" y="2"/>
                    <a:pt x="2" y="0"/>
                    <a:pt x="4" y="0"/>
                  </a:cubicBezTo>
                  <a:cubicBezTo>
                    <a:pt x="27" y="0"/>
                    <a:pt x="27" y="0"/>
                    <a:pt x="27" y="0"/>
                  </a:cubicBezTo>
                  <a:cubicBezTo>
                    <a:pt x="30" y="0"/>
                    <a:pt x="32" y="2"/>
                    <a:pt x="32" y="4"/>
                  </a:cubicBezTo>
                  <a:cubicBezTo>
                    <a:pt x="32" y="6"/>
                    <a:pt x="30" y="8"/>
                    <a:pt x="27"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8" name="Google Shape;408;p24"/>
            <p:cNvSpPr/>
            <p:nvPr/>
          </p:nvSpPr>
          <p:spPr>
            <a:xfrm>
              <a:off x="2028206" y="4031525"/>
              <a:ext cx="117635" cy="33610"/>
            </a:xfrm>
            <a:custGeom>
              <a:avLst/>
              <a:gdLst/>
              <a:ahLst/>
              <a:cxnLst/>
              <a:rect l="l" t="t" r="r" b="b"/>
              <a:pathLst>
                <a:path w="32" h="9" extrusionOk="0">
                  <a:moveTo>
                    <a:pt x="27" y="9"/>
                  </a:moveTo>
                  <a:cubicBezTo>
                    <a:pt x="4" y="9"/>
                    <a:pt x="4" y="9"/>
                    <a:pt x="4" y="9"/>
                  </a:cubicBezTo>
                  <a:cubicBezTo>
                    <a:pt x="2" y="9"/>
                    <a:pt x="0" y="7"/>
                    <a:pt x="0" y="5"/>
                  </a:cubicBezTo>
                  <a:cubicBezTo>
                    <a:pt x="0" y="2"/>
                    <a:pt x="2" y="0"/>
                    <a:pt x="4" y="0"/>
                  </a:cubicBezTo>
                  <a:cubicBezTo>
                    <a:pt x="27" y="0"/>
                    <a:pt x="27" y="0"/>
                    <a:pt x="27" y="0"/>
                  </a:cubicBezTo>
                  <a:cubicBezTo>
                    <a:pt x="30" y="0"/>
                    <a:pt x="32" y="2"/>
                    <a:pt x="32" y="5"/>
                  </a:cubicBezTo>
                  <a:cubicBezTo>
                    <a:pt x="32" y="7"/>
                    <a:pt x="30"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9" name="Google Shape;409;p24"/>
            <p:cNvSpPr/>
            <p:nvPr/>
          </p:nvSpPr>
          <p:spPr>
            <a:xfrm>
              <a:off x="2061816" y="3964305"/>
              <a:ext cx="434131" cy="33610"/>
            </a:xfrm>
            <a:custGeom>
              <a:avLst/>
              <a:gdLst/>
              <a:ahLst/>
              <a:cxnLst/>
              <a:rect l="l" t="t" r="r" b="b"/>
              <a:pathLst>
                <a:path w="119" h="9" extrusionOk="0">
                  <a:moveTo>
                    <a:pt x="115" y="9"/>
                  </a:moveTo>
                  <a:cubicBezTo>
                    <a:pt x="4" y="9"/>
                    <a:pt x="4" y="9"/>
                    <a:pt x="4" y="9"/>
                  </a:cubicBezTo>
                  <a:cubicBezTo>
                    <a:pt x="2" y="9"/>
                    <a:pt x="0" y="7"/>
                    <a:pt x="0" y="4"/>
                  </a:cubicBezTo>
                  <a:cubicBezTo>
                    <a:pt x="0" y="2"/>
                    <a:pt x="2" y="0"/>
                    <a:pt x="4" y="0"/>
                  </a:cubicBezTo>
                  <a:cubicBezTo>
                    <a:pt x="115" y="0"/>
                    <a:pt x="115" y="0"/>
                    <a:pt x="115" y="0"/>
                  </a:cubicBezTo>
                  <a:cubicBezTo>
                    <a:pt x="117" y="0"/>
                    <a:pt x="119" y="2"/>
                    <a:pt x="119" y="4"/>
                  </a:cubicBezTo>
                  <a:cubicBezTo>
                    <a:pt x="119" y="7"/>
                    <a:pt x="117" y="9"/>
                    <a:pt x="115"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0" name="Google Shape;410;p24"/>
            <p:cNvSpPr/>
            <p:nvPr/>
          </p:nvSpPr>
          <p:spPr>
            <a:xfrm>
              <a:off x="1882562" y="3964305"/>
              <a:ext cx="123237" cy="33610"/>
            </a:xfrm>
            <a:custGeom>
              <a:avLst/>
              <a:gdLst/>
              <a:ahLst/>
              <a:cxnLst/>
              <a:rect l="l" t="t" r="r" b="b"/>
              <a:pathLst>
                <a:path w="34" h="9" extrusionOk="0">
                  <a:moveTo>
                    <a:pt x="30" y="9"/>
                  </a:moveTo>
                  <a:cubicBezTo>
                    <a:pt x="4" y="9"/>
                    <a:pt x="4" y="9"/>
                    <a:pt x="4" y="9"/>
                  </a:cubicBezTo>
                  <a:cubicBezTo>
                    <a:pt x="2" y="9"/>
                    <a:pt x="0" y="7"/>
                    <a:pt x="0" y="4"/>
                  </a:cubicBezTo>
                  <a:cubicBezTo>
                    <a:pt x="0" y="2"/>
                    <a:pt x="2" y="0"/>
                    <a:pt x="4" y="0"/>
                  </a:cubicBezTo>
                  <a:cubicBezTo>
                    <a:pt x="30" y="0"/>
                    <a:pt x="30" y="0"/>
                    <a:pt x="30" y="0"/>
                  </a:cubicBezTo>
                  <a:cubicBezTo>
                    <a:pt x="32" y="0"/>
                    <a:pt x="34" y="2"/>
                    <a:pt x="34" y="4"/>
                  </a:cubicBezTo>
                  <a:cubicBezTo>
                    <a:pt x="34" y="7"/>
                    <a:pt x="32" y="9"/>
                    <a:pt x="30"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1" name="Google Shape;411;p24"/>
            <p:cNvSpPr/>
            <p:nvPr/>
          </p:nvSpPr>
          <p:spPr>
            <a:xfrm>
              <a:off x="2171049" y="3908288"/>
              <a:ext cx="215665" cy="28009"/>
            </a:xfrm>
            <a:custGeom>
              <a:avLst/>
              <a:gdLst/>
              <a:ahLst/>
              <a:cxnLst/>
              <a:rect l="l" t="t" r="r" b="b"/>
              <a:pathLst>
                <a:path w="59" h="8" extrusionOk="0">
                  <a:moveTo>
                    <a:pt x="54" y="8"/>
                  </a:moveTo>
                  <a:cubicBezTo>
                    <a:pt x="5" y="8"/>
                    <a:pt x="5" y="8"/>
                    <a:pt x="5" y="8"/>
                  </a:cubicBezTo>
                  <a:cubicBezTo>
                    <a:pt x="2" y="8"/>
                    <a:pt x="0" y="6"/>
                    <a:pt x="0" y="4"/>
                  </a:cubicBezTo>
                  <a:cubicBezTo>
                    <a:pt x="0" y="2"/>
                    <a:pt x="2" y="0"/>
                    <a:pt x="5" y="0"/>
                  </a:cubicBezTo>
                  <a:cubicBezTo>
                    <a:pt x="54" y="0"/>
                    <a:pt x="54" y="0"/>
                    <a:pt x="54" y="0"/>
                  </a:cubicBezTo>
                  <a:cubicBezTo>
                    <a:pt x="57" y="0"/>
                    <a:pt x="59" y="2"/>
                    <a:pt x="59" y="4"/>
                  </a:cubicBezTo>
                  <a:cubicBezTo>
                    <a:pt x="59" y="6"/>
                    <a:pt x="57" y="8"/>
                    <a:pt x="5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2" name="Google Shape;412;p24"/>
            <p:cNvSpPr/>
            <p:nvPr/>
          </p:nvSpPr>
          <p:spPr>
            <a:xfrm>
              <a:off x="2439930" y="3908288"/>
              <a:ext cx="56017" cy="28009"/>
            </a:xfrm>
            <a:custGeom>
              <a:avLst/>
              <a:gdLst/>
              <a:ahLst/>
              <a:cxnLst/>
              <a:rect l="l" t="t" r="r" b="b"/>
              <a:pathLst>
                <a:path w="16" h="8" extrusionOk="0">
                  <a:moveTo>
                    <a:pt x="12" y="8"/>
                  </a:moveTo>
                  <a:cubicBezTo>
                    <a:pt x="5" y="8"/>
                    <a:pt x="5" y="8"/>
                    <a:pt x="5" y="8"/>
                  </a:cubicBezTo>
                  <a:cubicBezTo>
                    <a:pt x="2" y="8"/>
                    <a:pt x="0" y="6"/>
                    <a:pt x="0" y="4"/>
                  </a:cubicBezTo>
                  <a:cubicBezTo>
                    <a:pt x="0" y="2"/>
                    <a:pt x="2" y="0"/>
                    <a:pt x="5" y="0"/>
                  </a:cubicBezTo>
                  <a:cubicBezTo>
                    <a:pt x="12" y="0"/>
                    <a:pt x="12" y="0"/>
                    <a:pt x="12" y="0"/>
                  </a:cubicBezTo>
                  <a:cubicBezTo>
                    <a:pt x="14" y="0"/>
                    <a:pt x="16" y="2"/>
                    <a:pt x="16" y="4"/>
                  </a:cubicBezTo>
                  <a:cubicBezTo>
                    <a:pt x="16" y="6"/>
                    <a:pt x="14" y="8"/>
                    <a:pt x="12"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3" name="Google Shape;413;p24"/>
            <p:cNvSpPr/>
            <p:nvPr/>
          </p:nvSpPr>
          <p:spPr>
            <a:xfrm>
              <a:off x="1930177" y="4031525"/>
              <a:ext cx="58818" cy="33610"/>
            </a:xfrm>
            <a:custGeom>
              <a:avLst/>
              <a:gdLst/>
              <a:ahLst/>
              <a:cxnLst/>
              <a:rect l="l" t="t" r="r" b="b"/>
              <a:pathLst>
                <a:path w="16" h="9" extrusionOk="0">
                  <a:moveTo>
                    <a:pt x="12" y="9"/>
                  </a:moveTo>
                  <a:cubicBezTo>
                    <a:pt x="5" y="9"/>
                    <a:pt x="5" y="9"/>
                    <a:pt x="5" y="9"/>
                  </a:cubicBezTo>
                  <a:cubicBezTo>
                    <a:pt x="2" y="9"/>
                    <a:pt x="0" y="7"/>
                    <a:pt x="0" y="5"/>
                  </a:cubicBezTo>
                  <a:cubicBezTo>
                    <a:pt x="0" y="2"/>
                    <a:pt x="2" y="0"/>
                    <a:pt x="5" y="0"/>
                  </a:cubicBezTo>
                  <a:cubicBezTo>
                    <a:pt x="12" y="0"/>
                    <a:pt x="12" y="0"/>
                    <a:pt x="12" y="0"/>
                  </a:cubicBezTo>
                  <a:cubicBezTo>
                    <a:pt x="14" y="0"/>
                    <a:pt x="16" y="2"/>
                    <a:pt x="16" y="5"/>
                  </a:cubicBezTo>
                  <a:cubicBezTo>
                    <a:pt x="16" y="7"/>
                    <a:pt x="14" y="9"/>
                    <a:pt x="12"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4" name="Google Shape;414;p24"/>
            <p:cNvSpPr/>
            <p:nvPr/>
          </p:nvSpPr>
          <p:spPr>
            <a:xfrm>
              <a:off x="2560365" y="4090342"/>
              <a:ext cx="3000" cy="3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5" name="Google Shape;415;p24"/>
            <p:cNvSpPr/>
            <p:nvPr/>
          </p:nvSpPr>
          <p:spPr>
            <a:xfrm>
              <a:off x="681004" y="4238788"/>
              <a:ext cx="1512452" cy="369713"/>
            </a:xfrm>
            <a:custGeom>
              <a:avLst/>
              <a:gdLst/>
              <a:ahLst/>
              <a:cxnLst/>
              <a:rect l="l" t="t" r="r" b="b"/>
              <a:pathLst>
                <a:path w="413" h="101" extrusionOk="0">
                  <a:moveTo>
                    <a:pt x="372" y="0"/>
                  </a:moveTo>
                  <a:cubicBezTo>
                    <a:pt x="41" y="0"/>
                    <a:pt x="41" y="0"/>
                    <a:pt x="41" y="0"/>
                  </a:cubicBezTo>
                  <a:cubicBezTo>
                    <a:pt x="18" y="0"/>
                    <a:pt x="0" y="18"/>
                    <a:pt x="0" y="41"/>
                  </a:cubicBezTo>
                  <a:cubicBezTo>
                    <a:pt x="0" y="41"/>
                    <a:pt x="0" y="41"/>
                    <a:pt x="0" y="41"/>
                  </a:cubicBezTo>
                  <a:cubicBezTo>
                    <a:pt x="0" y="52"/>
                    <a:pt x="4" y="62"/>
                    <a:pt x="12" y="70"/>
                  </a:cubicBezTo>
                  <a:cubicBezTo>
                    <a:pt x="12" y="70"/>
                    <a:pt x="12" y="70"/>
                    <a:pt x="12" y="70"/>
                  </a:cubicBezTo>
                  <a:cubicBezTo>
                    <a:pt x="12" y="101"/>
                    <a:pt x="12" y="101"/>
                    <a:pt x="12" y="101"/>
                  </a:cubicBezTo>
                  <a:cubicBezTo>
                    <a:pt x="32" y="81"/>
                    <a:pt x="32" y="81"/>
                    <a:pt x="32" y="81"/>
                  </a:cubicBezTo>
                  <a:cubicBezTo>
                    <a:pt x="35" y="81"/>
                    <a:pt x="38" y="82"/>
                    <a:pt x="41" y="82"/>
                  </a:cubicBezTo>
                  <a:cubicBezTo>
                    <a:pt x="372" y="82"/>
                    <a:pt x="372" y="82"/>
                    <a:pt x="372" y="82"/>
                  </a:cubicBezTo>
                  <a:cubicBezTo>
                    <a:pt x="394" y="82"/>
                    <a:pt x="413" y="63"/>
                    <a:pt x="413" y="41"/>
                  </a:cubicBezTo>
                  <a:cubicBezTo>
                    <a:pt x="413" y="41"/>
                    <a:pt x="413" y="41"/>
                    <a:pt x="413" y="41"/>
                  </a:cubicBezTo>
                  <a:cubicBezTo>
                    <a:pt x="413" y="18"/>
                    <a:pt x="394" y="0"/>
                    <a:pt x="37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6" name="Google Shape;416;p24"/>
            <p:cNvSpPr/>
            <p:nvPr/>
          </p:nvSpPr>
          <p:spPr>
            <a:xfrm>
              <a:off x="751024" y="4311610"/>
              <a:ext cx="859859" cy="33610"/>
            </a:xfrm>
            <a:custGeom>
              <a:avLst/>
              <a:gdLst/>
              <a:ahLst/>
              <a:cxnLst/>
              <a:rect l="l" t="t" r="r" b="b"/>
              <a:pathLst>
                <a:path w="235" h="9" extrusionOk="0">
                  <a:moveTo>
                    <a:pt x="230" y="9"/>
                  </a:moveTo>
                  <a:cubicBezTo>
                    <a:pt x="5" y="9"/>
                    <a:pt x="5" y="9"/>
                    <a:pt x="5" y="9"/>
                  </a:cubicBezTo>
                  <a:cubicBezTo>
                    <a:pt x="2" y="9"/>
                    <a:pt x="0" y="7"/>
                    <a:pt x="0" y="4"/>
                  </a:cubicBezTo>
                  <a:cubicBezTo>
                    <a:pt x="0" y="2"/>
                    <a:pt x="2" y="0"/>
                    <a:pt x="5" y="0"/>
                  </a:cubicBezTo>
                  <a:cubicBezTo>
                    <a:pt x="230" y="0"/>
                    <a:pt x="230" y="0"/>
                    <a:pt x="230" y="0"/>
                  </a:cubicBezTo>
                  <a:cubicBezTo>
                    <a:pt x="233" y="0"/>
                    <a:pt x="235" y="2"/>
                    <a:pt x="235" y="4"/>
                  </a:cubicBezTo>
                  <a:cubicBezTo>
                    <a:pt x="235" y="7"/>
                    <a:pt x="233" y="9"/>
                    <a:pt x="230"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7" name="Google Shape;417;p24"/>
            <p:cNvSpPr/>
            <p:nvPr/>
          </p:nvSpPr>
          <p:spPr>
            <a:xfrm>
              <a:off x="1636088" y="4311610"/>
              <a:ext cx="117635" cy="33610"/>
            </a:xfrm>
            <a:custGeom>
              <a:avLst/>
              <a:gdLst/>
              <a:ahLst/>
              <a:cxnLst/>
              <a:rect l="l" t="t" r="r" b="b"/>
              <a:pathLst>
                <a:path w="32" h="9" extrusionOk="0">
                  <a:moveTo>
                    <a:pt x="27" y="9"/>
                  </a:moveTo>
                  <a:cubicBezTo>
                    <a:pt x="5" y="9"/>
                    <a:pt x="5" y="9"/>
                    <a:pt x="5" y="9"/>
                  </a:cubicBezTo>
                  <a:cubicBezTo>
                    <a:pt x="2" y="9"/>
                    <a:pt x="0" y="7"/>
                    <a:pt x="0" y="4"/>
                  </a:cubicBezTo>
                  <a:cubicBezTo>
                    <a:pt x="0" y="2"/>
                    <a:pt x="2" y="0"/>
                    <a:pt x="5" y="0"/>
                  </a:cubicBezTo>
                  <a:cubicBezTo>
                    <a:pt x="27" y="0"/>
                    <a:pt x="27" y="0"/>
                    <a:pt x="27" y="0"/>
                  </a:cubicBezTo>
                  <a:cubicBezTo>
                    <a:pt x="30" y="0"/>
                    <a:pt x="32" y="2"/>
                    <a:pt x="32" y="4"/>
                  </a:cubicBezTo>
                  <a:cubicBezTo>
                    <a:pt x="32" y="7"/>
                    <a:pt x="30"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8" name="Google Shape;418;p24"/>
            <p:cNvSpPr/>
            <p:nvPr/>
          </p:nvSpPr>
          <p:spPr>
            <a:xfrm>
              <a:off x="1636088" y="4437647"/>
              <a:ext cx="305292" cy="30810"/>
            </a:xfrm>
            <a:custGeom>
              <a:avLst/>
              <a:gdLst/>
              <a:ahLst/>
              <a:cxnLst/>
              <a:rect l="l" t="t" r="r" b="b"/>
              <a:pathLst>
                <a:path w="83" h="9" extrusionOk="0">
                  <a:moveTo>
                    <a:pt x="78" y="9"/>
                  </a:moveTo>
                  <a:cubicBezTo>
                    <a:pt x="5" y="9"/>
                    <a:pt x="5" y="9"/>
                    <a:pt x="5" y="9"/>
                  </a:cubicBezTo>
                  <a:cubicBezTo>
                    <a:pt x="2" y="9"/>
                    <a:pt x="0" y="7"/>
                    <a:pt x="0" y="5"/>
                  </a:cubicBezTo>
                  <a:cubicBezTo>
                    <a:pt x="0" y="2"/>
                    <a:pt x="2" y="0"/>
                    <a:pt x="5" y="0"/>
                  </a:cubicBezTo>
                  <a:cubicBezTo>
                    <a:pt x="78" y="0"/>
                    <a:pt x="78" y="0"/>
                    <a:pt x="78" y="0"/>
                  </a:cubicBezTo>
                  <a:cubicBezTo>
                    <a:pt x="81" y="0"/>
                    <a:pt x="83" y="2"/>
                    <a:pt x="83" y="5"/>
                  </a:cubicBezTo>
                  <a:cubicBezTo>
                    <a:pt x="83" y="7"/>
                    <a:pt x="81" y="9"/>
                    <a:pt x="78"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9" name="Google Shape;419;p24"/>
            <p:cNvSpPr/>
            <p:nvPr/>
          </p:nvSpPr>
          <p:spPr>
            <a:xfrm>
              <a:off x="1669698" y="4370427"/>
              <a:ext cx="434131" cy="33610"/>
            </a:xfrm>
            <a:custGeom>
              <a:avLst/>
              <a:gdLst/>
              <a:ahLst/>
              <a:cxnLst/>
              <a:rect l="l" t="t" r="r" b="b"/>
              <a:pathLst>
                <a:path w="119" h="9" extrusionOk="0">
                  <a:moveTo>
                    <a:pt x="115" y="9"/>
                  </a:moveTo>
                  <a:cubicBezTo>
                    <a:pt x="4" y="9"/>
                    <a:pt x="4" y="9"/>
                    <a:pt x="4" y="9"/>
                  </a:cubicBezTo>
                  <a:cubicBezTo>
                    <a:pt x="2" y="9"/>
                    <a:pt x="0" y="7"/>
                    <a:pt x="0" y="5"/>
                  </a:cubicBezTo>
                  <a:cubicBezTo>
                    <a:pt x="0" y="2"/>
                    <a:pt x="2" y="0"/>
                    <a:pt x="4" y="0"/>
                  </a:cubicBezTo>
                  <a:cubicBezTo>
                    <a:pt x="115" y="0"/>
                    <a:pt x="115" y="0"/>
                    <a:pt x="115" y="0"/>
                  </a:cubicBezTo>
                  <a:cubicBezTo>
                    <a:pt x="117" y="0"/>
                    <a:pt x="119" y="2"/>
                    <a:pt x="119" y="5"/>
                  </a:cubicBezTo>
                  <a:cubicBezTo>
                    <a:pt x="119" y="7"/>
                    <a:pt x="117" y="9"/>
                    <a:pt x="115"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0" name="Google Shape;420;p24"/>
            <p:cNvSpPr/>
            <p:nvPr/>
          </p:nvSpPr>
          <p:spPr>
            <a:xfrm>
              <a:off x="745422" y="4370427"/>
              <a:ext cx="868260" cy="33610"/>
            </a:xfrm>
            <a:custGeom>
              <a:avLst/>
              <a:gdLst/>
              <a:ahLst/>
              <a:cxnLst/>
              <a:rect l="l" t="t" r="r" b="b"/>
              <a:pathLst>
                <a:path w="237" h="9" extrusionOk="0">
                  <a:moveTo>
                    <a:pt x="233" y="9"/>
                  </a:moveTo>
                  <a:cubicBezTo>
                    <a:pt x="5" y="9"/>
                    <a:pt x="5" y="9"/>
                    <a:pt x="5" y="9"/>
                  </a:cubicBezTo>
                  <a:cubicBezTo>
                    <a:pt x="2" y="9"/>
                    <a:pt x="0" y="7"/>
                    <a:pt x="0" y="5"/>
                  </a:cubicBezTo>
                  <a:cubicBezTo>
                    <a:pt x="0" y="2"/>
                    <a:pt x="2" y="0"/>
                    <a:pt x="5" y="0"/>
                  </a:cubicBezTo>
                  <a:cubicBezTo>
                    <a:pt x="233" y="0"/>
                    <a:pt x="233" y="0"/>
                    <a:pt x="233" y="0"/>
                  </a:cubicBezTo>
                  <a:cubicBezTo>
                    <a:pt x="235" y="0"/>
                    <a:pt x="237" y="2"/>
                    <a:pt x="237" y="5"/>
                  </a:cubicBezTo>
                  <a:cubicBezTo>
                    <a:pt x="237" y="7"/>
                    <a:pt x="235" y="9"/>
                    <a:pt x="233"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1" name="Google Shape;421;p24"/>
            <p:cNvSpPr/>
            <p:nvPr/>
          </p:nvSpPr>
          <p:spPr>
            <a:xfrm>
              <a:off x="1778932" y="4311610"/>
              <a:ext cx="215665" cy="33610"/>
            </a:xfrm>
            <a:custGeom>
              <a:avLst/>
              <a:gdLst/>
              <a:ahLst/>
              <a:cxnLst/>
              <a:rect l="l" t="t" r="r" b="b"/>
              <a:pathLst>
                <a:path w="59" h="9" extrusionOk="0">
                  <a:moveTo>
                    <a:pt x="54" y="9"/>
                  </a:moveTo>
                  <a:cubicBezTo>
                    <a:pt x="5" y="9"/>
                    <a:pt x="5" y="9"/>
                    <a:pt x="5" y="9"/>
                  </a:cubicBezTo>
                  <a:cubicBezTo>
                    <a:pt x="2" y="9"/>
                    <a:pt x="0" y="7"/>
                    <a:pt x="0" y="4"/>
                  </a:cubicBezTo>
                  <a:cubicBezTo>
                    <a:pt x="0" y="2"/>
                    <a:pt x="2" y="0"/>
                    <a:pt x="5" y="0"/>
                  </a:cubicBezTo>
                  <a:cubicBezTo>
                    <a:pt x="54" y="0"/>
                    <a:pt x="54" y="0"/>
                    <a:pt x="54" y="0"/>
                  </a:cubicBezTo>
                  <a:cubicBezTo>
                    <a:pt x="57" y="0"/>
                    <a:pt x="59" y="2"/>
                    <a:pt x="59" y="4"/>
                  </a:cubicBezTo>
                  <a:cubicBezTo>
                    <a:pt x="59" y="7"/>
                    <a:pt x="57" y="9"/>
                    <a:pt x="54"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2" name="Google Shape;422;p24"/>
            <p:cNvSpPr/>
            <p:nvPr/>
          </p:nvSpPr>
          <p:spPr>
            <a:xfrm>
              <a:off x="2047812" y="4311610"/>
              <a:ext cx="56017" cy="33610"/>
            </a:xfrm>
            <a:custGeom>
              <a:avLst/>
              <a:gdLst/>
              <a:ahLst/>
              <a:cxnLst/>
              <a:rect l="l" t="t" r="r" b="b"/>
              <a:pathLst>
                <a:path w="16" h="9" extrusionOk="0">
                  <a:moveTo>
                    <a:pt x="12" y="9"/>
                  </a:moveTo>
                  <a:cubicBezTo>
                    <a:pt x="5" y="9"/>
                    <a:pt x="5" y="9"/>
                    <a:pt x="5" y="9"/>
                  </a:cubicBezTo>
                  <a:cubicBezTo>
                    <a:pt x="2" y="9"/>
                    <a:pt x="0" y="7"/>
                    <a:pt x="0" y="4"/>
                  </a:cubicBezTo>
                  <a:cubicBezTo>
                    <a:pt x="0" y="2"/>
                    <a:pt x="2" y="0"/>
                    <a:pt x="5" y="0"/>
                  </a:cubicBezTo>
                  <a:cubicBezTo>
                    <a:pt x="12" y="0"/>
                    <a:pt x="12" y="0"/>
                    <a:pt x="12" y="0"/>
                  </a:cubicBezTo>
                  <a:cubicBezTo>
                    <a:pt x="14" y="0"/>
                    <a:pt x="16" y="2"/>
                    <a:pt x="16" y="4"/>
                  </a:cubicBezTo>
                  <a:cubicBezTo>
                    <a:pt x="16" y="7"/>
                    <a:pt x="14" y="9"/>
                    <a:pt x="12"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3" name="Google Shape;423;p24"/>
            <p:cNvSpPr/>
            <p:nvPr/>
          </p:nvSpPr>
          <p:spPr>
            <a:xfrm>
              <a:off x="1482043" y="4437647"/>
              <a:ext cx="117635" cy="30810"/>
            </a:xfrm>
            <a:custGeom>
              <a:avLst/>
              <a:gdLst/>
              <a:ahLst/>
              <a:cxnLst/>
              <a:rect l="l" t="t" r="r" b="b"/>
              <a:pathLst>
                <a:path w="32" h="9" extrusionOk="0">
                  <a:moveTo>
                    <a:pt x="27" y="9"/>
                  </a:moveTo>
                  <a:cubicBezTo>
                    <a:pt x="4" y="9"/>
                    <a:pt x="4" y="9"/>
                    <a:pt x="4" y="9"/>
                  </a:cubicBezTo>
                  <a:cubicBezTo>
                    <a:pt x="2" y="9"/>
                    <a:pt x="0" y="7"/>
                    <a:pt x="0" y="5"/>
                  </a:cubicBezTo>
                  <a:cubicBezTo>
                    <a:pt x="0" y="2"/>
                    <a:pt x="2" y="0"/>
                    <a:pt x="4" y="0"/>
                  </a:cubicBezTo>
                  <a:cubicBezTo>
                    <a:pt x="27" y="0"/>
                    <a:pt x="27" y="0"/>
                    <a:pt x="27" y="0"/>
                  </a:cubicBezTo>
                  <a:cubicBezTo>
                    <a:pt x="30" y="0"/>
                    <a:pt x="32" y="2"/>
                    <a:pt x="32" y="5"/>
                  </a:cubicBezTo>
                  <a:cubicBezTo>
                    <a:pt x="32" y="7"/>
                    <a:pt x="30"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4" name="Google Shape;424;p24"/>
            <p:cNvSpPr/>
            <p:nvPr/>
          </p:nvSpPr>
          <p:spPr>
            <a:xfrm>
              <a:off x="1991796" y="4437647"/>
              <a:ext cx="112034" cy="30810"/>
            </a:xfrm>
            <a:custGeom>
              <a:avLst/>
              <a:gdLst/>
              <a:ahLst/>
              <a:cxnLst/>
              <a:rect l="l" t="t" r="r" b="b"/>
              <a:pathLst>
                <a:path w="31" h="9" extrusionOk="0">
                  <a:moveTo>
                    <a:pt x="27" y="9"/>
                  </a:moveTo>
                  <a:cubicBezTo>
                    <a:pt x="4" y="9"/>
                    <a:pt x="4" y="9"/>
                    <a:pt x="4" y="9"/>
                  </a:cubicBezTo>
                  <a:cubicBezTo>
                    <a:pt x="2" y="9"/>
                    <a:pt x="0" y="7"/>
                    <a:pt x="0" y="5"/>
                  </a:cubicBezTo>
                  <a:cubicBezTo>
                    <a:pt x="0" y="2"/>
                    <a:pt x="2" y="0"/>
                    <a:pt x="4" y="0"/>
                  </a:cubicBezTo>
                  <a:cubicBezTo>
                    <a:pt x="27" y="0"/>
                    <a:pt x="27" y="0"/>
                    <a:pt x="27" y="0"/>
                  </a:cubicBezTo>
                  <a:cubicBezTo>
                    <a:pt x="29" y="0"/>
                    <a:pt x="31" y="2"/>
                    <a:pt x="31" y="5"/>
                  </a:cubicBezTo>
                  <a:cubicBezTo>
                    <a:pt x="31" y="7"/>
                    <a:pt x="29"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5" name="Google Shape;425;p24"/>
            <p:cNvSpPr/>
            <p:nvPr/>
          </p:nvSpPr>
          <p:spPr>
            <a:xfrm>
              <a:off x="723015" y="4499266"/>
              <a:ext cx="3000" cy="3000"/>
            </a:xfrm>
            <a:prstGeom prst="rect">
              <a:avLst/>
            </a:prstGeom>
            <a:solidFill>
              <a:srgbClr val="68FCF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26" name="Google Shape;426;p24"/>
          <p:cNvGrpSpPr/>
          <p:nvPr/>
        </p:nvGrpSpPr>
        <p:grpSpPr>
          <a:xfrm>
            <a:off x="723026" y="3156319"/>
            <a:ext cx="1837349" cy="644997"/>
            <a:chOff x="723026" y="3156319"/>
            <a:chExt cx="1837349" cy="644997"/>
          </a:xfrm>
        </p:grpSpPr>
        <p:grpSp>
          <p:nvGrpSpPr>
            <p:cNvPr id="427" name="Google Shape;427;p24"/>
            <p:cNvGrpSpPr/>
            <p:nvPr/>
          </p:nvGrpSpPr>
          <p:grpSpPr>
            <a:xfrm>
              <a:off x="2297619" y="3572727"/>
              <a:ext cx="262755" cy="228589"/>
              <a:chOff x="2361400" y="2036601"/>
              <a:chExt cx="268200" cy="233373"/>
            </a:xfrm>
          </p:grpSpPr>
          <p:sp>
            <p:nvSpPr>
              <p:cNvPr id="428" name="Google Shape;428;p24"/>
              <p:cNvSpPr/>
              <p:nvPr/>
            </p:nvSpPr>
            <p:spPr>
              <a:xfrm>
                <a:off x="2465443" y="2242374"/>
                <a:ext cx="60300" cy="2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9" name="Google Shape;429;p24"/>
              <p:cNvSpPr/>
              <p:nvPr/>
            </p:nvSpPr>
            <p:spPr>
              <a:xfrm>
                <a:off x="2361400" y="2036601"/>
                <a:ext cx="268200" cy="203460"/>
              </a:xfrm>
              <a:custGeom>
                <a:avLst/>
                <a:gdLst/>
                <a:ahLst/>
                <a:cxnLst/>
                <a:rect l="l" t="t" r="r" b="b"/>
                <a:pathLst>
                  <a:path w="89" h="67" extrusionOk="0">
                    <a:moveTo>
                      <a:pt x="89" y="25"/>
                    </a:moveTo>
                    <a:cubicBezTo>
                      <a:pt x="89" y="11"/>
                      <a:pt x="77" y="0"/>
                      <a:pt x="63" y="0"/>
                    </a:cubicBezTo>
                    <a:cubicBezTo>
                      <a:pt x="56" y="0"/>
                      <a:pt x="49" y="3"/>
                      <a:pt x="44" y="8"/>
                    </a:cubicBezTo>
                    <a:cubicBezTo>
                      <a:pt x="40" y="3"/>
                      <a:pt x="33" y="0"/>
                      <a:pt x="26" y="0"/>
                    </a:cubicBezTo>
                    <a:cubicBezTo>
                      <a:pt x="12" y="0"/>
                      <a:pt x="0" y="11"/>
                      <a:pt x="0" y="25"/>
                    </a:cubicBezTo>
                    <a:cubicBezTo>
                      <a:pt x="0" y="34"/>
                      <a:pt x="4" y="41"/>
                      <a:pt x="10" y="45"/>
                    </a:cubicBezTo>
                    <a:cubicBezTo>
                      <a:pt x="10" y="45"/>
                      <a:pt x="10" y="45"/>
                      <a:pt x="10" y="45"/>
                    </a:cubicBezTo>
                    <a:cubicBezTo>
                      <a:pt x="10" y="45"/>
                      <a:pt x="10" y="45"/>
                      <a:pt x="10" y="45"/>
                    </a:cubicBezTo>
                    <a:cubicBezTo>
                      <a:pt x="11" y="47"/>
                      <a:pt x="13" y="48"/>
                      <a:pt x="15" y="49"/>
                    </a:cubicBezTo>
                    <a:cubicBezTo>
                      <a:pt x="44" y="67"/>
                      <a:pt x="44" y="67"/>
                      <a:pt x="44" y="67"/>
                    </a:cubicBezTo>
                    <a:cubicBezTo>
                      <a:pt x="74" y="49"/>
                      <a:pt x="74" y="49"/>
                      <a:pt x="74" y="49"/>
                    </a:cubicBezTo>
                    <a:cubicBezTo>
                      <a:pt x="76" y="48"/>
                      <a:pt x="78" y="47"/>
                      <a:pt x="79" y="45"/>
                    </a:cubicBezTo>
                    <a:cubicBezTo>
                      <a:pt x="79" y="45"/>
                      <a:pt x="79" y="45"/>
                      <a:pt x="79" y="45"/>
                    </a:cubicBezTo>
                    <a:cubicBezTo>
                      <a:pt x="79" y="45"/>
                      <a:pt x="79" y="45"/>
                      <a:pt x="79" y="45"/>
                    </a:cubicBezTo>
                    <a:cubicBezTo>
                      <a:pt x="85" y="41"/>
                      <a:pt x="89" y="34"/>
                      <a:pt x="89"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30" name="Google Shape;430;p24"/>
            <p:cNvGrpSpPr/>
            <p:nvPr/>
          </p:nvGrpSpPr>
          <p:grpSpPr>
            <a:xfrm>
              <a:off x="723026" y="3156319"/>
              <a:ext cx="305264" cy="298207"/>
              <a:chOff x="935775" y="406510"/>
              <a:chExt cx="484546" cy="473345"/>
            </a:xfrm>
          </p:grpSpPr>
          <p:sp>
            <p:nvSpPr>
              <p:cNvPr id="431" name="Google Shape;431;p24"/>
              <p:cNvSpPr/>
              <p:nvPr/>
            </p:nvSpPr>
            <p:spPr>
              <a:xfrm>
                <a:off x="935775" y="616575"/>
                <a:ext cx="148445" cy="238073"/>
              </a:xfrm>
              <a:custGeom>
                <a:avLst/>
                <a:gdLst/>
                <a:ahLst/>
                <a:cxnLst/>
                <a:rect l="l" t="t" r="r" b="b"/>
                <a:pathLst>
                  <a:path w="40" h="65" extrusionOk="0">
                    <a:moveTo>
                      <a:pt x="40" y="65"/>
                    </a:moveTo>
                    <a:cubicBezTo>
                      <a:pt x="0" y="65"/>
                      <a:pt x="0" y="65"/>
                      <a:pt x="0" y="65"/>
                    </a:cubicBezTo>
                    <a:cubicBezTo>
                      <a:pt x="0" y="9"/>
                      <a:pt x="0" y="9"/>
                      <a:pt x="0" y="9"/>
                    </a:cubicBezTo>
                    <a:cubicBezTo>
                      <a:pt x="0" y="4"/>
                      <a:pt x="4" y="0"/>
                      <a:pt x="10" y="0"/>
                    </a:cubicBezTo>
                    <a:cubicBezTo>
                      <a:pt x="40" y="0"/>
                      <a:pt x="40" y="0"/>
                      <a:pt x="40" y="0"/>
                    </a:cubicBezTo>
                    <a:lnTo>
                      <a:pt x="40" y="6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2" name="Google Shape;432;p24"/>
              <p:cNvSpPr/>
              <p:nvPr/>
            </p:nvSpPr>
            <p:spPr>
              <a:xfrm>
                <a:off x="935775" y="616575"/>
                <a:ext cx="148445" cy="33610"/>
              </a:xfrm>
              <a:custGeom>
                <a:avLst/>
                <a:gdLst/>
                <a:ahLst/>
                <a:cxnLst/>
                <a:rect l="l" t="t" r="r" b="b"/>
                <a:pathLst>
                  <a:path w="40" h="9" extrusionOk="0">
                    <a:moveTo>
                      <a:pt x="9" y="0"/>
                    </a:moveTo>
                    <a:cubicBezTo>
                      <a:pt x="4" y="0"/>
                      <a:pt x="0" y="3"/>
                      <a:pt x="0" y="8"/>
                    </a:cubicBezTo>
                    <a:cubicBezTo>
                      <a:pt x="0" y="9"/>
                      <a:pt x="0" y="9"/>
                      <a:pt x="0" y="9"/>
                    </a:cubicBezTo>
                    <a:cubicBezTo>
                      <a:pt x="0" y="4"/>
                      <a:pt x="4" y="0"/>
                      <a:pt x="9" y="0"/>
                    </a:cubicBezTo>
                    <a:cubicBezTo>
                      <a:pt x="40" y="0"/>
                      <a:pt x="40" y="0"/>
                      <a:pt x="40" y="0"/>
                    </a:cubicBezTo>
                    <a:cubicBezTo>
                      <a:pt x="40" y="0"/>
                      <a:pt x="40" y="0"/>
                      <a:pt x="40" y="0"/>
                    </a:cubicBezTo>
                    <a:lnTo>
                      <a:pt x="9" y="0"/>
                    </a:lnTo>
                    <a:close/>
                  </a:path>
                </a:pathLst>
              </a:custGeom>
              <a:solidFill>
                <a:srgbClr val="00A6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3" name="Google Shape;433;p24"/>
              <p:cNvSpPr/>
              <p:nvPr/>
            </p:nvSpPr>
            <p:spPr>
              <a:xfrm>
                <a:off x="966586" y="767821"/>
                <a:ext cx="64500" cy="645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4" name="Google Shape;434;p24"/>
              <p:cNvSpPr/>
              <p:nvPr/>
            </p:nvSpPr>
            <p:spPr>
              <a:xfrm>
                <a:off x="1064614" y="406510"/>
                <a:ext cx="355707" cy="473345"/>
              </a:xfrm>
              <a:custGeom>
                <a:avLst/>
                <a:gdLst/>
                <a:ahLst/>
                <a:cxnLst/>
                <a:rect l="l" t="t" r="r" b="b"/>
                <a:pathLst>
                  <a:path w="97" h="130" extrusionOk="0">
                    <a:moveTo>
                      <a:pt x="84" y="47"/>
                    </a:moveTo>
                    <a:cubicBezTo>
                      <a:pt x="35" y="47"/>
                      <a:pt x="35" y="47"/>
                      <a:pt x="35" y="47"/>
                    </a:cubicBezTo>
                    <a:cubicBezTo>
                      <a:pt x="40" y="39"/>
                      <a:pt x="40" y="39"/>
                      <a:pt x="40" y="39"/>
                    </a:cubicBezTo>
                    <a:cubicBezTo>
                      <a:pt x="41" y="38"/>
                      <a:pt x="41" y="36"/>
                      <a:pt x="42" y="35"/>
                    </a:cubicBezTo>
                    <a:cubicBezTo>
                      <a:pt x="45" y="16"/>
                      <a:pt x="45" y="16"/>
                      <a:pt x="45" y="16"/>
                    </a:cubicBezTo>
                    <a:cubicBezTo>
                      <a:pt x="46" y="9"/>
                      <a:pt x="41" y="2"/>
                      <a:pt x="34" y="1"/>
                    </a:cubicBezTo>
                    <a:cubicBezTo>
                      <a:pt x="27" y="0"/>
                      <a:pt x="21" y="5"/>
                      <a:pt x="20" y="12"/>
                    </a:cubicBezTo>
                    <a:cubicBezTo>
                      <a:pt x="17" y="28"/>
                      <a:pt x="17" y="28"/>
                      <a:pt x="17" y="28"/>
                    </a:cubicBezTo>
                    <a:cubicBezTo>
                      <a:pt x="2" y="52"/>
                      <a:pt x="2" y="52"/>
                      <a:pt x="2" y="52"/>
                    </a:cubicBezTo>
                    <a:cubicBezTo>
                      <a:pt x="1" y="55"/>
                      <a:pt x="0" y="58"/>
                      <a:pt x="1" y="61"/>
                    </a:cubicBezTo>
                    <a:cubicBezTo>
                      <a:pt x="1" y="112"/>
                      <a:pt x="1" y="112"/>
                      <a:pt x="1" y="112"/>
                    </a:cubicBezTo>
                    <a:cubicBezTo>
                      <a:pt x="1" y="122"/>
                      <a:pt x="9" y="130"/>
                      <a:pt x="19" y="130"/>
                    </a:cubicBezTo>
                    <a:cubicBezTo>
                      <a:pt x="64" y="130"/>
                      <a:pt x="64" y="130"/>
                      <a:pt x="64" y="130"/>
                    </a:cubicBezTo>
                    <a:cubicBezTo>
                      <a:pt x="73" y="130"/>
                      <a:pt x="81" y="122"/>
                      <a:pt x="81" y="113"/>
                    </a:cubicBezTo>
                    <a:cubicBezTo>
                      <a:pt x="81" y="74"/>
                      <a:pt x="81" y="74"/>
                      <a:pt x="81" y="74"/>
                    </a:cubicBezTo>
                    <a:cubicBezTo>
                      <a:pt x="84" y="74"/>
                      <a:pt x="84" y="74"/>
                      <a:pt x="84" y="74"/>
                    </a:cubicBezTo>
                    <a:cubicBezTo>
                      <a:pt x="91" y="74"/>
                      <a:pt x="97" y="68"/>
                      <a:pt x="97" y="61"/>
                    </a:cubicBezTo>
                    <a:cubicBezTo>
                      <a:pt x="97" y="53"/>
                      <a:pt x="91" y="47"/>
                      <a:pt x="84" y="47"/>
                    </a:cubicBezTo>
                    <a:close/>
                  </a:path>
                </a:pathLst>
              </a:custGeom>
              <a:solidFill>
                <a:srgbClr val="9163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5" name="Google Shape;435;p24"/>
              <p:cNvSpPr/>
              <p:nvPr/>
            </p:nvSpPr>
            <p:spPr>
              <a:xfrm>
                <a:off x="1322291" y="675392"/>
                <a:ext cx="39212" cy="19607"/>
              </a:xfrm>
              <a:custGeom>
                <a:avLst/>
                <a:gdLst/>
                <a:ahLst/>
                <a:cxnLst/>
                <a:rect l="l" t="t" r="r" b="b"/>
                <a:pathLst>
                  <a:path w="14" h="7" extrusionOk="0">
                    <a:moveTo>
                      <a:pt x="14" y="0"/>
                    </a:moveTo>
                    <a:lnTo>
                      <a:pt x="0" y="0"/>
                    </a:lnTo>
                    <a:lnTo>
                      <a:pt x="14" y="7"/>
                    </a:lnTo>
                    <a:lnTo>
                      <a:pt x="14" y="0"/>
                    </a:lnTo>
                    <a:close/>
                  </a:path>
                </a:pathLst>
              </a:custGeom>
              <a:solidFill>
                <a:srgbClr val="54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30" name="Shape 30"/>
        <p:cNvGrpSpPr/>
        <p:nvPr/>
      </p:nvGrpSpPr>
      <p:grpSpPr>
        <a:xfrm>
          <a:off x="0" y="0"/>
          <a:ext cx="0" cy="0"/>
          <a:chOff x="0" y="0"/>
          <a:chExt cx="0" cy="0"/>
        </a:xfrm>
      </p:grpSpPr>
      <p:grpSp>
        <p:nvGrpSpPr>
          <p:cNvPr id="31" name="Google Shape;31;p4"/>
          <p:cNvGrpSpPr/>
          <p:nvPr/>
        </p:nvGrpSpPr>
        <p:grpSpPr>
          <a:xfrm>
            <a:off x="233650" y="111350"/>
            <a:ext cx="8675100" cy="4932325"/>
            <a:chOff x="233650" y="111350"/>
            <a:chExt cx="8675100" cy="4932325"/>
          </a:xfrm>
        </p:grpSpPr>
        <p:grpSp>
          <p:nvGrpSpPr>
            <p:cNvPr id="32" name="Google Shape;32;p4"/>
            <p:cNvGrpSpPr/>
            <p:nvPr/>
          </p:nvGrpSpPr>
          <p:grpSpPr>
            <a:xfrm>
              <a:off x="233650" y="111350"/>
              <a:ext cx="8675100" cy="4932325"/>
              <a:chOff x="233650" y="111350"/>
              <a:chExt cx="8675100" cy="4932325"/>
            </a:xfrm>
          </p:grpSpPr>
          <p:sp>
            <p:nvSpPr>
              <p:cNvPr id="33" name="Google Shape;33;p4"/>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4" name="Google Shape;34;p4"/>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35" name="Google Shape;35;p4"/>
            <p:cNvGrpSpPr/>
            <p:nvPr/>
          </p:nvGrpSpPr>
          <p:grpSpPr>
            <a:xfrm>
              <a:off x="8249059" y="184274"/>
              <a:ext cx="571201" cy="152149"/>
              <a:chOff x="7873475" y="173025"/>
              <a:chExt cx="645425" cy="171900"/>
            </a:xfrm>
          </p:grpSpPr>
          <p:sp>
            <p:nvSpPr>
              <p:cNvPr id="36" name="Google Shape;36;p4"/>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7" name="Google Shape;37;p4"/>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8" name="Google Shape;38;p4"/>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39" name="Google Shape;39;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40" name="Google Shape;40;p4"/>
          <p:cNvSpPr txBox="1"/>
          <p:nvPr>
            <p:ph type="body" idx="1"/>
          </p:nvPr>
        </p:nvSpPr>
        <p:spPr>
          <a:xfrm>
            <a:off x="720000" y="1152475"/>
            <a:ext cx="7704000" cy="319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1" name="Shape 41"/>
        <p:cNvGrpSpPr/>
        <p:nvPr/>
      </p:nvGrpSpPr>
      <p:grpSpPr>
        <a:xfrm>
          <a:off x="0" y="0"/>
          <a:ext cx="0" cy="0"/>
          <a:chOff x="0" y="0"/>
          <a:chExt cx="0" cy="0"/>
        </a:xfrm>
      </p:grpSpPr>
      <p:grpSp>
        <p:nvGrpSpPr>
          <p:cNvPr id="42" name="Google Shape;42;p5"/>
          <p:cNvGrpSpPr/>
          <p:nvPr/>
        </p:nvGrpSpPr>
        <p:grpSpPr>
          <a:xfrm>
            <a:off x="233650" y="111350"/>
            <a:ext cx="8675100" cy="4932325"/>
            <a:chOff x="233650" y="111350"/>
            <a:chExt cx="8675100" cy="4932325"/>
          </a:xfrm>
        </p:grpSpPr>
        <p:grpSp>
          <p:nvGrpSpPr>
            <p:cNvPr id="43" name="Google Shape;43;p5"/>
            <p:cNvGrpSpPr/>
            <p:nvPr/>
          </p:nvGrpSpPr>
          <p:grpSpPr>
            <a:xfrm>
              <a:off x="233650" y="111350"/>
              <a:ext cx="8675100" cy="4932325"/>
              <a:chOff x="233650" y="111350"/>
              <a:chExt cx="8675100" cy="4932325"/>
            </a:xfrm>
          </p:grpSpPr>
          <p:sp>
            <p:nvSpPr>
              <p:cNvPr id="44" name="Google Shape;44;p5"/>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45" name="Google Shape;45;p5"/>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46" name="Google Shape;46;p5"/>
            <p:cNvGrpSpPr/>
            <p:nvPr/>
          </p:nvGrpSpPr>
          <p:grpSpPr>
            <a:xfrm>
              <a:off x="8249059" y="184274"/>
              <a:ext cx="571201" cy="152149"/>
              <a:chOff x="7873475" y="173025"/>
              <a:chExt cx="645425" cy="171900"/>
            </a:xfrm>
          </p:grpSpPr>
          <p:sp>
            <p:nvSpPr>
              <p:cNvPr id="47" name="Google Shape;47;p5"/>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48" name="Google Shape;48;p5"/>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49" name="Google Shape;49;p5"/>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50" name="Google Shape;50;p5"/>
          <p:cNvSpPr txBox="1"/>
          <p:nvPr>
            <p:ph type="subTitle" idx="1"/>
          </p:nvPr>
        </p:nvSpPr>
        <p:spPr>
          <a:xfrm>
            <a:off x="720000" y="2400800"/>
            <a:ext cx="3413400" cy="4773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algn="ctr">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2pPr>
            <a:lvl3pPr lvl="2" algn="ctr">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3pPr>
            <a:lvl4pPr lvl="3" algn="ctr">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4pPr>
            <a:lvl5pPr lvl="4" algn="ctr">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5pPr>
            <a:lvl6pPr lvl="5" algn="ctr">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6pPr>
            <a:lvl7pPr lvl="6" algn="ctr">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7pPr>
            <a:lvl8pPr lvl="7" algn="ctr">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8pPr>
            <a:lvl9pPr lvl="8" algn="ctr">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9pPr>
          </a:lstStyle>
          <a:p/>
        </p:txBody>
      </p:sp>
      <p:sp>
        <p:nvSpPr>
          <p:cNvPr id="51" name="Google Shape;51;p5"/>
          <p:cNvSpPr txBox="1"/>
          <p:nvPr>
            <p:ph type="subTitle" idx="2"/>
          </p:nvPr>
        </p:nvSpPr>
        <p:spPr>
          <a:xfrm>
            <a:off x="4572003" y="2400800"/>
            <a:ext cx="3413400" cy="477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2pPr>
            <a:lvl3pPr lvl="2"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3pPr>
            <a:lvl4pPr lvl="3"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4pPr>
            <a:lvl5pPr lvl="4"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5pPr>
            <a:lvl6pPr lvl="5"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6pPr>
            <a:lvl7pPr lvl="6"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7pPr>
            <a:lvl8pPr lvl="7"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8pPr>
            <a:lvl9pPr lvl="8"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9pPr>
          </a:lstStyle>
          <a:p/>
        </p:txBody>
      </p:sp>
      <p:sp>
        <p:nvSpPr>
          <p:cNvPr id="52" name="Google Shape;52;p5"/>
          <p:cNvSpPr txBox="1"/>
          <p:nvPr>
            <p:ph type="subTitle" idx="3"/>
          </p:nvPr>
        </p:nvSpPr>
        <p:spPr>
          <a:xfrm>
            <a:off x="720000" y="2878100"/>
            <a:ext cx="3413400" cy="125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3" name="Google Shape;53;p5"/>
          <p:cNvSpPr txBox="1"/>
          <p:nvPr>
            <p:ph type="subTitle" idx="4"/>
          </p:nvPr>
        </p:nvSpPr>
        <p:spPr>
          <a:xfrm>
            <a:off x="4572003" y="2878100"/>
            <a:ext cx="3413400" cy="125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4" name="Google Shape;54;p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5" name="Shape 55"/>
        <p:cNvGrpSpPr/>
        <p:nvPr/>
      </p:nvGrpSpPr>
      <p:grpSpPr>
        <a:xfrm>
          <a:off x="0" y="0"/>
          <a:ext cx="0" cy="0"/>
          <a:chOff x="0" y="0"/>
          <a:chExt cx="0" cy="0"/>
        </a:xfrm>
      </p:grpSpPr>
      <p:grpSp>
        <p:nvGrpSpPr>
          <p:cNvPr id="56" name="Google Shape;56;p6"/>
          <p:cNvGrpSpPr/>
          <p:nvPr/>
        </p:nvGrpSpPr>
        <p:grpSpPr>
          <a:xfrm>
            <a:off x="233650" y="111350"/>
            <a:ext cx="8675100" cy="4932325"/>
            <a:chOff x="233650" y="111350"/>
            <a:chExt cx="8675100" cy="4932325"/>
          </a:xfrm>
        </p:grpSpPr>
        <p:grpSp>
          <p:nvGrpSpPr>
            <p:cNvPr id="57" name="Google Shape;57;p6"/>
            <p:cNvGrpSpPr/>
            <p:nvPr/>
          </p:nvGrpSpPr>
          <p:grpSpPr>
            <a:xfrm>
              <a:off x="233650" y="111350"/>
              <a:ext cx="8675100" cy="4932325"/>
              <a:chOff x="233650" y="111350"/>
              <a:chExt cx="8675100" cy="4932325"/>
            </a:xfrm>
          </p:grpSpPr>
          <p:sp>
            <p:nvSpPr>
              <p:cNvPr id="58" name="Google Shape;58;p6"/>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59" name="Google Shape;59;p6"/>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60" name="Google Shape;60;p6"/>
            <p:cNvGrpSpPr/>
            <p:nvPr/>
          </p:nvGrpSpPr>
          <p:grpSpPr>
            <a:xfrm>
              <a:off x="8249059" y="184274"/>
              <a:ext cx="571201" cy="152149"/>
              <a:chOff x="7873475" y="173025"/>
              <a:chExt cx="645425" cy="171900"/>
            </a:xfrm>
          </p:grpSpPr>
          <p:sp>
            <p:nvSpPr>
              <p:cNvPr id="61" name="Google Shape;61;p6"/>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62" name="Google Shape;62;p6"/>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63" name="Google Shape;63;p6"/>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64" name="Google Shape;64;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65" name="Google Shape;65;p6"/>
          <p:cNvGrpSpPr/>
          <p:nvPr/>
        </p:nvGrpSpPr>
        <p:grpSpPr>
          <a:xfrm flipH="1">
            <a:off x="8282243" y="4127874"/>
            <a:ext cx="552498" cy="824489"/>
            <a:chOff x="521091" y="295974"/>
            <a:chExt cx="804804" cy="1201003"/>
          </a:xfrm>
        </p:grpSpPr>
        <p:grpSp>
          <p:nvGrpSpPr>
            <p:cNvPr id="66" name="Google Shape;66;p6"/>
            <p:cNvGrpSpPr/>
            <p:nvPr/>
          </p:nvGrpSpPr>
          <p:grpSpPr>
            <a:xfrm>
              <a:off x="521091" y="642074"/>
              <a:ext cx="480545" cy="481555"/>
              <a:chOff x="5471892" y="3290059"/>
              <a:chExt cx="174300" cy="174654"/>
            </a:xfrm>
          </p:grpSpPr>
          <p:sp>
            <p:nvSpPr>
              <p:cNvPr id="67" name="Google Shape;67;p6"/>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 name="Google Shape;68;p6"/>
              <p:cNvSpPr/>
              <p:nvPr/>
            </p:nvSpPr>
            <p:spPr>
              <a:xfrm>
                <a:off x="5529353" y="3328218"/>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 name="Google Shape;69;p6"/>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0" name="Google Shape;70;p6"/>
            <p:cNvGrpSpPr/>
            <p:nvPr/>
          </p:nvGrpSpPr>
          <p:grpSpPr>
            <a:xfrm>
              <a:off x="825789" y="295974"/>
              <a:ext cx="243759" cy="244271"/>
              <a:chOff x="5404415" y="3299980"/>
              <a:chExt cx="174300" cy="174654"/>
            </a:xfrm>
          </p:grpSpPr>
          <p:sp>
            <p:nvSpPr>
              <p:cNvPr id="71" name="Google Shape;71;p6"/>
              <p:cNvSpPr/>
              <p:nvPr/>
            </p:nvSpPr>
            <p:spPr>
              <a:xfrm>
                <a:off x="5404415" y="3299980"/>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 name="Google Shape;72;p6"/>
              <p:cNvSpPr/>
              <p:nvPr/>
            </p:nvSpPr>
            <p:spPr>
              <a:xfrm>
                <a:off x="5461877" y="3343752"/>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 name="Google Shape;73;p6"/>
              <p:cNvSpPr/>
              <p:nvPr/>
            </p:nvSpPr>
            <p:spPr>
              <a:xfrm>
                <a:off x="5455489" y="3406785"/>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4" name="Google Shape;74;p6"/>
            <p:cNvGrpSpPr/>
            <p:nvPr/>
          </p:nvGrpSpPr>
          <p:grpSpPr>
            <a:xfrm>
              <a:off x="953295" y="1123620"/>
              <a:ext cx="372601" cy="373357"/>
              <a:chOff x="5449281" y="3276071"/>
              <a:chExt cx="174300" cy="174654"/>
            </a:xfrm>
          </p:grpSpPr>
          <p:sp>
            <p:nvSpPr>
              <p:cNvPr id="75" name="Google Shape;75;p6"/>
              <p:cNvSpPr/>
              <p:nvPr/>
            </p:nvSpPr>
            <p:spPr>
              <a:xfrm>
                <a:off x="5449281" y="3276071"/>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 name="Google Shape;76;p6"/>
              <p:cNvSpPr/>
              <p:nvPr/>
            </p:nvSpPr>
            <p:spPr>
              <a:xfrm>
                <a:off x="5506742" y="3319843"/>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 name="Google Shape;77;p6"/>
              <p:cNvSpPr/>
              <p:nvPr/>
            </p:nvSpPr>
            <p:spPr>
              <a:xfrm>
                <a:off x="5500354" y="3382875"/>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78"/>
        <p:cNvGrpSpPr/>
        <p:nvPr/>
      </p:nvGrpSpPr>
      <p:grpSpPr>
        <a:xfrm>
          <a:off x="0" y="0"/>
          <a:ext cx="0" cy="0"/>
          <a:chOff x="0" y="0"/>
          <a:chExt cx="0" cy="0"/>
        </a:xfrm>
      </p:grpSpPr>
      <p:grpSp>
        <p:nvGrpSpPr>
          <p:cNvPr id="79" name="Google Shape;79;p7"/>
          <p:cNvGrpSpPr/>
          <p:nvPr/>
        </p:nvGrpSpPr>
        <p:grpSpPr>
          <a:xfrm>
            <a:off x="233650" y="111350"/>
            <a:ext cx="8675100" cy="4932325"/>
            <a:chOff x="233650" y="111350"/>
            <a:chExt cx="8675100" cy="4932325"/>
          </a:xfrm>
        </p:grpSpPr>
        <p:grpSp>
          <p:nvGrpSpPr>
            <p:cNvPr id="80" name="Google Shape;80;p7"/>
            <p:cNvGrpSpPr/>
            <p:nvPr/>
          </p:nvGrpSpPr>
          <p:grpSpPr>
            <a:xfrm>
              <a:off x="233650" y="111350"/>
              <a:ext cx="8675100" cy="4932325"/>
              <a:chOff x="233650" y="111350"/>
              <a:chExt cx="8675100" cy="4932325"/>
            </a:xfrm>
          </p:grpSpPr>
          <p:sp>
            <p:nvSpPr>
              <p:cNvPr id="81" name="Google Shape;81;p7"/>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82" name="Google Shape;82;p7"/>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83" name="Google Shape;83;p7"/>
            <p:cNvGrpSpPr/>
            <p:nvPr/>
          </p:nvGrpSpPr>
          <p:grpSpPr>
            <a:xfrm>
              <a:off x="8249059" y="184274"/>
              <a:ext cx="571201" cy="152149"/>
              <a:chOff x="7873475" y="173025"/>
              <a:chExt cx="645425" cy="171900"/>
            </a:xfrm>
          </p:grpSpPr>
          <p:sp>
            <p:nvSpPr>
              <p:cNvPr id="84" name="Google Shape;84;p7"/>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85" name="Google Shape;85;p7"/>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86" name="Google Shape;86;p7"/>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87" name="Google Shape;87;p7"/>
          <p:cNvSpPr txBox="1"/>
          <p:nvPr>
            <p:ph type="title"/>
          </p:nvPr>
        </p:nvSpPr>
        <p:spPr>
          <a:xfrm>
            <a:off x="720000" y="445025"/>
            <a:ext cx="4549500" cy="5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sz="2900"/>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88" name="Google Shape;88;p7"/>
          <p:cNvSpPr txBox="1"/>
          <p:nvPr>
            <p:ph type="body" idx="1"/>
          </p:nvPr>
        </p:nvSpPr>
        <p:spPr>
          <a:xfrm>
            <a:off x="720000" y="1420500"/>
            <a:ext cx="4244400" cy="2664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2"/>
              </a:buClr>
              <a:buSzPts val="1200"/>
              <a:buFont typeface="Nunito Light"/>
              <a:buChar char="●"/>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p:txBody>
      </p:sp>
      <p:sp>
        <p:nvSpPr>
          <p:cNvPr id="89" name="Google Shape;89;p7"/>
          <p:cNvSpPr/>
          <p:nvPr>
            <p:ph type="pic" idx="2"/>
          </p:nvPr>
        </p:nvSpPr>
        <p:spPr>
          <a:xfrm>
            <a:off x="5945700" y="1234550"/>
            <a:ext cx="2310000" cy="3382200"/>
          </a:xfrm>
          <a:prstGeom prst="roundRect">
            <a:avLst>
              <a:gd name="adj" fmla="val 16667"/>
            </a:avLst>
          </a:prstGeom>
          <a:noFill/>
          <a:ln w="38100" cap="flat" cmpd="sng">
            <a:solidFill>
              <a:schemeClr val="accent3"/>
            </a:solidFill>
            <a:prstDash val="solid"/>
            <a:round/>
            <a:headEnd type="none" w="sm" len="sm"/>
            <a:tailEnd type="none" w="sm" len="sm"/>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90" name="Shape 90"/>
        <p:cNvGrpSpPr/>
        <p:nvPr/>
      </p:nvGrpSpPr>
      <p:grpSpPr>
        <a:xfrm>
          <a:off x="0" y="0"/>
          <a:ext cx="0" cy="0"/>
          <a:chOff x="0" y="0"/>
          <a:chExt cx="0" cy="0"/>
        </a:xfrm>
      </p:grpSpPr>
      <p:grpSp>
        <p:nvGrpSpPr>
          <p:cNvPr id="91" name="Google Shape;91;p8"/>
          <p:cNvGrpSpPr/>
          <p:nvPr/>
        </p:nvGrpSpPr>
        <p:grpSpPr>
          <a:xfrm>
            <a:off x="233650" y="111350"/>
            <a:ext cx="8675100" cy="4932325"/>
            <a:chOff x="233650" y="111350"/>
            <a:chExt cx="8675100" cy="4932325"/>
          </a:xfrm>
        </p:grpSpPr>
        <p:grpSp>
          <p:nvGrpSpPr>
            <p:cNvPr id="92" name="Google Shape;92;p8"/>
            <p:cNvGrpSpPr/>
            <p:nvPr/>
          </p:nvGrpSpPr>
          <p:grpSpPr>
            <a:xfrm>
              <a:off x="233650" y="111350"/>
              <a:ext cx="8675100" cy="4932325"/>
              <a:chOff x="233650" y="111350"/>
              <a:chExt cx="8675100" cy="4932325"/>
            </a:xfrm>
          </p:grpSpPr>
          <p:sp>
            <p:nvSpPr>
              <p:cNvPr id="93" name="Google Shape;93;p8"/>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94" name="Google Shape;94;p8"/>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95" name="Google Shape;95;p8"/>
            <p:cNvGrpSpPr/>
            <p:nvPr/>
          </p:nvGrpSpPr>
          <p:grpSpPr>
            <a:xfrm>
              <a:off x="8249059" y="184274"/>
              <a:ext cx="571201" cy="152149"/>
              <a:chOff x="7873475" y="173025"/>
              <a:chExt cx="645425" cy="171900"/>
            </a:xfrm>
          </p:grpSpPr>
          <p:sp>
            <p:nvSpPr>
              <p:cNvPr id="96" name="Google Shape;96;p8"/>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97" name="Google Shape;97;p8"/>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98" name="Google Shape;98;p8"/>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99" name="Google Shape;99;p8"/>
          <p:cNvSpPr txBox="1"/>
          <p:nvPr>
            <p:ph type="title"/>
          </p:nvPr>
        </p:nvSpPr>
        <p:spPr>
          <a:xfrm>
            <a:off x="715100" y="1307100"/>
            <a:ext cx="4987200" cy="2529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100" name="Google Shape;100;p8"/>
          <p:cNvGrpSpPr/>
          <p:nvPr/>
        </p:nvGrpSpPr>
        <p:grpSpPr>
          <a:xfrm>
            <a:off x="6866163" y="2116831"/>
            <a:ext cx="1467536" cy="1659770"/>
            <a:chOff x="6866163" y="2116831"/>
            <a:chExt cx="1467536" cy="1659770"/>
          </a:xfrm>
        </p:grpSpPr>
        <p:sp>
          <p:nvSpPr>
            <p:cNvPr id="101" name="Google Shape;101;p8"/>
            <p:cNvSpPr/>
            <p:nvPr/>
          </p:nvSpPr>
          <p:spPr>
            <a:xfrm>
              <a:off x="7019556" y="2460219"/>
              <a:ext cx="1314143" cy="1316382"/>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2" name="Google Shape;102;p8"/>
            <p:cNvSpPr/>
            <p:nvPr/>
          </p:nvSpPr>
          <p:spPr>
            <a:xfrm>
              <a:off x="7148588" y="2590812"/>
              <a:ext cx="1053255" cy="1055121"/>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3" name="Google Shape;103;p8"/>
            <p:cNvSpPr/>
            <p:nvPr/>
          </p:nvSpPr>
          <p:spPr>
            <a:xfrm>
              <a:off x="7578365" y="2988661"/>
              <a:ext cx="194080" cy="98159"/>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4" name="Google Shape;104;p8"/>
            <p:cNvSpPr/>
            <p:nvPr/>
          </p:nvSpPr>
          <p:spPr>
            <a:xfrm>
              <a:off x="7665549" y="2172089"/>
              <a:ext cx="22021" cy="18885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 name="Google Shape;105;p8"/>
            <p:cNvSpPr/>
            <p:nvPr/>
          </p:nvSpPr>
          <p:spPr>
            <a:xfrm>
              <a:off x="7627482" y="2116831"/>
              <a:ext cx="95920" cy="98159"/>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 name="Google Shape;106;p8"/>
            <p:cNvSpPr/>
            <p:nvPr/>
          </p:nvSpPr>
          <p:spPr>
            <a:xfrm>
              <a:off x="7595556" y="2340315"/>
              <a:ext cx="159631" cy="87183"/>
            </a:xfrm>
            <a:custGeom>
              <a:avLst/>
              <a:gdLst/>
              <a:ahLst/>
              <a:cxnLst/>
              <a:rect l="l" t="t" r="r" b="b"/>
              <a:pathLst>
                <a:path w="55" h="30" extrusionOk="0">
                  <a:moveTo>
                    <a:pt x="55" y="30"/>
                  </a:moveTo>
                  <a:cubicBezTo>
                    <a:pt x="0" y="30"/>
                    <a:pt x="0" y="30"/>
                    <a:pt x="0" y="30"/>
                  </a:cubicBezTo>
                  <a:cubicBezTo>
                    <a:pt x="0" y="10"/>
                    <a:pt x="0" y="10"/>
                    <a:pt x="0" y="10"/>
                  </a:cubicBezTo>
                  <a:cubicBezTo>
                    <a:pt x="0" y="5"/>
                    <a:pt x="5" y="0"/>
                    <a:pt x="10" y="0"/>
                  </a:cubicBezTo>
                  <a:cubicBezTo>
                    <a:pt x="45" y="0"/>
                    <a:pt x="45" y="0"/>
                    <a:pt x="45" y="0"/>
                  </a:cubicBezTo>
                  <a:cubicBezTo>
                    <a:pt x="51" y="0"/>
                    <a:pt x="55" y="5"/>
                    <a:pt x="55" y="10"/>
                  </a:cubicBezTo>
                  <a:lnTo>
                    <a:pt x="55" y="3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 name="Google Shape;107;p8"/>
            <p:cNvSpPr/>
            <p:nvPr/>
          </p:nvSpPr>
          <p:spPr>
            <a:xfrm>
              <a:off x="7249279" y="2587129"/>
              <a:ext cx="82272" cy="238218"/>
            </a:xfrm>
            <a:custGeom>
              <a:avLst/>
              <a:gdLst/>
              <a:ahLst/>
              <a:cxnLst/>
              <a:rect l="l" t="t" r="r" b="b"/>
              <a:pathLst>
                <a:path w="28" h="82" extrusionOk="0">
                  <a:moveTo>
                    <a:pt x="28" y="82"/>
                  </a:moveTo>
                  <a:cubicBezTo>
                    <a:pt x="11" y="82"/>
                    <a:pt x="11" y="82"/>
                    <a:pt x="11" y="82"/>
                  </a:cubicBezTo>
                  <a:cubicBezTo>
                    <a:pt x="5" y="82"/>
                    <a:pt x="0" y="77"/>
                    <a:pt x="0" y="71"/>
                  </a:cubicBezTo>
                  <a:cubicBezTo>
                    <a:pt x="0" y="11"/>
                    <a:pt x="0" y="11"/>
                    <a:pt x="0" y="11"/>
                  </a:cubicBezTo>
                  <a:cubicBezTo>
                    <a:pt x="0" y="5"/>
                    <a:pt x="5" y="0"/>
                    <a:pt x="11" y="0"/>
                  </a:cubicBezTo>
                  <a:cubicBezTo>
                    <a:pt x="28" y="0"/>
                    <a:pt x="28" y="0"/>
                    <a:pt x="28" y="0"/>
                  </a:cubicBezTo>
                  <a:lnTo>
                    <a:pt x="28" y="82"/>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 name="Google Shape;108;p8"/>
            <p:cNvSpPr/>
            <p:nvPr/>
          </p:nvSpPr>
          <p:spPr>
            <a:xfrm>
              <a:off x="8019194" y="2587129"/>
              <a:ext cx="81044" cy="238218"/>
            </a:xfrm>
            <a:custGeom>
              <a:avLst/>
              <a:gdLst/>
              <a:ahLst/>
              <a:cxnLst/>
              <a:rect l="l" t="t" r="r" b="b"/>
              <a:pathLst>
                <a:path w="28" h="82" extrusionOk="0">
                  <a:moveTo>
                    <a:pt x="17" y="82"/>
                  </a:moveTo>
                  <a:cubicBezTo>
                    <a:pt x="0" y="82"/>
                    <a:pt x="0" y="82"/>
                    <a:pt x="0" y="82"/>
                  </a:cubicBezTo>
                  <a:cubicBezTo>
                    <a:pt x="0" y="0"/>
                    <a:pt x="0" y="0"/>
                    <a:pt x="0" y="0"/>
                  </a:cubicBezTo>
                  <a:cubicBezTo>
                    <a:pt x="17" y="0"/>
                    <a:pt x="17" y="0"/>
                    <a:pt x="17" y="0"/>
                  </a:cubicBezTo>
                  <a:cubicBezTo>
                    <a:pt x="23" y="0"/>
                    <a:pt x="28" y="5"/>
                    <a:pt x="28" y="11"/>
                  </a:cubicBezTo>
                  <a:cubicBezTo>
                    <a:pt x="28" y="71"/>
                    <a:pt x="28" y="71"/>
                    <a:pt x="28" y="71"/>
                  </a:cubicBezTo>
                  <a:cubicBezTo>
                    <a:pt x="28" y="77"/>
                    <a:pt x="23" y="82"/>
                    <a:pt x="17" y="8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 name="Google Shape;109;p8"/>
            <p:cNvSpPr/>
            <p:nvPr/>
          </p:nvSpPr>
          <p:spPr>
            <a:xfrm>
              <a:off x="7331551" y="2425042"/>
              <a:ext cx="690099" cy="572215"/>
            </a:xfrm>
            <a:custGeom>
              <a:avLst/>
              <a:gdLst/>
              <a:ahLst/>
              <a:cxnLst/>
              <a:rect l="l" t="t" r="r" b="b"/>
              <a:pathLst>
                <a:path w="238" h="197" extrusionOk="0">
                  <a:moveTo>
                    <a:pt x="209" y="197"/>
                  </a:moveTo>
                  <a:cubicBezTo>
                    <a:pt x="29" y="197"/>
                    <a:pt x="29" y="197"/>
                    <a:pt x="29" y="197"/>
                  </a:cubicBezTo>
                  <a:cubicBezTo>
                    <a:pt x="13" y="197"/>
                    <a:pt x="0" y="184"/>
                    <a:pt x="0" y="168"/>
                  </a:cubicBezTo>
                  <a:cubicBezTo>
                    <a:pt x="0" y="29"/>
                    <a:pt x="0" y="29"/>
                    <a:pt x="0" y="29"/>
                  </a:cubicBezTo>
                  <a:cubicBezTo>
                    <a:pt x="0" y="13"/>
                    <a:pt x="13" y="0"/>
                    <a:pt x="29" y="0"/>
                  </a:cubicBezTo>
                  <a:cubicBezTo>
                    <a:pt x="209" y="0"/>
                    <a:pt x="209" y="0"/>
                    <a:pt x="209" y="0"/>
                  </a:cubicBezTo>
                  <a:cubicBezTo>
                    <a:pt x="225" y="0"/>
                    <a:pt x="238" y="13"/>
                    <a:pt x="238" y="29"/>
                  </a:cubicBezTo>
                  <a:cubicBezTo>
                    <a:pt x="238" y="168"/>
                    <a:pt x="238" y="168"/>
                    <a:pt x="238" y="168"/>
                  </a:cubicBezTo>
                  <a:cubicBezTo>
                    <a:pt x="238" y="184"/>
                    <a:pt x="225" y="197"/>
                    <a:pt x="209" y="19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 name="Google Shape;110;p8"/>
            <p:cNvSpPr/>
            <p:nvPr/>
          </p:nvSpPr>
          <p:spPr>
            <a:xfrm>
              <a:off x="7525564" y="2550291"/>
              <a:ext cx="61397" cy="127705"/>
            </a:xfrm>
            <a:custGeom>
              <a:avLst/>
              <a:gdLst/>
              <a:ahLst/>
              <a:cxnLst/>
              <a:rect l="l" t="t" r="r" b="b"/>
              <a:pathLst>
                <a:path w="21" h="44" extrusionOk="0">
                  <a:moveTo>
                    <a:pt x="13" y="44"/>
                  </a:moveTo>
                  <a:cubicBezTo>
                    <a:pt x="8" y="44"/>
                    <a:pt x="8" y="44"/>
                    <a:pt x="8" y="44"/>
                  </a:cubicBezTo>
                  <a:cubicBezTo>
                    <a:pt x="4" y="44"/>
                    <a:pt x="0" y="40"/>
                    <a:pt x="0" y="36"/>
                  </a:cubicBezTo>
                  <a:cubicBezTo>
                    <a:pt x="0" y="9"/>
                    <a:pt x="0" y="9"/>
                    <a:pt x="0" y="9"/>
                  </a:cubicBezTo>
                  <a:cubicBezTo>
                    <a:pt x="0" y="4"/>
                    <a:pt x="4" y="0"/>
                    <a:pt x="8" y="0"/>
                  </a:cubicBezTo>
                  <a:cubicBezTo>
                    <a:pt x="13" y="0"/>
                    <a:pt x="13" y="0"/>
                    <a:pt x="13" y="0"/>
                  </a:cubicBezTo>
                  <a:cubicBezTo>
                    <a:pt x="17" y="0"/>
                    <a:pt x="21" y="4"/>
                    <a:pt x="21" y="9"/>
                  </a:cubicBezTo>
                  <a:cubicBezTo>
                    <a:pt x="21" y="36"/>
                    <a:pt x="21" y="36"/>
                    <a:pt x="21" y="36"/>
                  </a:cubicBezTo>
                  <a:cubicBezTo>
                    <a:pt x="21" y="40"/>
                    <a:pt x="17" y="44"/>
                    <a:pt x="13"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 name="Google Shape;111;p8"/>
            <p:cNvSpPr/>
            <p:nvPr/>
          </p:nvSpPr>
          <p:spPr>
            <a:xfrm>
              <a:off x="7763784" y="2550291"/>
              <a:ext cx="61397" cy="127705"/>
            </a:xfrm>
            <a:custGeom>
              <a:avLst/>
              <a:gdLst/>
              <a:ahLst/>
              <a:cxnLst/>
              <a:rect l="l" t="t" r="r" b="b"/>
              <a:pathLst>
                <a:path w="21" h="44" extrusionOk="0">
                  <a:moveTo>
                    <a:pt x="13" y="44"/>
                  </a:moveTo>
                  <a:cubicBezTo>
                    <a:pt x="9" y="44"/>
                    <a:pt x="9" y="44"/>
                    <a:pt x="9" y="44"/>
                  </a:cubicBezTo>
                  <a:cubicBezTo>
                    <a:pt x="4" y="44"/>
                    <a:pt x="0" y="40"/>
                    <a:pt x="0" y="36"/>
                  </a:cubicBezTo>
                  <a:cubicBezTo>
                    <a:pt x="0" y="9"/>
                    <a:pt x="0" y="9"/>
                    <a:pt x="0" y="9"/>
                  </a:cubicBezTo>
                  <a:cubicBezTo>
                    <a:pt x="0" y="4"/>
                    <a:pt x="4" y="0"/>
                    <a:pt x="9" y="0"/>
                  </a:cubicBezTo>
                  <a:cubicBezTo>
                    <a:pt x="13" y="0"/>
                    <a:pt x="13" y="0"/>
                    <a:pt x="13" y="0"/>
                  </a:cubicBezTo>
                  <a:cubicBezTo>
                    <a:pt x="18" y="0"/>
                    <a:pt x="21" y="4"/>
                    <a:pt x="21" y="9"/>
                  </a:cubicBezTo>
                  <a:cubicBezTo>
                    <a:pt x="21" y="36"/>
                    <a:pt x="21" y="36"/>
                    <a:pt x="21" y="36"/>
                  </a:cubicBezTo>
                  <a:cubicBezTo>
                    <a:pt x="21" y="40"/>
                    <a:pt x="18" y="44"/>
                    <a:pt x="13"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 name="Google Shape;112;p8"/>
            <p:cNvSpPr/>
            <p:nvPr/>
          </p:nvSpPr>
          <p:spPr>
            <a:xfrm>
              <a:off x="7438381" y="2773774"/>
              <a:ext cx="473983" cy="147352"/>
            </a:xfrm>
            <a:custGeom>
              <a:avLst/>
              <a:gdLst/>
              <a:ahLst/>
              <a:cxnLst/>
              <a:rect l="l" t="t" r="r" b="b"/>
              <a:pathLst>
                <a:path w="163" h="51" extrusionOk="0">
                  <a:moveTo>
                    <a:pt x="163" y="0"/>
                  </a:moveTo>
                  <a:cubicBezTo>
                    <a:pt x="148" y="30"/>
                    <a:pt x="117" y="51"/>
                    <a:pt x="82" y="51"/>
                  </a:cubicBezTo>
                  <a:cubicBezTo>
                    <a:pt x="46" y="51"/>
                    <a:pt x="15" y="30"/>
                    <a:pt x="0" y="1"/>
                  </a:cubicBezTo>
                  <a:lnTo>
                    <a:pt x="16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 name="Google Shape;113;p8"/>
            <p:cNvSpPr/>
            <p:nvPr/>
          </p:nvSpPr>
          <p:spPr>
            <a:xfrm>
              <a:off x="6866163" y="2517136"/>
              <a:ext cx="493629" cy="752722"/>
            </a:xfrm>
            <a:custGeom>
              <a:avLst/>
              <a:gdLst/>
              <a:ahLst/>
              <a:cxnLst/>
              <a:rect l="l" t="t" r="r" b="b"/>
              <a:pathLst>
                <a:path w="170" h="259" extrusionOk="0">
                  <a:moveTo>
                    <a:pt x="163" y="259"/>
                  </a:moveTo>
                  <a:cubicBezTo>
                    <a:pt x="108" y="259"/>
                    <a:pt x="56" y="224"/>
                    <a:pt x="29" y="170"/>
                  </a:cubicBezTo>
                  <a:cubicBezTo>
                    <a:pt x="0" y="112"/>
                    <a:pt x="8" y="49"/>
                    <a:pt x="48" y="0"/>
                  </a:cubicBezTo>
                  <a:cubicBezTo>
                    <a:pt x="67" y="16"/>
                    <a:pt x="67" y="16"/>
                    <a:pt x="67" y="16"/>
                  </a:cubicBezTo>
                  <a:cubicBezTo>
                    <a:pt x="33" y="57"/>
                    <a:pt x="27" y="110"/>
                    <a:pt x="51" y="159"/>
                  </a:cubicBezTo>
                  <a:cubicBezTo>
                    <a:pt x="75" y="207"/>
                    <a:pt x="121" y="236"/>
                    <a:pt x="169" y="234"/>
                  </a:cubicBezTo>
                  <a:cubicBezTo>
                    <a:pt x="170" y="258"/>
                    <a:pt x="170" y="258"/>
                    <a:pt x="170" y="258"/>
                  </a:cubicBezTo>
                  <a:cubicBezTo>
                    <a:pt x="168" y="258"/>
                    <a:pt x="165" y="259"/>
                    <a:pt x="163" y="2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 name="Google Shape;114;p8"/>
            <p:cNvSpPr/>
            <p:nvPr/>
          </p:nvSpPr>
          <p:spPr>
            <a:xfrm>
              <a:off x="6988957" y="2334175"/>
              <a:ext cx="243131" cy="235762"/>
            </a:xfrm>
            <a:custGeom>
              <a:avLst/>
              <a:gdLst/>
              <a:ahLst/>
              <a:cxnLst/>
              <a:rect l="l" t="t" r="r" b="b"/>
              <a:pathLst>
                <a:path w="84" h="81" extrusionOk="0">
                  <a:moveTo>
                    <a:pt x="23" y="69"/>
                  </a:moveTo>
                  <a:cubicBezTo>
                    <a:pt x="4" y="57"/>
                    <a:pt x="0" y="33"/>
                    <a:pt x="12" y="14"/>
                  </a:cubicBezTo>
                  <a:cubicBezTo>
                    <a:pt x="16" y="8"/>
                    <a:pt x="23" y="2"/>
                    <a:pt x="30" y="0"/>
                  </a:cubicBezTo>
                  <a:cubicBezTo>
                    <a:pt x="39" y="21"/>
                    <a:pt x="39" y="21"/>
                    <a:pt x="39" y="21"/>
                  </a:cubicBezTo>
                  <a:cubicBezTo>
                    <a:pt x="35" y="22"/>
                    <a:pt x="33" y="24"/>
                    <a:pt x="31" y="27"/>
                  </a:cubicBezTo>
                  <a:cubicBezTo>
                    <a:pt x="26" y="35"/>
                    <a:pt x="28" y="45"/>
                    <a:pt x="35" y="50"/>
                  </a:cubicBezTo>
                  <a:cubicBezTo>
                    <a:pt x="43" y="55"/>
                    <a:pt x="53" y="53"/>
                    <a:pt x="58" y="45"/>
                  </a:cubicBezTo>
                  <a:cubicBezTo>
                    <a:pt x="60" y="42"/>
                    <a:pt x="61" y="39"/>
                    <a:pt x="61" y="35"/>
                  </a:cubicBezTo>
                  <a:cubicBezTo>
                    <a:pt x="84" y="34"/>
                    <a:pt x="84" y="34"/>
                    <a:pt x="84" y="34"/>
                  </a:cubicBezTo>
                  <a:cubicBezTo>
                    <a:pt x="84" y="43"/>
                    <a:pt x="82" y="51"/>
                    <a:pt x="77" y="58"/>
                  </a:cubicBezTo>
                  <a:cubicBezTo>
                    <a:pt x="65" y="76"/>
                    <a:pt x="41" y="81"/>
                    <a:pt x="23" y="6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5" name="Google Shape;115;p8"/>
            <p:cNvSpPr/>
            <p:nvPr/>
          </p:nvSpPr>
          <p:spPr>
            <a:xfrm>
              <a:off x="6991412" y="2497490"/>
              <a:ext cx="87184" cy="84728"/>
            </a:xfrm>
            <a:custGeom>
              <a:avLst/>
              <a:gdLst/>
              <a:ahLst/>
              <a:cxnLst/>
              <a:rect l="l" t="t" r="r" b="b"/>
              <a:pathLst>
                <a:path w="30" h="29" extrusionOk="0">
                  <a:moveTo>
                    <a:pt x="19" y="28"/>
                  </a:moveTo>
                  <a:cubicBezTo>
                    <a:pt x="2" y="13"/>
                    <a:pt x="2" y="13"/>
                    <a:pt x="2" y="13"/>
                  </a:cubicBezTo>
                  <a:cubicBezTo>
                    <a:pt x="0" y="12"/>
                    <a:pt x="0" y="9"/>
                    <a:pt x="1" y="7"/>
                  </a:cubicBezTo>
                  <a:cubicBezTo>
                    <a:pt x="5" y="2"/>
                    <a:pt x="5" y="2"/>
                    <a:pt x="5" y="2"/>
                  </a:cubicBezTo>
                  <a:cubicBezTo>
                    <a:pt x="7" y="1"/>
                    <a:pt x="9" y="0"/>
                    <a:pt x="11" y="2"/>
                  </a:cubicBezTo>
                  <a:cubicBezTo>
                    <a:pt x="28" y="16"/>
                    <a:pt x="28" y="16"/>
                    <a:pt x="28" y="16"/>
                  </a:cubicBezTo>
                  <a:cubicBezTo>
                    <a:pt x="30" y="18"/>
                    <a:pt x="30" y="20"/>
                    <a:pt x="29" y="22"/>
                  </a:cubicBezTo>
                  <a:cubicBezTo>
                    <a:pt x="25" y="27"/>
                    <a:pt x="25" y="27"/>
                    <a:pt x="25" y="27"/>
                  </a:cubicBezTo>
                  <a:cubicBezTo>
                    <a:pt x="23" y="29"/>
                    <a:pt x="21" y="29"/>
                    <a:pt x="19" y="2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6" name="Google Shape;116;p8"/>
            <p:cNvSpPr/>
            <p:nvPr/>
          </p:nvSpPr>
          <p:spPr>
            <a:xfrm>
              <a:off x="7353653" y="3159344"/>
              <a:ext cx="84728" cy="142440"/>
            </a:xfrm>
            <a:custGeom>
              <a:avLst/>
              <a:gdLst/>
              <a:ahLst/>
              <a:cxnLst/>
              <a:rect l="l" t="t" r="r" b="b"/>
              <a:pathLst>
                <a:path w="29" h="49" extrusionOk="0">
                  <a:moveTo>
                    <a:pt x="29" y="49"/>
                  </a:moveTo>
                  <a:cubicBezTo>
                    <a:pt x="7" y="49"/>
                    <a:pt x="7" y="49"/>
                    <a:pt x="7" y="49"/>
                  </a:cubicBezTo>
                  <a:cubicBezTo>
                    <a:pt x="3" y="49"/>
                    <a:pt x="0" y="46"/>
                    <a:pt x="0" y="41"/>
                  </a:cubicBezTo>
                  <a:cubicBezTo>
                    <a:pt x="0" y="8"/>
                    <a:pt x="0" y="8"/>
                    <a:pt x="0" y="8"/>
                  </a:cubicBezTo>
                  <a:cubicBezTo>
                    <a:pt x="0" y="4"/>
                    <a:pt x="3" y="0"/>
                    <a:pt x="7" y="0"/>
                  </a:cubicBezTo>
                  <a:cubicBezTo>
                    <a:pt x="29" y="0"/>
                    <a:pt x="29" y="0"/>
                    <a:pt x="29" y="0"/>
                  </a:cubicBezTo>
                  <a:lnTo>
                    <a:pt x="29" y="4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7" name="Google Shape;117;p8"/>
            <p:cNvSpPr/>
            <p:nvPr/>
          </p:nvSpPr>
          <p:spPr>
            <a:xfrm>
              <a:off x="7972532" y="3186359"/>
              <a:ext cx="214889" cy="133845"/>
            </a:xfrm>
            <a:custGeom>
              <a:avLst/>
              <a:gdLst/>
              <a:ahLst/>
              <a:cxnLst/>
              <a:rect l="l" t="t" r="r" b="b"/>
              <a:pathLst>
                <a:path w="74" h="46" extrusionOk="0">
                  <a:moveTo>
                    <a:pt x="0" y="6"/>
                  </a:moveTo>
                  <a:cubicBezTo>
                    <a:pt x="6" y="30"/>
                    <a:pt x="6" y="30"/>
                    <a:pt x="6" y="30"/>
                  </a:cubicBezTo>
                  <a:cubicBezTo>
                    <a:pt x="27" y="25"/>
                    <a:pt x="50" y="31"/>
                    <a:pt x="65" y="46"/>
                  </a:cubicBezTo>
                  <a:cubicBezTo>
                    <a:pt x="69" y="38"/>
                    <a:pt x="72" y="30"/>
                    <a:pt x="74" y="21"/>
                  </a:cubicBezTo>
                  <a:cubicBezTo>
                    <a:pt x="53" y="6"/>
                    <a:pt x="25" y="0"/>
                    <a:pt x="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8" name="Google Shape;118;p8"/>
            <p:cNvSpPr/>
            <p:nvPr/>
          </p:nvSpPr>
          <p:spPr>
            <a:xfrm>
              <a:off x="7914819" y="3159344"/>
              <a:ext cx="81044" cy="142440"/>
            </a:xfrm>
            <a:custGeom>
              <a:avLst/>
              <a:gdLst/>
              <a:ahLst/>
              <a:cxnLst/>
              <a:rect l="l" t="t" r="r" b="b"/>
              <a:pathLst>
                <a:path w="28" h="49" extrusionOk="0">
                  <a:moveTo>
                    <a:pt x="0" y="49"/>
                  </a:moveTo>
                  <a:cubicBezTo>
                    <a:pt x="21" y="49"/>
                    <a:pt x="21" y="49"/>
                    <a:pt x="21" y="49"/>
                  </a:cubicBezTo>
                  <a:cubicBezTo>
                    <a:pt x="25" y="49"/>
                    <a:pt x="28" y="46"/>
                    <a:pt x="28" y="41"/>
                  </a:cubicBezTo>
                  <a:cubicBezTo>
                    <a:pt x="28" y="8"/>
                    <a:pt x="28" y="8"/>
                    <a:pt x="28" y="8"/>
                  </a:cubicBezTo>
                  <a:cubicBezTo>
                    <a:pt x="28" y="4"/>
                    <a:pt x="25" y="0"/>
                    <a:pt x="21" y="0"/>
                  </a:cubicBezTo>
                  <a:cubicBezTo>
                    <a:pt x="0" y="0"/>
                    <a:pt x="0" y="0"/>
                    <a:pt x="0" y="0"/>
                  </a:cubicBezTo>
                  <a:lnTo>
                    <a:pt x="0" y="4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9" name="Google Shape;119;p8"/>
            <p:cNvSpPr/>
            <p:nvPr/>
          </p:nvSpPr>
          <p:spPr>
            <a:xfrm>
              <a:off x="7412594" y="3063566"/>
              <a:ext cx="525556" cy="582038"/>
            </a:xfrm>
            <a:custGeom>
              <a:avLst/>
              <a:gdLst/>
              <a:ahLst/>
              <a:cxnLst/>
              <a:rect l="l" t="t" r="r" b="b"/>
              <a:pathLst>
                <a:path w="181" h="200" extrusionOk="0">
                  <a:moveTo>
                    <a:pt x="164" y="0"/>
                  </a:moveTo>
                  <a:cubicBezTo>
                    <a:pt x="17" y="0"/>
                    <a:pt x="17" y="0"/>
                    <a:pt x="17" y="0"/>
                  </a:cubicBezTo>
                  <a:cubicBezTo>
                    <a:pt x="8" y="0"/>
                    <a:pt x="0" y="8"/>
                    <a:pt x="0" y="17"/>
                  </a:cubicBezTo>
                  <a:cubicBezTo>
                    <a:pt x="0" y="176"/>
                    <a:pt x="0" y="176"/>
                    <a:pt x="0" y="176"/>
                  </a:cubicBezTo>
                  <a:cubicBezTo>
                    <a:pt x="27" y="192"/>
                    <a:pt x="58" y="200"/>
                    <a:pt x="91" y="200"/>
                  </a:cubicBezTo>
                  <a:cubicBezTo>
                    <a:pt x="124" y="200"/>
                    <a:pt x="155" y="192"/>
                    <a:pt x="181" y="176"/>
                  </a:cubicBezTo>
                  <a:cubicBezTo>
                    <a:pt x="181" y="17"/>
                    <a:pt x="181" y="17"/>
                    <a:pt x="181" y="17"/>
                  </a:cubicBezTo>
                  <a:cubicBezTo>
                    <a:pt x="181" y="8"/>
                    <a:pt x="174" y="0"/>
                    <a:pt x="16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0" name="Google Shape;120;p8"/>
            <p:cNvSpPr/>
            <p:nvPr/>
          </p:nvSpPr>
          <p:spPr>
            <a:xfrm>
              <a:off x="7502233" y="3150748"/>
              <a:ext cx="345050" cy="494856"/>
            </a:xfrm>
            <a:custGeom>
              <a:avLst/>
              <a:gdLst/>
              <a:ahLst/>
              <a:cxnLst/>
              <a:rect l="l" t="t" r="r" b="b"/>
              <a:pathLst>
                <a:path w="119" h="170" extrusionOk="0">
                  <a:moveTo>
                    <a:pt x="104" y="0"/>
                  </a:moveTo>
                  <a:cubicBezTo>
                    <a:pt x="15" y="0"/>
                    <a:pt x="15" y="0"/>
                    <a:pt x="15" y="0"/>
                  </a:cubicBezTo>
                  <a:cubicBezTo>
                    <a:pt x="7" y="0"/>
                    <a:pt x="0" y="6"/>
                    <a:pt x="0" y="14"/>
                  </a:cubicBezTo>
                  <a:cubicBezTo>
                    <a:pt x="0" y="160"/>
                    <a:pt x="0" y="160"/>
                    <a:pt x="0" y="160"/>
                  </a:cubicBezTo>
                  <a:cubicBezTo>
                    <a:pt x="19" y="167"/>
                    <a:pt x="39" y="170"/>
                    <a:pt x="60" y="170"/>
                  </a:cubicBezTo>
                  <a:cubicBezTo>
                    <a:pt x="81" y="170"/>
                    <a:pt x="101" y="167"/>
                    <a:pt x="119" y="160"/>
                  </a:cubicBezTo>
                  <a:cubicBezTo>
                    <a:pt x="119" y="14"/>
                    <a:pt x="119" y="14"/>
                    <a:pt x="119" y="14"/>
                  </a:cubicBezTo>
                  <a:cubicBezTo>
                    <a:pt x="119" y="6"/>
                    <a:pt x="113" y="0"/>
                    <a:pt x="104"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1" name="Google Shape;121;p8"/>
            <p:cNvSpPr/>
            <p:nvPr/>
          </p:nvSpPr>
          <p:spPr>
            <a:xfrm>
              <a:off x="7740452" y="3206005"/>
              <a:ext cx="40682" cy="22729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2" name="Google Shape;122;p8"/>
            <p:cNvSpPr/>
            <p:nvPr/>
          </p:nvSpPr>
          <p:spPr>
            <a:xfrm>
              <a:off x="7647129" y="3203550"/>
              <a:ext cx="46654" cy="42921"/>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3" name="Google Shape;123;p8"/>
            <p:cNvSpPr/>
            <p:nvPr/>
          </p:nvSpPr>
          <p:spPr>
            <a:xfrm>
              <a:off x="7647129" y="3275997"/>
              <a:ext cx="46654" cy="15713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4" name="Google Shape;124;p8"/>
            <p:cNvSpPr/>
            <p:nvPr/>
          </p:nvSpPr>
          <p:spPr>
            <a:xfrm>
              <a:off x="7568542" y="3206005"/>
              <a:ext cx="35457" cy="137349"/>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5" name="Google Shape;125;p8"/>
            <p:cNvSpPr/>
            <p:nvPr/>
          </p:nvSpPr>
          <p:spPr>
            <a:xfrm>
              <a:off x="7568542" y="3371776"/>
              <a:ext cx="35457" cy="6158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6" name="Google Shape;126;p8"/>
            <p:cNvSpPr/>
            <p:nvPr/>
          </p:nvSpPr>
          <p:spPr>
            <a:xfrm>
              <a:off x="7568542" y="3465098"/>
              <a:ext cx="212368" cy="42921"/>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7" name="Google Shape;127;p8"/>
            <p:cNvSpPr/>
            <p:nvPr/>
          </p:nvSpPr>
          <p:spPr>
            <a:xfrm>
              <a:off x="7572226" y="3543686"/>
              <a:ext cx="209009" cy="4665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28" name="Google Shape;128;p8"/>
          <p:cNvGrpSpPr/>
          <p:nvPr/>
        </p:nvGrpSpPr>
        <p:grpSpPr>
          <a:xfrm>
            <a:off x="5944556" y="1378331"/>
            <a:ext cx="1270410" cy="863625"/>
            <a:chOff x="1227909" y="519121"/>
            <a:chExt cx="1584250" cy="1076973"/>
          </a:xfrm>
        </p:grpSpPr>
        <p:sp>
          <p:nvSpPr>
            <p:cNvPr id="129" name="Google Shape;129;p8"/>
            <p:cNvSpPr/>
            <p:nvPr/>
          </p:nvSpPr>
          <p:spPr>
            <a:xfrm>
              <a:off x="1227909" y="519121"/>
              <a:ext cx="1584250" cy="1076973"/>
            </a:xfrm>
            <a:custGeom>
              <a:avLst/>
              <a:gdLst/>
              <a:ahLst/>
              <a:cxnLst/>
              <a:rect l="l" t="t" r="r" b="b"/>
              <a:pathLst>
                <a:path w="601" h="408" extrusionOk="0">
                  <a:moveTo>
                    <a:pt x="547" y="0"/>
                  </a:moveTo>
                  <a:cubicBezTo>
                    <a:pt x="55" y="0"/>
                    <a:pt x="55" y="0"/>
                    <a:pt x="55" y="0"/>
                  </a:cubicBezTo>
                  <a:cubicBezTo>
                    <a:pt x="24" y="0"/>
                    <a:pt x="0" y="25"/>
                    <a:pt x="0" y="55"/>
                  </a:cubicBezTo>
                  <a:cubicBezTo>
                    <a:pt x="0" y="285"/>
                    <a:pt x="0" y="285"/>
                    <a:pt x="0" y="285"/>
                  </a:cubicBezTo>
                  <a:cubicBezTo>
                    <a:pt x="0" y="315"/>
                    <a:pt x="24" y="339"/>
                    <a:pt x="55" y="339"/>
                  </a:cubicBezTo>
                  <a:cubicBezTo>
                    <a:pt x="508" y="339"/>
                    <a:pt x="508" y="339"/>
                    <a:pt x="508" y="339"/>
                  </a:cubicBezTo>
                  <a:cubicBezTo>
                    <a:pt x="564" y="394"/>
                    <a:pt x="564" y="394"/>
                    <a:pt x="564" y="394"/>
                  </a:cubicBezTo>
                  <a:cubicBezTo>
                    <a:pt x="577" y="408"/>
                    <a:pt x="601" y="399"/>
                    <a:pt x="601" y="379"/>
                  </a:cubicBezTo>
                  <a:cubicBezTo>
                    <a:pt x="601" y="285"/>
                    <a:pt x="601" y="285"/>
                    <a:pt x="601" y="285"/>
                  </a:cubicBezTo>
                  <a:cubicBezTo>
                    <a:pt x="601" y="189"/>
                    <a:pt x="601" y="189"/>
                    <a:pt x="601" y="189"/>
                  </a:cubicBezTo>
                  <a:cubicBezTo>
                    <a:pt x="601" y="55"/>
                    <a:pt x="601" y="55"/>
                    <a:pt x="601" y="55"/>
                  </a:cubicBezTo>
                  <a:cubicBezTo>
                    <a:pt x="601" y="25"/>
                    <a:pt x="577" y="0"/>
                    <a:pt x="54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30" name="Google Shape;130;p8"/>
            <p:cNvGrpSpPr/>
            <p:nvPr/>
          </p:nvGrpSpPr>
          <p:grpSpPr>
            <a:xfrm>
              <a:off x="1411722" y="835588"/>
              <a:ext cx="1216601" cy="297517"/>
              <a:chOff x="4942131" y="1560511"/>
              <a:chExt cx="867947" cy="212270"/>
            </a:xfrm>
          </p:grpSpPr>
          <p:sp>
            <p:nvSpPr>
              <p:cNvPr id="131" name="Google Shape;131;p8"/>
              <p:cNvSpPr/>
              <p:nvPr/>
            </p:nvSpPr>
            <p:spPr>
              <a:xfrm>
                <a:off x="4942131" y="1560511"/>
                <a:ext cx="867947" cy="23586"/>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2" name="Google Shape;132;p8"/>
              <p:cNvSpPr/>
              <p:nvPr/>
            </p:nvSpPr>
            <p:spPr>
              <a:xfrm>
                <a:off x="4942131" y="1652494"/>
                <a:ext cx="867947" cy="25944"/>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3" name="Google Shape;133;p8"/>
              <p:cNvSpPr/>
              <p:nvPr/>
            </p:nvSpPr>
            <p:spPr>
              <a:xfrm>
                <a:off x="4942131" y="1746837"/>
                <a:ext cx="867947" cy="25944"/>
              </a:xfrm>
              <a:custGeom>
                <a:avLst/>
                <a:gdLst/>
                <a:ahLst/>
                <a:cxnLst/>
                <a:rect l="l" t="t" r="r" b="b"/>
                <a:pathLst>
                  <a:path w="277" h="8" extrusionOk="0">
                    <a:moveTo>
                      <a:pt x="274" y="8"/>
                    </a:moveTo>
                    <a:cubicBezTo>
                      <a:pt x="3" y="8"/>
                      <a:pt x="3" y="8"/>
                      <a:pt x="3" y="8"/>
                    </a:cubicBezTo>
                    <a:cubicBezTo>
                      <a:pt x="2" y="8"/>
                      <a:pt x="0" y="6"/>
                      <a:pt x="0" y="4"/>
                    </a:cubicBezTo>
                    <a:cubicBezTo>
                      <a:pt x="0" y="2"/>
                      <a:pt x="2" y="0"/>
                      <a:pt x="3" y="0"/>
                    </a:cubicBezTo>
                    <a:cubicBezTo>
                      <a:pt x="274" y="0"/>
                      <a:pt x="274" y="0"/>
                      <a:pt x="274" y="0"/>
                    </a:cubicBezTo>
                    <a:cubicBezTo>
                      <a:pt x="275" y="0"/>
                      <a:pt x="277" y="2"/>
                      <a:pt x="277" y="4"/>
                    </a:cubicBezTo>
                    <a:cubicBezTo>
                      <a:pt x="277" y="6"/>
                      <a:pt x="275" y="8"/>
                      <a:pt x="274" y="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34" name="Shape 134"/>
        <p:cNvGrpSpPr/>
        <p:nvPr/>
      </p:nvGrpSpPr>
      <p:grpSpPr>
        <a:xfrm>
          <a:off x="0" y="0"/>
          <a:ext cx="0" cy="0"/>
          <a:chOff x="0" y="0"/>
          <a:chExt cx="0" cy="0"/>
        </a:xfrm>
      </p:grpSpPr>
      <p:grpSp>
        <p:nvGrpSpPr>
          <p:cNvPr id="135" name="Google Shape;135;p9"/>
          <p:cNvGrpSpPr/>
          <p:nvPr/>
        </p:nvGrpSpPr>
        <p:grpSpPr>
          <a:xfrm>
            <a:off x="233650" y="111350"/>
            <a:ext cx="8675100" cy="4932325"/>
            <a:chOff x="233650" y="111350"/>
            <a:chExt cx="8675100" cy="4932325"/>
          </a:xfrm>
        </p:grpSpPr>
        <p:grpSp>
          <p:nvGrpSpPr>
            <p:cNvPr id="136" name="Google Shape;136;p9"/>
            <p:cNvGrpSpPr/>
            <p:nvPr/>
          </p:nvGrpSpPr>
          <p:grpSpPr>
            <a:xfrm>
              <a:off x="233650" y="111350"/>
              <a:ext cx="8675100" cy="4932325"/>
              <a:chOff x="233650" y="111350"/>
              <a:chExt cx="8675100" cy="4932325"/>
            </a:xfrm>
          </p:grpSpPr>
          <p:sp>
            <p:nvSpPr>
              <p:cNvPr id="137" name="Google Shape;137;p9"/>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38" name="Google Shape;138;p9"/>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139" name="Google Shape;139;p9"/>
            <p:cNvGrpSpPr/>
            <p:nvPr/>
          </p:nvGrpSpPr>
          <p:grpSpPr>
            <a:xfrm>
              <a:off x="8249059" y="184274"/>
              <a:ext cx="571201" cy="152149"/>
              <a:chOff x="7873475" y="173025"/>
              <a:chExt cx="645425" cy="171900"/>
            </a:xfrm>
          </p:grpSpPr>
          <p:sp>
            <p:nvSpPr>
              <p:cNvPr id="140" name="Google Shape;140;p9"/>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41" name="Google Shape;141;p9"/>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42" name="Google Shape;142;p9"/>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143" name="Google Shape;143;p9"/>
          <p:cNvSpPr txBox="1"/>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44" name="Google Shape;144;p9"/>
          <p:cNvSpPr txBox="1"/>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grpSp>
        <p:nvGrpSpPr>
          <p:cNvPr id="145" name="Google Shape;145;p9"/>
          <p:cNvGrpSpPr/>
          <p:nvPr/>
        </p:nvGrpSpPr>
        <p:grpSpPr>
          <a:xfrm>
            <a:off x="1034636" y="642332"/>
            <a:ext cx="1874069" cy="605026"/>
            <a:chOff x="5920514" y="3046552"/>
            <a:chExt cx="2337911" cy="754773"/>
          </a:xfrm>
        </p:grpSpPr>
        <p:sp>
          <p:nvSpPr>
            <p:cNvPr id="146" name="Google Shape;146;p9"/>
            <p:cNvSpPr/>
            <p:nvPr/>
          </p:nvSpPr>
          <p:spPr>
            <a:xfrm>
              <a:off x="5920514" y="3231622"/>
              <a:ext cx="2150611" cy="569703"/>
            </a:xfrm>
            <a:custGeom>
              <a:avLst/>
              <a:gdLst/>
              <a:ahLst/>
              <a:cxnLst/>
              <a:rect l="l" t="t" r="r" b="b"/>
              <a:pathLst>
                <a:path w="816" h="216" extrusionOk="0">
                  <a:moveTo>
                    <a:pt x="747" y="0"/>
                  </a:moveTo>
                  <a:cubicBezTo>
                    <a:pt x="110" y="0"/>
                    <a:pt x="110" y="0"/>
                    <a:pt x="110" y="0"/>
                  </a:cubicBezTo>
                  <a:cubicBezTo>
                    <a:pt x="77" y="0"/>
                    <a:pt x="50" y="27"/>
                    <a:pt x="50" y="60"/>
                  </a:cubicBezTo>
                  <a:cubicBezTo>
                    <a:pt x="50" y="156"/>
                    <a:pt x="50" y="156"/>
                    <a:pt x="50" y="156"/>
                  </a:cubicBezTo>
                  <a:cubicBezTo>
                    <a:pt x="50" y="160"/>
                    <a:pt x="51" y="163"/>
                    <a:pt x="51" y="166"/>
                  </a:cubicBezTo>
                  <a:cubicBezTo>
                    <a:pt x="6" y="203"/>
                    <a:pt x="6" y="203"/>
                    <a:pt x="6" y="203"/>
                  </a:cubicBezTo>
                  <a:cubicBezTo>
                    <a:pt x="0" y="207"/>
                    <a:pt x="3" y="216"/>
                    <a:pt x="10" y="216"/>
                  </a:cubicBezTo>
                  <a:cubicBezTo>
                    <a:pt x="110" y="216"/>
                    <a:pt x="110" y="216"/>
                    <a:pt x="110" y="216"/>
                  </a:cubicBezTo>
                  <a:cubicBezTo>
                    <a:pt x="139" y="216"/>
                    <a:pt x="139" y="216"/>
                    <a:pt x="139" y="216"/>
                  </a:cubicBezTo>
                  <a:cubicBezTo>
                    <a:pt x="747" y="216"/>
                    <a:pt x="747" y="216"/>
                    <a:pt x="747" y="216"/>
                  </a:cubicBezTo>
                  <a:cubicBezTo>
                    <a:pt x="785" y="216"/>
                    <a:pt x="816" y="185"/>
                    <a:pt x="816" y="147"/>
                  </a:cubicBezTo>
                  <a:cubicBezTo>
                    <a:pt x="816" y="70"/>
                    <a:pt x="816" y="70"/>
                    <a:pt x="816" y="70"/>
                  </a:cubicBezTo>
                  <a:cubicBezTo>
                    <a:pt x="816" y="31"/>
                    <a:pt x="785" y="0"/>
                    <a:pt x="74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7" name="Google Shape;147;p9"/>
            <p:cNvSpPr/>
            <p:nvPr/>
          </p:nvSpPr>
          <p:spPr>
            <a:xfrm>
              <a:off x="7966325" y="3046552"/>
              <a:ext cx="34562" cy="150509"/>
            </a:xfrm>
            <a:custGeom>
              <a:avLst/>
              <a:gdLst/>
              <a:ahLst/>
              <a:cxnLst/>
              <a:rect l="l" t="t" r="r" b="b"/>
              <a:pathLst>
                <a:path w="13" h="57" extrusionOk="0">
                  <a:moveTo>
                    <a:pt x="7" y="57"/>
                  </a:moveTo>
                  <a:cubicBezTo>
                    <a:pt x="3" y="57"/>
                    <a:pt x="0" y="54"/>
                    <a:pt x="0" y="51"/>
                  </a:cubicBezTo>
                  <a:cubicBezTo>
                    <a:pt x="0" y="6"/>
                    <a:pt x="0" y="6"/>
                    <a:pt x="0" y="6"/>
                  </a:cubicBezTo>
                  <a:cubicBezTo>
                    <a:pt x="0" y="3"/>
                    <a:pt x="3" y="0"/>
                    <a:pt x="7" y="0"/>
                  </a:cubicBezTo>
                  <a:cubicBezTo>
                    <a:pt x="10" y="0"/>
                    <a:pt x="13" y="3"/>
                    <a:pt x="13" y="6"/>
                  </a:cubicBezTo>
                  <a:cubicBezTo>
                    <a:pt x="13" y="51"/>
                    <a:pt x="13" y="51"/>
                    <a:pt x="13" y="51"/>
                  </a:cubicBezTo>
                  <a:cubicBezTo>
                    <a:pt x="13" y="54"/>
                    <a:pt x="10" y="57"/>
                    <a:pt x="7" y="5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8" name="Google Shape;148;p9"/>
            <p:cNvSpPr/>
            <p:nvPr/>
          </p:nvSpPr>
          <p:spPr>
            <a:xfrm>
              <a:off x="8087847" y="3125709"/>
              <a:ext cx="108144" cy="111488"/>
            </a:xfrm>
            <a:custGeom>
              <a:avLst/>
              <a:gdLst/>
              <a:ahLst/>
              <a:cxnLst/>
              <a:rect l="l" t="t" r="r" b="b"/>
              <a:pathLst>
                <a:path w="41" h="42" extrusionOk="0">
                  <a:moveTo>
                    <a:pt x="7" y="42"/>
                  </a:moveTo>
                  <a:cubicBezTo>
                    <a:pt x="5" y="42"/>
                    <a:pt x="3" y="42"/>
                    <a:pt x="2" y="41"/>
                  </a:cubicBezTo>
                  <a:cubicBezTo>
                    <a:pt x="0" y="38"/>
                    <a:pt x="0" y="34"/>
                    <a:pt x="2" y="32"/>
                  </a:cubicBezTo>
                  <a:cubicBezTo>
                    <a:pt x="30" y="3"/>
                    <a:pt x="30" y="3"/>
                    <a:pt x="30" y="3"/>
                  </a:cubicBezTo>
                  <a:cubicBezTo>
                    <a:pt x="32" y="0"/>
                    <a:pt x="36" y="0"/>
                    <a:pt x="39" y="3"/>
                  </a:cubicBezTo>
                  <a:cubicBezTo>
                    <a:pt x="41" y="5"/>
                    <a:pt x="41" y="9"/>
                    <a:pt x="39" y="12"/>
                  </a:cubicBezTo>
                  <a:cubicBezTo>
                    <a:pt x="11" y="40"/>
                    <a:pt x="11" y="40"/>
                    <a:pt x="11" y="40"/>
                  </a:cubicBezTo>
                  <a:cubicBezTo>
                    <a:pt x="10" y="42"/>
                    <a:pt x="8" y="42"/>
                    <a:pt x="7" y="4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9" name="Google Shape;149;p9"/>
            <p:cNvSpPr/>
            <p:nvPr/>
          </p:nvSpPr>
          <p:spPr>
            <a:xfrm>
              <a:off x="8124638" y="3331962"/>
              <a:ext cx="133786" cy="33446"/>
            </a:xfrm>
            <a:custGeom>
              <a:avLst/>
              <a:gdLst/>
              <a:ahLst/>
              <a:cxnLst/>
              <a:rect l="l" t="t" r="r" b="b"/>
              <a:pathLst>
                <a:path w="51" h="13" extrusionOk="0">
                  <a:moveTo>
                    <a:pt x="44" y="13"/>
                  </a:moveTo>
                  <a:cubicBezTo>
                    <a:pt x="6" y="13"/>
                    <a:pt x="6" y="13"/>
                    <a:pt x="6" y="13"/>
                  </a:cubicBezTo>
                  <a:cubicBezTo>
                    <a:pt x="3" y="13"/>
                    <a:pt x="0" y="10"/>
                    <a:pt x="0" y="7"/>
                  </a:cubicBezTo>
                  <a:cubicBezTo>
                    <a:pt x="0" y="3"/>
                    <a:pt x="3" y="0"/>
                    <a:pt x="6" y="0"/>
                  </a:cubicBezTo>
                  <a:cubicBezTo>
                    <a:pt x="44" y="0"/>
                    <a:pt x="44" y="0"/>
                    <a:pt x="44" y="0"/>
                  </a:cubicBezTo>
                  <a:cubicBezTo>
                    <a:pt x="48" y="0"/>
                    <a:pt x="51" y="3"/>
                    <a:pt x="51" y="7"/>
                  </a:cubicBezTo>
                  <a:cubicBezTo>
                    <a:pt x="51" y="10"/>
                    <a:pt x="48" y="13"/>
                    <a:pt x="44" y="1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0" name="Google Shape;150;p9"/>
            <p:cNvSpPr/>
            <p:nvPr/>
          </p:nvSpPr>
          <p:spPr>
            <a:xfrm>
              <a:off x="6273932" y="3355374"/>
              <a:ext cx="1570871" cy="28987"/>
            </a:xfrm>
            <a:custGeom>
              <a:avLst/>
              <a:gdLst/>
              <a:ahLst/>
              <a:cxnLst/>
              <a:rect l="l" t="t" r="r" b="b"/>
              <a:pathLst>
                <a:path w="596" h="11" extrusionOk="0">
                  <a:moveTo>
                    <a:pt x="590" y="0"/>
                  </a:moveTo>
                  <a:cubicBezTo>
                    <a:pt x="473" y="0"/>
                    <a:pt x="473" y="0"/>
                    <a:pt x="473" y="0"/>
                  </a:cubicBezTo>
                  <a:cubicBezTo>
                    <a:pt x="458" y="0"/>
                    <a:pt x="458" y="0"/>
                    <a:pt x="458" y="0"/>
                  </a:cubicBezTo>
                  <a:cubicBezTo>
                    <a:pt x="6" y="0"/>
                    <a:pt x="6" y="0"/>
                    <a:pt x="6" y="0"/>
                  </a:cubicBezTo>
                  <a:cubicBezTo>
                    <a:pt x="3" y="0"/>
                    <a:pt x="0" y="2"/>
                    <a:pt x="0" y="5"/>
                  </a:cubicBezTo>
                  <a:cubicBezTo>
                    <a:pt x="0" y="9"/>
                    <a:pt x="3" y="11"/>
                    <a:pt x="6" y="11"/>
                  </a:cubicBezTo>
                  <a:cubicBezTo>
                    <a:pt x="458" y="11"/>
                    <a:pt x="458" y="11"/>
                    <a:pt x="458" y="11"/>
                  </a:cubicBezTo>
                  <a:cubicBezTo>
                    <a:pt x="473" y="11"/>
                    <a:pt x="473" y="11"/>
                    <a:pt x="473" y="11"/>
                  </a:cubicBezTo>
                  <a:cubicBezTo>
                    <a:pt x="590" y="11"/>
                    <a:pt x="590" y="11"/>
                    <a:pt x="590" y="11"/>
                  </a:cubicBezTo>
                  <a:cubicBezTo>
                    <a:pt x="594" y="11"/>
                    <a:pt x="596" y="9"/>
                    <a:pt x="596" y="5"/>
                  </a:cubicBezTo>
                  <a:cubicBezTo>
                    <a:pt x="596" y="2"/>
                    <a:pt x="594" y="0"/>
                    <a:pt x="59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1" name="Google Shape;151;p9"/>
            <p:cNvSpPr/>
            <p:nvPr/>
          </p:nvSpPr>
          <p:spPr>
            <a:xfrm>
              <a:off x="6273932" y="3490274"/>
              <a:ext cx="1570871" cy="28987"/>
            </a:xfrm>
            <a:custGeom>
              <a:avLst/>
              <a:gdLst/>
              <a:ahLst/>
              <a:cxnLst/>
              <a:rect l="l" t="t" r="r" b="b"/>
              <a:pathLst>
                <a:path w="596" h="11" extrusionOk="0">
                  <a:moveTo>
                    <a:pt x="590" y="0"/>
                  </a:moveTo>
                  <a:cubicBezTo>
                    <a:pt x="462" y="0"/>
                    <a:pt x="462" y="0"/>
                    <a:pt x="462" y="0"/>
                  </a:cubicBezTo>
                  <a:cubicBezTo>
                    <a:pt x="458" y="0"/>
                    <a:pt x="458" y="0"/>
                    <a:pt x="458" y="0"/>
                  </a:cubicBezTo>
                  <a:cubicBezTo>
                    <a:pt x="6" y="0"/>
                    <a:pt x="6" y="0"/>
                    <a:pt x="6" y="0"/>
                  </a:cubicBezTo>
                  <a:cubicBezTo>
                    <a:pt x="3" y="0"/>
                    <a:pt x="0" y="2"/>
                    <a:pt x="0" y="5"/>
                  </a:cubicBezTo>
                  <a:cubicBezTo>
                    <a:pt x="0" y="8"/>
                    <a:pt x="3" y="11"/>
                    <a:pt x="6" y="11"/>
                  </a:cubicBezTo>
                  <a:cubicBezTo>
                    <a:pt x="458" y="11"/>
                    <a:pt x="458" y="11"/>
                    <a:pt x="458" y="11"/>
                  </a:cubicBezTo>
                  <a:cubicBezTo>
                    <a:pt x="462" y="11"/>
                    <a:pt x="462" y="11"/>
                    <a:pt x="462" y="11"/>
                  </a:cubicBezTo>
                  <a:cubicBezTo>
                    <a:pt x="590" y="11"/>
                    <a:pt x="590" y="11"/>
                    <a:pt x="590" y="11"/>
                  </a:cubicBezTo>
                  <a:cubicBezTo>
                    <a:pt x="594" y="11"/>
                    <a:pt x="596" y="8"/>
                    <a:pt x="596" y="5"/>
                  </a:cubicBezTo>
                  <a:cubicBezTo>
                    <a:pt x="596" y="2"/>
                    <a:pt x="594" y="0"/>
                    <a:pt x="59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2" name="Google Shape;152;p9"/>
            <p:cNvSpPr/>
            <p:nvPr/>
          </p:nvSpPr>
          <p:spPr>
            <a:xfrm>
              <a:off x="6273932" y="3621830"/>
              <a:ext cx="1093701" cy="31217"/>
            </a:xfrm>
            <a:custGeom>
              <a:avLst/>
              <a:gdLst/>
              <a:ahLst/>
              <a:cxnLst/>
              <a:rect l="l" t="t" r="r" b="b"/>
              <a:pathLst>
                <a:path w="415" h="12" extrusionOk="0">
                  <a:moveTo>
                    <a:pt x="410" y="0"/>
                  </a:moveTo>
                  <a:cubicBezTo>
                    <a:pt x="396" y="0"/>
                    <a:pt x="396" y="0"/>
                    <a:pt x="396" y="0"/>
                  </a:cubicBezTo>
                  <a:cubicBezTo>
                    <a:pt x="277" y="0"/>
                    <a:pt x="277" y="0"/>
                    <a:pt x="277" y="0"/>
                  </a:cubicBezTo>
                  <a:cubicBezTo>
                    <a:pt x="6" y="0"/>
                    <a:pt x="6" y="0"/>
                    <a:pt x="6" y="0"/>
                  </a:cubicBezTo>
                  <a:cubicBezTo>
                    <a:pt x="3" y="0"/>
                    <a:pt x="0" y="3"/>
                    <a:pt x="0" y="6"/>
                  </a:cubicBezTo>
                  <a:cubicBezTo>
                    <a:pt x="0" y="9"/>
                    <a:pt x="3" y="12"/>
                    <a:pt x="6" y="12"/>
                  </a:cubicBezTo>
                  <a:cubicBezTo>
                    <a:pt x="277" y="12"/>
                    <a:pt x="277" y="12"/>
                    <a:pt x="277" y="12"/>
                  </a:cubicBezTo>
                  <a:cubicBezTo>
                    <a:pt x="396" y="12"/>
                    <a:pt x="396" y="12"/>
                    <a:pt x="396" y="12"/>
                  </a:cubicBezTo>
                  <a:cubicBezTo>
                    <a:pt x="410" y="12"/>
                    <a:pt x="410" y="12"/>
                    <a:pt x="410" y="12"/>
                  </a:cubicBezTo>
                  <a:cubicBezTo>
                    <a:pt x="413" y="12"/>
                    <a:pt x="415" y="9"/>
                    <a:pt x="415" y="6"/>
                  </a:cubicBezTo>
                  <a:cubicBezTo>
                    <a:pt x="415" y="3"/>
                    <a:pt x="413" y="0"/>
                    <a:pt x="41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3" name="Google Shape;153;p9"/>
            <p:cNvSpPr/>
            <p:nvPr/>
          </p:nvSpPr>
          <p:spPr>
            <a:xfrm>
              <a:off x="7470201" y="3621830"/>
              <a:ext cx="374601" cy="31217"/>
            </a:xfrm>
            <a:custGeom>
              <a:avLst/>
              <a:gdLst/>
              <a:ahLst/>
              <a:cxnLst/>
              <a:rect l="l" t="t" r="r" b="b"/>
              <a:pathLst>
                <a:path w="142" h="12" extrusionOk="0">
                  <a:moveTo>
                    <a:pt x="137" y="0"/>
                  </a:moveTo>
                  <a:cubicBezTo>
                    <a:pt x="123" y="0"/>
                    <a:pt x="123" y="0"/>
                    <a:pt x="123" y="0"/>
                  </a:cubicBezTo>
                  <a:cubicBezTo>
                    <a:pt x="5" y="0"/>
                    <a:pt x="5" y="0"/>
                    <a:pt x="5" y="0"/>
                  </a:cubicBezTo>
                  <a:cubicBezTo>
                    <a:pt x="2" y="0"/>
                    <a:pt x="0" y="3"/>
                    <a:pt x="0" y="6"/>
                  </a:cubicBezTo>
                  <a:cubicBezTo>
                    <a:pt x="0" y="6"/>
                    <a:pt x="0" y="6"/>
                    <a:pt x="0" y="6"/>
                  </a:cubicBezTo>
                  <a:cubicBezTo>
                    <a:pt x="0" y="9"/>
                    <a:pt x="2" y="12"/>
                    <a:pt x="5" y="12"/>
                  </a:cubicBezTo>
                  <a:cubicBezTo>
                    <a:pt x="123" y="12"/>
                    <a:pt x="123" y="12"/>
                    <a:pt x="123" y="12"/>
                  </a:cubicBezTo>
                  <a:cubicBezTo>
                    <a:pt x="137" y="12"/>
                    <a:pt x="137" y="12"/>
                    <a:pt x="137" y="12"/>
                  </a:cubicBezTo>
                  <a:cubicBezTo>
                    <a:pt x="140" y="12"/>
                    <a:pt x="142" y="9"/>
                    <a:pt x="142" y="6"/>
                  </a:cubicBezTo>
                  <a:cubicBezTo>
                    <a:pt x="142" y="3"/>
                    <a:pt x="140" y="0"/>
                    <a:pt x="137"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54" name="Google Shape;154;p9"/>
          <p:cNvGrpSpPr/>
          <p:nvPr/>
        </p:nvGrpSpPr>
        <p:grpSpPr>
          <a:xfrm>
            <a:off x="615857" y="872472"/>
            <a:ext cx="372601" cy="373357"/>
            <a:chOff x="5471892" y="3290059"/>
            <a:chExt cx="174300" cy="174654"/>
          </a:xfrm>
        </p:grpSpPr>
        <p:sp>
          <p:nvSpPr>
            <p:cNvPr id="155" name="Google Shape;155;p9"/>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6" name="Google Shape;156;p9"/>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7" name="Google Shape;157;p9"/>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58" name="Shape 158"/>
        <p:cNvGrpSpPr/>
        <p:nvPr/>
      </p:nvGrpSpPr>
      <p:grpSpPr>
        <a:xfrm>
          <a:off x="0" y="0"/>
          <a:ext cx="0" cy="0"/>
          <a:chOff x="0" y="0"/>
          <a:chExt cx="0" cy="0"/>
        </a:xfrm>
      </p:grpSpPr>
      <p:sp>
        <p:nvSpPr>
          <p:cNvPr id="159" name="Google Shape;159;p10"/>
          <p:cNvSpPr/>
          <p:nvPr>
            <p:ph type="pic" idx="2"/>
          </p:nvPr>
        </p:nvSpPr>
        <p:spPr>
          <a:xfrm>
            <a:off x="-16312" y="0"/>
            <a:ext cx="9176700" cy="5143500"/>
          </a:xfrm>
          <a:prstGeom prst="rect">
            <a:avLst/>
          </a:prstGeom>
          <a:noFill/>
          <a:ln>
            <a:noFill/>
          </a:ln>
        </p:spPr>
      </p:sp>
      <p:sp>
        <p:nvSpPr>
          <p:cNvPr id="160" name="Google Shape;160;p10"/>
          <p:cNvSpPr txBox="1"/>
          <p:nvPr>
            <p:ph type="title"/>
          </p:nvPr>
        </p:nvSpPr>
        <p:spPr>
          <a:xfrm>
            <a:off x="720000" y="4140600"/>
            <a:ext cx="7704000" cy="468000"/>
          </a:xfrm>
          <a:prstGeom prst="rect">
            <a:avLst/>
          </a:prstGeom>
          <a:solidFill>
            <a:schemeClr val="lt1"/>
          </a:solid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Inter" panose="02000503000000020004"/>
              <a:buNone/>
              <a:defRPr sz="3000" b="1">
                <a:solidFill>
                  <a:schemeClr val="dk1"/>
                </a:solidFill>
                <a:latin typeface="Inter" panose="02000503000000020004"/>
                <a:ea typeface="Inter" panose="02000503000000020004"/>
                <a:cs typeface="Inter" panose="02000503000000020004"/>
                <a:sym typeface="Inter" panose="02000503000000020004"/>
              </a:defRPr>
            </a:lvl1pPr>
            <a:lvl2pPr lvl="1" rtl="0">
              <a:spcBef>
                <a:spcPts val="0"/>
              </a:spcBef>
              <a:spcAft>
                <a:spcPts val="0"/>
              </a:spcAft>
              <a:buClr>
                <a:schemeClr val="dk1"/>
              </a:buClr>
              <a:buSzPts val="3000"/>
              <a:buFont typeface="Inter" panose="02000503000000020004"/>
              <a:buNone/>
              <a:defRPr sz="3000" b="1">
                <a:solidFill>
                  <a:schemeClr val="dk1"/>
                </a:solidFill>
                <a:latin typeface="Inter" panose="02000503000000020004"/>
                <a:ea typeface="Inter" panose="02000503000000020004"/>
                <a:cs typeface="Inter" panose="02000503000000020004"/>
                <a:sym typeface="Inter" panose="02000503000000020004"/>
              </a:defRPr>
            </a:lvl2pPr>
            <a:lvl3pPr lvl="2" rtl="0">
              <a:spcBef>
                <a:spcPts val="0"/>
              </a:spcBef>
              <a:spcAft>
                <a:spcPts val="0"/>
              </a:spcAft>
              <a:buClr>
                <a:schemeClr val="dk1"/>
              </a:buClr>
              <a:buSzPts val="3000"/>
              <a:buFont typeface="Inter" panose="02000503000000020004"/>
              <a:buNone/>
              <a:defRPr sz="3000" b="1">
                <a:solidFill>
                  <a:schemeClr val="dk1"/>
                </a:solidFill>
                <a:latin typeface="Inter" panose="02000503000000020004"/>
                <a:ea typeface="Inter" panose="02000503000000020004"/>
                <a:cs typeface="Inter" panose="02000503000000020004"/>
                <a:sym typeface="Inter" panose="02000503000000020004"/>
              </a:defRPr>
            </a:lvl3pPr>
            <a:lvl4pPr lvl="3" rtl="0">
              <a:spcBef>
                <a:spcPts val="0"/>
              </a:spcBef>
              <a:spcAft>
                <a:spcPts val="0"/>
              </a:spcAft>
              <a:buClr>
                <a:schemeClr val="dk1"/>
              </a:buClr>
              <a:buSzPts val="3000"/>
              <a:buFont typeface="Inter" panose="02000503000000020004"/>
              <a:buNone/>
              <a:defRPr sz="3000" b="1">
                <a:solidFill>
                  <a:schemeClr val="dk1"/>
                </a:solidFill>
                <a:latin typeface="Inter" panose="02000503000000020004"/>
                <a:ea typeface="Inter" panose="02000503000000020004"/>
                <a:cs typeface="Inter" panose="02000503000000020004"/>
                <a:sym typeface="Inter" panose="02000503000000020004"/>
              </a:defRPr>
            </a:lvl4pPr>
            <a:lvl5pPr lvl="4" rtl="0">
              <a:spcBef>
                <a:spcPts val="0"/>
              </a:spcBef>
              <a:spcAft>
                <a:spcPts val="0"/>
              </a:spcAft>
              <a:buClr>
                <a:schemeClr val="dk1"/>
              </a:buClr>
              <a:buSzPts val="3000"/>
              <a:buFont typeface="Inter" panose="02000503000000020004"/>
              <a:buNone/>
              <a:defRPr sz="3000" b="1">
                <a:solidFill>
                  <a:schemeClr val="dk1"/>
                </a:solidFill>
                <a:latin typeface="Inter" panose="02000503000000020004"/>
                <a:ea typeface="Inter" panose="02000503000000020004"/>
                <a:cs typeface="Inter" panose="02000503000000020004"/>
                <a:sym typeface="Inter" panose="02000503000000020004"/>
              </a:defRPr>
            </a:lvl5pPr>
            <a:lvl6pPr lvl="5" rtl="0">
              <a:spcBef>
                <a:spcPts val="0"/>
              </a:spcBef>
              <a:spcAft>
                <a:spcPts val="0"/>
              </a:spcAft>
              <a:buClr>
                <a:schemeClr val="dk1"/>
              </a:buClr>
              <a:buSzPts val="3000"/>
              <a:buFont typeface="Inter" panose="02000503000000020004"/>
              <a:buNone/>
              <a:defRPr sz="3000" b="1">
                <a:solidFill>
                  <a:schemeClr val="dk1"/>
                </a:solidFill>
                <a:latin typeface="Inter" panose="02000503000000020004"/>
                <a:ea typeface="Inter" panose="02000503000000020004"/>
                <a:cs typeface="Inter" panose="02000503000000020004"/>
                <a:sym typeface="Inter" panose="02000503000000020004"/>
              </a:defRPr>
            </a:lvl6pPr>
            <a:lvl7pPr lvl="6" rtl="0">
              <a:spcBef>
                <a:spcPts val="0"/>
              </a:spcBef>
              <a:spcAft>
                <a:spcPts val="0"/>
              </a:spcAft>
              <a:buClr>
                <a:schemeClr val="dk1"/>
              </a:buClr>
              <a:buSzPts val="3000"/>
              <a:buFont typeface="Inter" panose="02000503000000020004"/>
              <a:buNone/>
              <a:defRPr sz="3000" b="1">
                <a:solidFill>
                  <a:schemeClr val="dk1"/>
                </a:solidFill>
                <a:latin typeface="Inter" panose="02000503000000020004"/>
                <a:ea typeface="Inter" panose="02000503000000020004"/>
                <a:cs typeface="Inter" panose="02000503000000020004"/>
                <a:sym typeface="Inter" panose="02000503000000020004"/>
              </a:defRPr>
            </a:lvl7pPr>
            <a:lvl8pPr lvl="7" rtl="0">
              <a:spcBef>
                <a:spcPts val="0"/>
              </a:spcBef>
              <a:spcAft>
                <a:spcPts val="0"/>
              </a:spcAft>
              <a:buClr>
                <a:schemeClr val="dk1"/>
              </a:buClr>
              <a:buSzPts val="3000"/>
              <a:buFont typeface="Inter" panose="02000503000000020004"/>
              <a:buNone/>
              <a:defRPr sz="3000" b="1">
                <a:solidFill>
                  <a:schemeClr val="dk1"/>
                </a:solidFill>
                <a:latin typeface="Inter" panose="02000503000000020004"/>
                <a:ea typeface="Inter" panose="02000503000000020004"/>
                <a:cs typeface="Inter" panose="02000503000000020004"/>
                <a:sym typeface="Inter" panose="02000503000000020004"/>
              </a:defRPr>
            </a:lvl8pPr>
            <a:lvl9pPr lvl="8" rtl="0">
              <a:spcBef>
                <a:spcPts val="0"/>
              </a:spcBef>
              <a:spcAft>
                <a:spcPts val="0"/>
              </a:spcAft>
              <a:buClr>
                <a:schemeClr val="dk1"/>
              </a:buClr>
              <a:buSzPts val="3000"/>
              <a:buFont typeface="Inter" panose="02000503000000020004"/>
              <a:buNone/>
              <a:defRPr sz="3000" b="1">
                <a:solidFill>
                  <a:schemeClr val="dk1"/>
                </a:solidFill>
                <a:latin typeface="Inter" panose="02000503000000020004"/>
                <a:ea typeface="Inter" panose="02000503000000020004"/>
                <a:cs typeface="Inter" panose="02000503000000020004"/>
                <a:sym typeface="Inter" panose="02000503000000020004"/>
              </a:defRPr>
            </a:lvl9pPr>
          </a:lstStyle>
          <a:p/>
        </p:txBody>
      </p:sp>
      <p:sp>
        <p:nvSpPr>
          <p:cNvPr id="7" name="Google Shape;7;p1"/>
          <p:cNvSpPr txBox="1"/>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Lato" panose="020F0502020204030203"/>
              <a:buChar char="●"/>
              <a:defRPr sz="1200">
                <a:solidFill>
                  <a:schemeClr val="dk1"/>
                </a:solidFill>
                <a:latin typeface="Lato" panose="020F0502020204030203"/>
                <a:ea typeface="Lato" panose="020F0502020204030203"/>
                <a:cs typeface="Lato" panose="020F0502020204030203"/>
                <a:sym typeface="Lato" panose="020F0502020204030203"/>
              </a:defRPr>
            </a:lvl1pPr>
            <a:lvl2pPr marL="914400" lvl="1" indent="-304800">
              <a:lnSpc>
                <a:spcPct val="100000"/>
              </a:lnSpc>
              <a:spcBef>
                <a:spcPts val="0"/>
              </a:spcBef>
              <a:spcAft>
                <a:spcPts val="0"/>
              </a:spcAft>
              <a:buClr>
                <a:schemeClr val="dk1"/>
              </a:buClr>
              <a:buSzPts val="1200"/>
              <a:buFont typeface="Lato" panose="020F0502020204030203"/>
              <a:buChar char="○"/>
              <a:defRPr sz="1200">
                <a:solidFill>
                  <a:schemeClr val="dk1"/>
                </a:solidFill>
                <a:latin typeface="Lato" panose="020F0502020204030203"/>
                <a:ea typeface="Lato" panose="020F0502020204030203"/>
                <a:cs typeface="Lato" panose="020F0502020204030203"/>
                <a:sym typeface="Lato" panose="020F0502020204030203"/>
              </a:defRPr>
            </a:lvl2pPr>
            <a:lvl3pPr marL="1371600" lvl="2" indent="-304800">
              <a:lnSpc>
                <a:spcPct val="100000"/>
              </a:lnSpc>
              <a:spcBef>
                <a:spcPts val="0"/>
              </a:spcBef>
              <a:spcAft>
                <a:spcPts val="0"/>
              </a:spcAft>
              <a:buClr>
                <a:schemeClr val="dk1"/>
              </a:buClr>
              <a:buSzPts val="1200"/>
              <a:buFont typeface="Lato" panose="020F0502020204030203"/>
              <a:buChar char="■"/>
              <a:defRPr sz="1200">
                <a:solidFill>
                  <a:schemeClr val="dk1"/>
                </a:solidFill>
                <a:latin typeface="Lato" panose="020F0502020204030203"/>
                <a:ea typeface="Lato" panose="020F0502020204030203"/>
                <a:cs typeface="Lato" panose="020F0502020204030203"/>
                <a:sym typeface="Lato" panose="020F0502020204030203"/>
              </a:defRPr>
            </a:lvl3pPr>
            <a:lvl4pPr marL="1828800" lvl="3" indent="-304800">
              <a:lnSpc>
                <a:spcPct val="100000"/>
              </a:lnSpc>
              <a:spcBef>
                <a:spcPts val="0"/>
              </a:spcBef>
              <a:spcAft>
                <a:spcPts val="0"/>
              </a:spcAft>
              <a:buClr>
                <a:schemeClr val="dk1"/>
              </a:buClr>
              <a:buSzPts val="1200"/>
              <a:buFont typeface="Lato" panose="020F0502020204030203"/>
              <a:buChar char="●"/>
              <a:defRPr sz="1200">
                <a:solidFill>
                  <a:schemeClr val="dk1"/>
                </a:solidFill>
                <a:latin typeface="Lato" panose="020F0502020204030203"/>
                <a:ea typeface="Lato" panose="020F0502020204030203"/>
                <a:cs typeface="Lato" panose="020F0502020204030203"/>
                <a:sym typeface="Lato" panose="020F0502020204030203"/>
              </a:defRPr>
            </a:lvl4pPr>
            <a:lvl5pPr marL="2286000" lvl="4" indent="-304800">
              <a:lnSpc>
                <a:spcPct val="100000"/>
              </a:lnSpc>
              <a:spcBef>
                <a:spcPts val="0"/>
              </a:spcBef>
              <a:spcAft>
                <a:spcPts val="0"/>
              </a:spcAft>
              <a:buClr>
                <a:schemeClr val="dk1"/>
              </a:buClr>
              <a:buSzPts val="1200"/>
              <a:buFont typeface="Lato" panose="020F0502020204030203"/>
              <a:buChar char="○"/>
              <a:defRPr sz="1200">
                <a:solidFill>
                  <a:schemeClr val="dk1"/>
                </a:solidFill>
                <a:latin typeface="Lato" panose="020F0502020204030203"/>
                <a:ea typeface="Lato" panose="020F0502020204030203"/>
                <a:cs typeface="Lato" panose="020F0502020204030203"/>
                <a:sym typeface="Lato" panose="020F0502020204030203"/>
              </a:defRPr>
            </a:lvl5pPr>
            <a:lvl6pPr marL="2743200" lvl="5" indent="-304800">
              <a:lnSpc>
                <a:spcPct val="100000"/>
              </a:lnSpc>
              <a:spcBef>
                <a:spcPts val="0"/>
              </a:spcBef>
              <a:spcAft>
                <a:spcPts val="0"/>
              </a:spcAft>
              <a:buClr>
                <a:schemeClr val="dk1"/>
              </a:buClr>
              <a:buSzPts val="1200"/>
              <a:buFont typeface="Lato" panose="020F0502020204030203"/>
              <a:buChar char="■"/>
              <a:defRPr sz="1200">
                <a:solidFill>
                  <a:schemeClr val="dk1"/>
                </a:solidFill>
                <a:latin typeface="Lato" panose="020F0502020204030203"/>
                <a:ea typeface="Lato" panose="020F0502020204030203"/>
                <a:cs typeface="Lato" panose="020F0502020204030203"/>
                <a:sym typeface="Lato" panose="020F0502020204030203"/>
              </a:defRPr>
            </a:lvl6pPr>
            <a:lvl7pPr marL="3200400" lvl="6" indent="-304800">
              <a:lnSpc>
                <a:spcPct val="100000"/>
              </a:lnSpc>
              <a:spcBef>
                <a:spcPts val="0"/>
              </a:spcBef>
              <a:spcAft>
                <a:spcPts val="0"/>
              </a:spcAft>
              <a:buClr>
                <a:schemeClr val="dk1"/>
              </a:buClr>
              <a:buSzPts val="1200"/>
              <a:buFont typeface="Lato" panose="020F0502020204030203"/>
              <a:buChar char="●"/>
              <a:defRPr sz="1200">
                <a:solidFill>
                  <a:schemeClr val="dk1"/>
                </a:solidFill>
                <a:latin typeface="Lato" panose="020F0502020204030203"/>
                <a:ea typeface="Lato" panose="020F0502020204030203"/>
                <a:cs typeface="Lato" panose="020F0502020204030203"/>
                <a:sym typeface="Lato" panose="020F0502020204030203"/>
              </a:defRPr>
            </a:lvl7pPr>
            <a:lvl8pPr marL="3657600" lvl="7" indent="-304800">
              <a:lnSpc>
                <a:spcPct val="100000"/>
              </a:lnSpc>
              <a:spcBef>
                <a:spcPts val="0"/>
              </a:spcBef>
              <a:spcAft>
                <a:spcPts val="0"/>
              </a:spcAft>
              <a:buClr>
                <a:schemeClr val="dk1"/>
              </a:buClr>
              <a:buSzPts val="1200"/>
              <a:buFont typeface="Lato" panose="020F0502020204030203"/>
              <a:buChar char="○"/>
              <a:defRPr sz="1200">
                <a:solidFill>
                  <a:schemeClr val="dk1"/>
                </a:solidFill>
                <a:latin typeface="Lato" panose="020F0502020204030203"/>
                <a:ea typeface="Lato" panose="020F0502020204030203"/>
                <a:cs typeface="Lato" panose="020F0502020204030203"/>
                <a:sym typeface="Lato" panose="020F0502020204030203"/>
              </a:defRPr>
            </a:lvl8pPr>
            <a:lvl9pPr marL="4114800" lvl="8" indent="-304800">
              <a:lnSpc>
                <a:spcPct val="100000"/>
              </a:lnSpc>
              <a:spcBef>
                <a:spcPts val="0"/>
              </a:spcBef>
              <a:spcAft>
                <a:spcPts val="0"/>
              </a:spcAft>
              <a:buClr>
                <a:schemeClr val="dk1"/>
              </a:buClr>
              <a:buSzPts val="1200"/>
              <a:buFont typeface="Lato" panose="020F0502020204030203"/>
              <a:buChar char="■"/>
              <a:defRPr sz="1200">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tags" Target="../tags/tag286.xml"/><Relationship Id="rId85" Type="http://schemas.openxmlformats.org/officeDocument/2006/relationships/slideLayout" Target="../slideLayouts/slideLayout5.xml"/><Relationship Id="rId84" Type="http://schemas.openxmlformats.org/officeDocument/2006/relationships/tags" Target="../tags/tag361.xml"/><Relationship Id="rId83" Type="http://schemas.openxmlformats.org/officeDocument/2006/relationships/tags" Target="../tags/tag360.xml"/><Relationship Id="rId82" Type="http://schemas.openxmlformats.org/officeDocument/2006/relationships/tags" Target="../tags/tag359.xml"/><Relationship Id="rId81" Type="http://schemas.openxmlformats.org/officeDocument/2006/relationships/tags" Target="../tags/tag358.xml"/><Relationship Id="rId80" Type="http://schemas.openxmlformats.org/officeDocument/2006/relationships/tags" Target="../tags/tag357.xml"/><Relationship Id="rId8" Type="http://schemas.openxmlformats.org/officeDocument/2006/relationships/tags" Target="../tags/tag285.xml"/><Relationship Id="rId79" Type="http://schemas.openxmlformats.org/officeDocument/2006/relationships/tags" Target="../tags/tag356.xml"/><Relationship Id="rId78" Type="http://schemas.openxmlformats.org/officeDocument/2006/relationships/tags" Target="../tags/tag355.xml"/><Relationship Id="rId77" Type="http://schemas.openxmlformats.org/officeDocument/2006/relationships/tags" Target="../tags/tag354.xml"/><Relationship Id="rId76" Type="http://schemas.openxmlformats.org/officeDocument/2006/relationships/tags" Target="../tags/tag353.xml"/><Relationship Id="rId75" Type="http://schemas.openxmlformats.org/officeDocument/2006/relationships/tags" Target="../tags/tag352.xml"/><Relationship Id="rId74" Type="http://schemas.openxmlformats.org/officeDocument/2006/relationships/tags" Target="../tags/tag351.xml"/><Relationship Id="rId73" Type="http://schemas.openxmlformats.org/officeDocument/2006/relationships/tags" Target="../tags/tag350.xml"/><Relationship Id="rId72" Type="http://schemas.openxmlformats.org/officeDocument/2006/relationships/tags" Target="../tags/tag349.xml"/><Relationship Id="rId71" Type="http://schemas.openxmlformats.org/officeDocument/2006/relationships/tags" Target="../tags/tag348.xml"/><Relationship Id="rId70" Type="http://schemas.openxmlformats.org/officeDocument/2006/relationships/tags" Target="../tags/tag347.xml"/><Relationship Id="rId7" Type="http://schemas.openxmlformats.org/officeDocument/2006/relationships/tags" Target="../tags/tag284.xml"/><Relationship Id="rId69" Type="http://schemas.openxmlformats.org/officeDocument/2006/relationships/tags" Target="../tags/tag346.xml"/><Relationship Id="rId68" Type="http://schemas.openxmlformats.org/officeDocument/2006/relationships/tags" Target="../tags/tag345.xml"/><Relationship Id="rId67" Type="http://schemas.openxmlformats.org/officeDocument/2006/relationships/tags" Target="../tags/tag344.xml"/><Relationship Id="rId66" Type="http://schemas.openxmlformats.org/officeDocument/2006/relationships/tags" Target="../tags/tag343.xml"/><Relationship Id="rId65" Type="http://schemas.openxmlformats.org/officeDocument/2006/relationships/tags" Target="../tags/tag342.xml"/><Relationship Id="rId64" Type="http://schemas.openxmlformats.org/officeDocument/2006/relationships/tags" Target="../tags/tag341.xml"/><Relationship Id="rId63" Type="http://schemas.openxmlformats.org/officeDocument/2006/relationships/tags" Target="../tags/tag340.xml"/><Relationship Id="rId62" Type="http://schemas.openxmlformats.org/officeDocument/2006/relationships/tags" Target="../tags/tag339.xml"/><Relationship Id="rId61" Type="http://schemas.openxmlformats.org/officeDocument/2006/relationships/tags" Target="../tags/tag338.xml"/><Relationship Id="rId60" Type="http://schemas.openxmlformats.org/officeDocument/2006/relationships/tags" Target="../tags/tag337.xml"/><Relationship Id="rId6" Type="http://schemas.openxmlformats.org/officeDocument/2006/relationships/tags" Target="../tags/tag283.xml"/><Relationship Id="rId59" Type="http://schemas.openxmlformats.org/officeDocument/2006/relationships/tags" Target="../tags/tag336.xml"/><Relationship Id="rId58" Type="http://schemas.openxmlformats.org/officeDocument/2006/relationships/tags" Target="../tags/tag335.xml"/><Relationship Id="rId57" Type="http://schemas.openxmlformats.org/officeDocument/2006/relationships/tags" Target="../tags/tag334.xml"/><Relationship Id="rId56" Type="http://schemas.openxmlformats.org/officeDocument/2006/relationships/tags" Target="../tags/tag333.xml"/><Relationship Id="rId55" Type="http://schemas.openxmlformats.org/officeDocument/2006/relationships/tags" Target="../tags/tag332.xml"/><Relationship Id="rId54" Type="http://schemas.openxmlformats.org/officeDocument/2006/relationships/tags" Target="../tags/tag331.xml"/><Relationship Id="rId53" Type="http://schemas.openxmlformats.org/officeDocument/2006/relationships/tags" Target="../tags/tag330.xml"/><Relationship Id="rId52" Type="http://schemas.openxmlformats.org/officeDocument/2006/relationships/tags" Target="../tags/tag329.xml"/><Relationship Id="rId51" Type="http://schemas.openxmlformats.org/officeDocument/2006/relationships/tags" Target="../tags/tag328.xml"/><Relationship Id="rId50" Type="http://schemas.openxmlformats.org/officeDocument/2006/relationships/tags" Target="../tags/tag327.xml"/><Relationship Id="rId5" Type="http://schemas.openxmlformats.org/officeDocument/2006/relationships/tags" Target="../tags/tag282.xml"/><Relationship Id="rId49" Type="http://schemas.openxmlformats.org/officeDocument/2006/relationships/tags" Target="../tags/tag326.xml"/><Relationship Id="rId48" Type="http://schemas.openxmlformats.org/officeDocument/2006/relationships/tags" Target="../tags/tag325.xml"/><Relationship Id="rId47" Type="http://schemas.openxmlformats.org/officeDocument/2006/relationships/tags" Target="../tags/tag324.xml"/><Relationship Id="rId46" Type="http://schemas.openxmlformats.org/officeDocument/2006/relationships/tags" Target="../tags/tag323.xml"/><Relationship Id="rId45" Type="http://schemas.openxmlformats.org/officeDocument/2006/relationships/tags" Target="../tags/tag322.xml"/><Relationship Id="rId44" Type="http://schemas.openxmlformats.org/officeDocument/2006/relationships/tags" Target="../tags/tag321.xml"/><Relationship Id="rId43" Type="http://schemas.openxmlformats.org/officeDocument/2006/relationships/tags" Target="../tags/tag320.xml"/><Relationship Id="rId42" Type="http://schemas.openxmlformats.org/officeDocument/2006/relationships/tags" Target="../tags/tag319.xml"/><Relationship Id="rId41" Type="http://schemas.openxmlformats.org/officeDocument/2006/relationships/tags" Target="../tags/tag318.xml"/><Relationship Id="rId40" Type="http://schemas.openxmlformats.org/officeDocument/2006/relationships/tags" Target="../tags/tag317.xml"/><Relationship Id="rId4" Type="http://schemas.openxmlformats.org/officeDocument/2006/relationships/tags" Target="../tags/tag281.xml"/><Relationship Id="rId39" Type="http://schemas.openxmlformats.org/officeDocument/2006/relationships/tags" Target="../tags/tag316.xml"/><Relationship Id="rId38" Type="http://schemas.openxmlformats.org/officeDocument/2006/relationships/tags" Target="../tags/tag315.xml"/><Relationship Id="rId37" Type="http://schemas.openxmlformats.org/officeDocument/2006/relationships/tags" Target="../tags/tag314.xml"/><Relationship Id="rId36" Type="http://schemas.openxmlformats.org/officeDocument/2006/relationships/tags" Target="../tags/tag313.xml"/><Relationship Id="rId35" Type="http://schemas.openxmlformats.org/officeDocument/2006/relationships/tags" Target="../tags/tag312.xml"/><Relationship Id="rId34" Type="http://schemas.openxmlformats.org/officeDocument/2006/relationships/tags" Target="../tags/tag311.xml"/><Relationship Id="rId33" Type="http://schemas.openxmlformats.org/officeDocument/2006/relationships/tags" Target="../tags/tag310.xml"/><Relationship Id="rId32" Type="http://schemas.openxmlformats.org/officeDocument/2006/relationships/tags" Target="../tags/tag309.xml"/><Relationship Id="rId31" Type="http://schemas.openxmlformats.org/officeDocument/2006/relationships/tags" Target="../tags/tag308.xml"/><Relationship Id="rId30" Type="http://schemas.openxmlformats.org/officeDocument/2006/relationships/tags" Target="../tags/tag307.xml"/><Relationship Id="rId3" Type="http://schemas.openxmlformats.org/officeDocument/2006/relationships/tags" Target="../tags/tag280.xml"/><Relationship Id="rId29" Type="http://schemas.openxmlformats.org/officeDocument/2006/relationships/tags" Target="../tags/tag306.xml"/><Relationship Id="rId28" Type="http://schemas.openxmlformats.org/officeDocument/2006/relationships/tags" Target="../tags/tag305.xml"/><Relationship Id="rId27" Type="http://schemas.openxmlformats.org/officeDocument/2006/relationships/tags" Target="../tags/tag304.xml"/><Relationship Id="rId26" Type="http://schemas.openxmlformats.org/officeDocument/2006/relationships/tags" Target="../tags/tag303.xml"/><Relationship Id="rId25" Type="http://schemas.openxmlformats.org/officeDocument/2006/relationships/tags" Target="../tags/tag302.xml"/><Relationship Id="rId24" Type="http://schemas.openxmlformats.org/officeDocument/2006/relationships/tags" Target="../tags/tag301.xml"/><Relationship Id="rId23" Type="http://schemas.openxmlformats.org/officeDocument/2006/relationships/tags" Target="../tags/tag300.xml"/><Relationship Id="rId22" Type="http://schemas.openxmlformats.org/officeDocument/2006/relationships/tags" Target="../tags/tag299.xml"/><Relationship Id="rId21" Type="http://schemas.openxmlformats.org/officeDocument/2006/relationships/tags" Target="../tags/tag298.xml"/><Relationship Id="rId20" Type="http://schemas.openxmlformats.org/officeDocument/2006/relationships/tags" Target="../tags/tag297.xml"/><Relationship Id="rId2" Type="http://schemas.openxmlformats.org/officeDocument/2006/relationships/tags" Target="../tags/tag279.xml"/><Relationship Id="rId19" Type="http://schemas.openxmlformats.org/officeDocument/2006/relationships/tags" Target="../tags/tag296.xml"/><Relationship Id="rId18" Type="http://schemas.openxmlformats.org/officeDocument/2006/relationships/tags" Target="../tags/tag295.xml"/><Relationship Id="rId17" Type="http://schemas.openxmlformats.org/officeDocument/2006/relationships/tags" Target="../tags/tag294.xml"/><Relationship Id="rId16" Type="http://schemas.openxmlformats.org/officeDocument/2006/relationships/tags" Target="../tags/tag293.xml"/><Relationship Id="rId15" Type="http://schemas.openxmlformats.org/officeDocument/2006/relationships/tags" Target="../tags/tag292.xml"/><Relationship Id="rId14" Type="http://schemas.openxmlformats.org/officeDocument/2006/relationships/tags" Target="../tags/tag291.xml"/><Relationship Id="rId13" Type="http://schemas.openxmlformats.org/officeDocument/2006/relationships/tags" Target="../tags/tag290.xml"/><Relationship Id="rId12" Type="http://schemas.openxmlformats.org/officeDocument/2006/relationships/tags" Target="../tags/tag289.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tags" Target="../tags/tag27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9" Type="http://schemas.openxmlformats.org/officeDocument/2006/relationships/tags" Target="../tags/tag370.xml"/><Relationship Id="rId85" Type="http://schemas.openxmlformats.org/officeDocument/2006/relationships/slideLayout" Target="../slideLayouts/slideLayout5.xml"/><Relationship Id="rId84" Type="http://schemas.openxmlformats.org/officeDocument/2006/relationships/tags" Target="../tags/tag445.xml"/><Relationship Id="rId83" Type="http://schemas.openxmlformats.org/officeDocument/2006/relationships/tags" Target="../tags/tag444.xml"/><Relationship Id="rId82" Type="http://schemas.openxmlformats.org/officeDocument/2006/relationships/tags" Target="../tags/tag443.xml"/><Relationship Id="rId81" Type="http://schemas.openxmlformats.org/officeDocument/2006/relationships/tags" Target="../tags/tag442.xml"/><Relationship Id="rId80" Type="http://schemas.openxmlformats.org/officeDocument/2006/relationships/tags" Target="../tags/tag441.xml"/><Relationship Id="rId8" Type="http://schemas.openxmlformats.org/officeDocument/2006/relationships/tags" Target="../tags/tag369.xml"/><Relationship Id="rId79" Type="http://schemas.openxmlformats.org/officeDocument/2006/relationships/tags" Target="../tags/tag440.xml"/><Relationship Id="rId78" Type="http://schemas.openxmlformats.org/officeDocument/2006/relationships/tags" Target="../tags/tag439.xml"/><Relationship Id="rId77" Type="http://schemas.openxmlformats.org/officeDocument/2006/relationships/tags" Target="../tags/tag438.xml"/><Relationship Id="rId76" Type="http://schemas.openxmlformats.org/officeDocument/2006/relationships/tags" Target="../tags/tag437.xml"/><Relationship Id="rId75" Type="http://schemas.openxmlformats.org/officeDocument/2006/relationships/tags" Target="../tags/tag436.xml"/><Relationship Id="rId74" Type="http://schemas.openxmlformats.org/officeDocument/2006/relationships/tags" Target="../tags/tag435.xml"/><Relationship Id="rId73" Type="http://schemas.openxmlformats.org/officeDocument/2006/relationships/tags" Target="../tags/tag434.xml"/><Relationship Id="rId72" Type="http://schemas.openxmlformats.org/officeDocument/2006/relationships/tags" Target="../tags/tag433.xml"/><Relationship Id="rId71" Type="http://schemas.openxmlformats.org/officeDocument/2006/relationships/tags" Target="../tags/tag432.xml"/><Relationship Id="rId70" Type="http://schemas.openxmlformats.org/officeDocument/2006/relationships/tags" Target="../tags/tag431.xml"/><Relationship Id="rId7" Type="http://schemas.openxmlformats.org/officeDocument/2006/relationships/tags" Target="../tags/tag368.xml"/><Relationship Id="rId69" Type="http://schemas.openxmlformats.org/officeDocument/2006/relationships/tags" Target="../tags/tag430.xml"/><Relationship Id="rId68" Type="http://schemas.openxmlformats.org/officeDocument/2006/relationships/tags" Target="../tags/tag429.xml"/><Relationship Id="rId67" Type="http://schemas.openxmlformats.org/officeDocument/2006/relationships/tags" Target="../tags/tag428.xml"/><Relationship Id="rId66" Type="http://schemas.openxmlformats.org/officeDocument/2006/relationships/tags" Target="../tags/tag427.xml"/><Relationship Id="rId65" Type="http://schemas.openxmlformats.org/officeDocument/2006/relationships/tags" Target="../tags/tag426.xml"/><Relationship Id="rId64" Type="http://schemas.openxmlformats.org/officeDocument/2006/relationships/tags" Target="../tags/tag425.xml"/><Relationship Id="rId63" Type="http://schemas.openxmlformats.org/officeDocument/2006/relationships/tags" Target="../tags/tag424.xml"/><Relationship Id="rId62" Type="http://schemas.openxmlformats.org/officeDocument/2006/relationships/tags" Target="../tags/tag423.xml"/><Relationship Id="rId61" Type="http://schemas.openxmlformats.org/officeDocument/2006/relationships/tags" Target="../tags/tag422.xml"/><Relationship Id="rId60" Type="http://schemas.openxmlformats.org/officeDocument/2006/relationships/tags" Target="../tags/tag421.xml"/><Relationship Id="rId6" Type="http://schemas.openxmlformats.org/officeDocument/2006/relationships/tags" Target="../tags/tag367.xml"/><Relationship Id="rId59" Type="http://schemas.openxmlformats.org/officeDocument/2006/relationships/tags" Target="../tags/tag420.xml"/><Relationship Id="rId58" Type="http://schemas.openxmlformats.org/officeDocument/2006/relationships/tags" Target="../tags/tag419.xml"/><Relationship Id="rId57" Type="http://schemas.openxmlformats.org/officeDocument/2006/relationships/tags" Target="../tags/tag418.xml"/><Relationship Id="rId56" Type="http://schemas.openxmlformats.org/officeDocument/2006/relationships/tags" Target="../tags/tag417.xml"/><Relationship Id="rId55" Type="http://schemas.openxmlformats.org/officeDocument/2006/relationships/tags" Target="../tags/tag416.xml"/><Relationship Id="rId54" Type="http://schemas.openxmlformats.org/officeDocument/2006/relationships/tags" Target="../tags/tag415.xml"/><Relationship Id="rId53" Type="http://schemas.openxmlformats.org/officeDocument/2006/relationships/tags" Target="../tags/tag414.xml"/><Relationship Id="rId52" Type="http://schemas.openxmlformats.org/officeDocument/2006/relationships/tags" Target="../tags/tag413.xml"/><Relationship Id="rId51" Type="http://schemas.openxmlformats.org/officeDocument/2006/relationships/tags" Target="../tags/tag412.xml"/><Relationship Id="rId50" Type="http://schemas.openxmlformats.org/officeDocument/2006/relationships/tags" Target="../tags/tag411.xml"/><Relationship Id="rId5" Type="http://schemas.openxmlformats.org/officeDocument/2006/relationships/tags" Target="../tags/tag366.xml"/><Relationship Id="rId49" Type="http://schemas.openxmlformats.org/officeDocument/2006/relationships/tags" Target="../tags/tag410.xml"/><Relationship Id="rId48" Type="http://schemas.openxmlformats.org/officeDocument/2006/relationships/tags" Target="../tags/tag409.xml"/><Relationship Id="rId47" Type="http://schemas.openxmlformats.org/officeDocument/2006/relationships/tags" Target="../tags/tag408.xml"/><Relationship Id="rId46" Type="http://schemas.openxmlformats.org/officeDocument/2006/relationships/tags" Target="../tags/tag407.xml"/><Relationship Id="rId45" Type="http://schemas.openxmlformats.org/officeDocument/2006/relationships/tags" Target="../tags/tag406.xml"/><Relationship Id="rId44" Type="http://schemas.openxmlformats.org/officeDocument/2006/relationships/tags" Target="../tags/tag405.xml"/><Relationship Id="rId43" Type="http://schemas.openxmlformats.org/officeDocument/2006/relationships/tags" Target="../tags/tag404.xml"/><Relationship Id="rId42" Type="http://schemas.openxmlformats.org/officeDocument/2006/relationships/tags" Target="../tags/tag403.xml"/><Relationship Id="rId41" Type="http://schemas.openxmlformats.org/officeDocument/2006/relationships/tags" Target="../tags/tag402.xml"/><Relationship Id="rId40" Type="http://schemas.openxmlformats.org/officeDocument/2006/relationships/tags" Target="../tags/tag401.xml"/><Relationship Id="rId4" Type="http://schemas.openxmlformats.org/officeDocument/2006/relationships/tags" Target="../tags/tag365.xml"/><Relationship Id="rId39" Type="http://schemas.openxmlformats.org/officeDocument/2006/relationships/tags" Target="../tags/tag400.xml"/><Relationship Id="rId38" Type="http://schemas.openxmlformats.org/officeDocument/2006/relationships/tags" Target="../tags/tag399.xml"/><Relationship Id="rId37" Type="http://schemas.openxmlformats.org/officeDocument/2006/relationships/tags" Target="../tags/tag398.xml"/><Relationship Id="rId36" Type="http://schemas.openxmlformats.org/officeDocument/2006/relationships/tags" Target="../tags/tag397.xml"/><Relationship Id="rId35" Type="http://schemas.openxmlformats.org/officeDocument/2006/relationships/tags" Target="../tags/tag396.xml"/><Relationship Id="rId34" Type="http://schemas.openxmlformats.org/officeDocument/2006/relationships/tags" Target="../tags/tag395.xml"/><Relationship Id="rId33" Type="http://schemas.openxmlformats.org/officeDocument/2006/relationships/tags" Target="../tags/tag394.xml"/><Relationship Id="rId32" Type="http://schemas.openxmlformats.org/officeDocument/2006/relationships/tags" Target="../tags/tag393.xml"/><Relationship Id="rId31" Type="http://schemas.openxmlformats.org/officeDocument/2006/relationships/tags" Target="../tags/tag392.xml"/><Relationship Id="rId30" Type="http://schemas.openxmlformats.org/officeDocument/2006/relationships/tags" Target="../tags/tag391.xml"/><Relationship Id="rId3" Type="http://schemas.openxmlformats.org/officeDocument/2006/relationships/tags" Target="../tags/tag364.xml"/><Relationship Id="rId29" Type="http://schemas.openxmlformats.org/officeDocument/2006/relationships/tags" Target="../tags/tag390.xml"/><Relationship Id="rId28" Type="http://schemas.openxmlformats.org/officeDocument/2006/relationships/tags" Target="../tags/tag389.xml"/><Relationship Id="rId27" Type="http://schemas.openxmlformats.org/officeDocument/2006/relationships/tags" Target="../tags/tag388.xml"/><Relationship Id="rId26" Type="http://schemas.openxmlformats.org/officeDocument/2006/relationships/tags" Target="../tags/tag387.xml"/><Relationship Id="rId25" Type="http://schemas.openxmlformats.org/officeDocument/2006/relationships/tags" Target="../tags/tag386.xml"/><Relationship Id="rId24" Type="http://schemas.openxmlformats.org/officeDocument/2006/relationships/tags" Target="../tags/tag385.xml"/><Relationship Id="rId23" Type="http://schemas.openxmlformats.org/officeDocument/2006/relationships/tags" Target="../tags/tag384.xml"/><Relationship Id="rId22" Type="http://schemas.openxmlformats.org/officeDocument/2006/relationships/tags" Target="../tags/tag383.xml"/><Relationship Id="rId21" Type="http://schemas.openxmlformats.org/officeDocument/2006/relationships/tags" Target="../tags/tag382.xml"/><Relationship Id="rId20" Type="http://schemas.openxmlformats.org/officeDocument/2006/relationships/tags" Target="../tags/tag381.xml"/><Relationship Id="rId2" Type="http://schemas.openxmlformats.org/officeDocument/2006/relationships/tags" Target="../tags/tag363.xml"/><Relationship Id="rId19" Type="http://schemas.openxmlformats.org/officeDocument/2006/relationships/tags" Target="../tags/tag380.xml"/><Relationship Id="rId18" Type="http://schemas.openxmlformats.org/officeDocument/2006/relationships/tags" Target="../tags/tag379.xml"/><Relationship Id="rId17" Type="http://schemas.openxmlformats.org/officeDocument/2006/relationships/tags" Target="../tags/tag378.xml"/><Relationship Id="rId16" Type="http://schemas.openxmlformats.org/officeDocument/2006/relationships/tags" Target="../tags/tag377.xml"/><Relationship Id="rId15" Type="http://schemas.openxmlformats.org/officeDocument/2006/relationships/tags" Target="../tags/tag376.xml"/><Relationship Id="rId14" Type="http://schemas.openxmlformats.org/officeDocument/2006/relationships/tags" Target="../tags/tag375.xml"/><Relationship Id="rId13" Type="http://schemas.openxmlformats.org/officeDocument/2006/relationships/tags" Target="../tags/tag374.xml"/><Relationship Id="rId12" Type="http://schemas.openxmlformats.org/officeDocument/2006/relationships/tags" Target="../tags/tag373.xml"/><Relationship Id="rId11" Type="http://schemas.openxmlformats.org/officeDocument/2006/relationships/tags" Target="../tags/tag372.xml"/><Relationship Id="rId10" Type="http://schemas.openxmlformats.org/officeDocument/2006/relationships/tags" Target="../tags/tag371.xml"/><Relationship Id="rId1" Type="http://schemas.openxmlformats.org/officeDocument/2006/relationships/tags" Target="../tags/tag36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tags" Target="../tags/tag446.xml"/></Relationships>
</file>

<file path=ppt/slides/_rels/slide16.xml.rels><?xml version="1.0" encoding="UTF-8" standalone="yes"?>
<Relationships xmlns="http://schemas.openxmlformats.org/package/2006/relationships"><Relationship Id="rId9" Type="http://schemas.openxmlformats.org/officeDocument/2006/relationships/tags" Target="../tags/tag455.xml"/><Relationship Id="rId85" Type="http://schemas.openxmlformats.org/officeDocument/2006/relationships/slideLayout" Target="../slideLayouts/slideLayout5.xml"/><Relationship Id="rId84" Type="http://schemas.openxmlformats.org/officeDocument/2006/relationships/tags" Target="../tags/tag530.xml"/><Relationship Id="rId83" Type="http://schemas.openxmlformats.org/officeDocument/2006/relationships/tags" Target="../tags/tag529.xml"/><Relationship Id="rId82" Type="http://schemas.openxmlformats.org/officeDocument/2006/relationships/tags" Target="../tags/tag528.xml"/><Relationship Id="rId81" Type="http://schemas.openxmlformats.org/officeDocument/2006/relationships/tags" Target="../tags/tag527.xml"/><Relationship Id="rId80" Type="http://schemas.openxmlformats.org/officeDocument/2006/relationships/tags" Target="../tags/tag526.xml"/><Relationship Id="rId8" Type="http://schemas.openxmlformats.org/officeDocument/2006/relationships/tags" Target="../tags/tag454.xml"/><Relationship Id="rId79" Type="http://schemas.openxmlformats.org/officeDocument/2006/relationships/tags" Target="../tags/tag525.xml"/><Relationship Id="rId78" Type="http://schemas.openxmlformats.org/officeDocument/2006/relationships/tags" Target="../tags/tag524.xml"/><Relationship Id="rId77" Type="http://schemas.openxmlformats.org/officeDocument/2006/relationships/tags" Target="../tags/tag523.xml"/><Relationship Id="rId76" Type="http://schemas.openxmlformats.org/officeDocument/2006/relationships/tags" Target="../tags/tag522.xml"/><Relationship Id="rId75" Type="http://schemas.openxmlformats.org/officeDocument/2006/relationships/tags" Target="../tags/tag521.xml"/><Relationship Id="rId74" Type="http://schemas.openxmlformats.org/officeDocument/2006/relationships/tags" Target="../tags/tag520.xml"/><Relationship Id="rId73" Type="http://schemas.openxmlformats.org/officeDocument/2006/relationships/tags" Target="../tags/tag519.xml"/><Relationship Id="rId72" Type="http://schemas.openxmlformats.org/officeDocument/2006/relationships/tags" Target="../tags/tag518.xml"/><Relationship Id="rId71" Type="http://schemas.openxmlformats.org/officeDocument/2006/relationships/tags" Target="../tags/tag517.xml"/><Relationship Id="rId70" Type="http://schemas.openxmlformats.org/officeDocument/2006/relationships/tags" Target="../tags/tag516.xml"/><Relationship Id="rId7" Type="http://schemas.openxmlformats.org/officeDocument/2006/relationships/tags" Target="../tags/tag453.xml"/><Relationship Id="rId69" Type="http://schemas.openxmlformats.org/officeDocument/2006/relationships/tags" Target="../tags/tag515.xml"/><Relationship Id="rId68" Type="http://schemas.openxmlformats.org/officeDocument/2006/relationships/tags" Target="../tags/tag514.xml"/><Relationship Id="rId67" Type="http://schemas.openxmlformats.org/officeDocument/2006/relationships/tags" Target="../tags/tag513.xml"/><Relationship Id="rId66" Type="http://schemas.openxmlformats.org/officeDocument/2006/relationships/tags" Target="../tags/tag512.xml"/><Relationship Id="rId65" Type="http://schemas.openxmlformats.org/officeDocument/2006/relationships/tags" Target="../tags/tag511.xml"/><Relationship Id="rId64" Type="http://schemas.openxmlformats.org/officeDocument/2006/relationships/tags" Target="../tags/tag510.xml"/><Relationship Id="rId63" Type="http://schemas.openxmlformats.org/officeDocument/2006/relationships/tags" Target="../tags/tag509.xml"/><Relationship Id="rId62" Type="http://schemas.openxmlformats.org/officeDocument/2006/relationships/tags" Target="../tags/tag508.xml"/><Relationship Id="rId61" Type="http://schemas.openxmlformats.org/officeDocument/2006/relationships/tags" Target="../tags/tag507.xml"/><Relationship Id="rId60" Type="http://schemas.openxmlformats.org/officeDocument/2006/relationships/tags" Target="../tags/tag506.xml"/><Relationship Id="rId6" Type="http://schemas.openxmlformats.org/officeDocument/2006/relationships/tags" Target="../tags/tag452.xml"/><Relationship Id="rId59" Type="http://schemas.openxmlformats.org/officeDocument/2006/relationships/tags" Target="../tags/tag505.xml"/><Relationship Id="rId58" Type="http://schemas.openxmlformats.org/officeDocument/2006/relationships/tags" Target="../tags/tag504.xml"/><Relationship Id="rId57" Type="http://schemas.openxmlformats.org/officeDocument/2006/relationships/tags" Target="../tags/tag503.xml"/><Relationship Id="rId56" Type="http://schemas.openxmlformats.org/officeDocument/2006/relationships/tags" Target="../tags/tag502.xml"/><Relationship Id="rId55" Type="http://schemas.openxmlformats.org/officeDocument/2006/relationships/tags" Target="../tags/tag501.xml"/><Relationship Id="rId54" Type="http://schemas.openxmlformats.org/officeDocument/2006/relationships/tags" Target="../tags/tag500.xml"/><Relationship Id="rId53" Type="http://schemas.openxmlformats.org/officeDocument/2006/relationships/tags" Target="../tags/tag499.xml"/><Relationship Id="rId52" Type="http://schemas.openxmlformats.org/officeDocument/2006/relationships/tags" Target="../tags/tag498.xml"/><Relationship Id="rId51" Type="http://schemas.openxmlformats.org/officeDocument/2006/relationships/tags" Target="../tags/tag497.xml"/><Relationship Id="rId50" Type="http://schemas.openxmlformats.org/officeDocument/2006/relationships/tags" Target="../tags/tag496.xml"/><Relationship Id="rId5" Type="http://schemas.openxmlformats.org/officeDocument/2006/relationships/tags" Target="../tags/tag451.xml"/><Relationship Id="rId49" Type="http://schemas.openxmlformats.org/officeDocument/2006/relationships/tags" Target="../tags/tag495.xml"/><Relationship Id="rId48" Type="http://schemas.openxmlformats.org/officeDocument/2006/relationships/tags" Target="../tags/tag494.xml"/><Relationship Id="rId47" Type="http://schemas.openxmlformats.org/officeDocument/2006/relationships/tags" Target="../tags/tag493.xml"/><Relationship Id="rId46" Type="http://schemas.openxmlformats.org/officeDocument/2006/relationships/tags" Target="../tags/tag492.xml"/><Relationship Id="rId45" Type="http://schemas.openxmlformats.org/officeDocument/2006/relationships/tags" Target="../tags/tag491.xml"/><Relationship Id="rId44" Type="http://schemas.openxmlformats.org/officeDocument/2006/relationships/tags" Target="../tags/tag490.xml"/><Relationship Id="rId43" Type="http://schemas.openxmlformats.org/officeDocument/2006/relationships/tags" Target="../tags/tag489.xml"/><Relationship Id="rId42" Type="http://schemas.openxmlformats.org/officeDocument/2006/relationships/tags" Target="../tags/tag488.xml"/><Relationship Id="rId41" Type="http://schemas.openxmlformats.org/officeDocument/2006/relationships/tags" Target="../tags/tag487.xml"/><Relationship Id="rId40" Type="http://schemas.openxmlformats.org/officeDocument/2006/relationships/tags" Target="../tags/tag486.xml"/><Relationship Id="rId4" Type="http://schemas.openxmlformats.org/officeDocument/2006/relationships/tags" Target="../tags/tag450.xml"/><Relationship Id="rId39" Type="http://schemas.openxmlformats.org/officeDocument/2006/relationships/tags" Target="../tags/tag485.xml"/><Relationship Id="rId38" Type="http://schemas.openxmlformats.org/officeDocument/2006/relationships/tags" Target="../tags/tag484.xml"/><Relationship Id="rId37" Type="http://schemas.openxmlformats.org/officeDocument/2006/relationships/tags" Target="../tags/tag483.xml"/><Relationship Id="rId36" Type="http://schemas.openxmlformats.org/officeDocument/2006/relationships/tags" Target="../tags/tag482.xml"/><Relationship Id="rId35" Type="http://schemas.openxmlformats.org/officeDocument/2006/relationships/tags" Target="../tags/tag481.xml"/><Relationship Id="rId34" Type="http://schemas.openxmlformats.org/officeDocument/2006/relationships/tags" Target="../tags/tag480.xml"/><Relationship Id="rId33" Type="http://schemas.openxmlformats.org/officeDocument/2006/relationships/tags" Target="../tags/tag479.xml"/><Relationship Id="rId32" Type="http://schemas.openxmlformats.org/officeDocument/2006/relationships/tags" Target="../tags/tag478.xml"/><Relationship Id="rId31" Type="http://schemas.openxmlformats.org/officeDocument/2006/relationships/tags" Target="../tags/tag477.xml"/><Relationship Id="rId30" Type="http://schemas.openxmlformats.org/officeDocument/2006/relationships/tags" Target="../tags/tag476.xml"/><Relationship Id="rId3" Type="http://schemas.openxmlformats.org/officeDocument/2006/relationships/tags" Target="../tags/tag449.xml"/><Relationship Id="rId29" Type="http://schemas.openxmlformats.org/officeDocument/2006/relationships/tags" Target="../tags/tag475.xml"/><Relationship Id="rId28" Type="http://schemas.openxmlformats.org/officeDocument/2006/relationships/tags" Target="../tags/tag474.xml"/><Relationship Id="rId27" Type="http://schemas.openxmlformats.org/officeDocument/2006/relationships/tags" Target="../tags/tag473.xml"/><Relationship Id="rId26" Type="http://schemas.openxmlformats.org/officeDocument/2006/relationships/tags" Target="../tags/tag472.xml"/><Relationship Id="rId25" Type="http://schemas.openxmlformats.org/officeDocument/2006/relationships/tags" Target="../tags/tag471.xml"/><Relationship Id="rId24" Type="http://schemas.openxmlformats.org/officeDocument/2006/relationships/tags" Target="../tags/tag470.xml"/><Relationship Id="rId23" Type="http://schemas.openxmlformats.org/officeDocument/2006/relationships/tags" Target="../tags/tag469.xml"/><Relationship Id="rId22" Type="http://schemas.openxmlformats.org/officeDocument/2006/relationships/tags" Target="../tags/tag468.xml"/><Relationship Id="rId21" Type="http://schemas.openxmlformats.org/officeDocument/2006/relationships/tags" Target="../tags/tag467.xml"/><Relationship Id="rId20" Type="http://schemas.openxmlformats.org/officeDocument/2006/relationships/tags" Target="../tags/tag466.xml"/><Relationship Id="rId2" Type="http://schemas.openxmlformats.org/officeDocument/2006/relationships/tags" Target="../tags/tag448.xml"/><Relationship Id="rId19" Type="http://schemas.openxmlformats.org/officeDocument/2006/relationships/tags" Target="../tags/tag465.xml"/><Relationship Id="rId18" Type="http://schemas.openxmlformats.org/officeDocument/2006/relationships/tags" Target="../tags/tag464.xml"/><Relationship Id="rId17" Type="http://schemas.openxmlformats.org/officeDocument/2006/relationships/tags" Target="../tags/tag463.xml"/><Relationship Id="rId16" Type="http://schemas.openxmlformats.org/officeDocument/2006/relationships/tags" Target="../tags/tag462.xml"/><Relationship Id="rId15" Type="http://schemas.openxmlformats.org/officeDocument/2006/relationships/tags" Target="../tags/tag461.xml"/><Relationship Id="rId14" Type="http://schemas.openxmlformats.org/officeDocument/2006/relationships/tags" Target="../tags/tag460.xml"/><Relationship Id="rId13" Type="http://schemas.openxmlformats.org/officeDocument/2006/relationships/tags" Target="../tags/tag459.xml"/><Relationship Id="rId12" Type="http://schemas.openxmlformats.org/officeDocument/2006/relationships/tags" Target="../tags/tag458.xml"/><Relationship Id="rId11" Type="http://schemas.openxmlformats.org/officeDocument/2006/relationships/tags" Target="../tags/tag457.xml"/><Relationship Id="rId10" Type="http://schemas.openxmlformats.org/officeDocument/2006/relationships/tags" Target="../tags/tag456.xml"/><Relationship Id="rId1" Type="http://schemas.openxmlformats.org/officeDocument/2006/relationships/tags" Target="../tags/tag447.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532.xml"/><Relationship Id="rId2" Type="http://schemas.openxmlformats.org/officeDocument/2006/relationships/image" Target="../media/image9.jpeg"/><Relationship Id="rId1" Type="http://schemas.openxmlformats.org/officeDocument/2006/relationships/tags" Target="../tags/tag53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0.jpeg"/><Relationship Id="rId1" Type="http://schemas.openxmlformats.org/officeDocument/2006/relationships/tags" Target="../tags/tag53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1.jpeg"/><Relationship Id="rId1" Type="http://schemas.openxmlformats.org/officeDocument/2006/relationships/tags" Target="../tags/tag534.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1" Type="http://schemas.openxmlformats.org/officeDocument/2006/relationships/slideLayout" Target="../slideLayouts/slideLayout1.xml"/><Relationship Id="rId60" Type="http://schemas.openxmlformats.org/officeDocument/2006/relationships/tags" Target="../tags/tag60.xml"/><Relationship Id="rId6" Type="http://schemas.openxmlformats.org/officeDocument/2006/relationships/tags" Target="../tags/tag6.xml"/><Relationship Id="rId59" Type="http://schemas.openxmlformats.org/officeDocument/2006/relationships/tags" Target="../tags/tag59.xml"/><Relationship Id="rId58" Type="http://schemas.openxmlformats.org/officeDocument/2006/relationships/tags" Target="../tags/tag58.xml"/><Relationship Id="rId57" Type="http://schemas.openxmlformats.org/officeDocument/2006/relationships/tags" Target="../tags/tag57.xml"/><Relationship Id="rId56" Type="http://schemas.openxmlformats.org/officeDocument/2006/relationships/tags" Target="../tags/tag56.xml"/><Relationship Id="rId55" Type="http://schemas.openxmlformats.org/officeDocument/2006/relationships/tags" Target="../tags/tag55.xml"/><Relationship Id="rId54" Type="http://schemas.openxmlformats.org/officeDocument/2006/relationships/tags" Target="../tags/tag54.xml"/><Relationship Id="rId53" Type="http://schemas.openxmlformats.org/officeDocument/2006/relationships/tags" Target="../tags/tag53.xml"/><Relationship Id="rId52" Type="http://schemas.openxmlformats.org/officeDocument/2006/relationships/tags" Target="../tags/tag52.xml"/><Relationship Id="rId51" Type="http://schemas.openxmlformats.org/officeDocument/2006/relationships/tags" Target="../tags/tag51.xml"/><Relationship Id="rId50" Type="http://schemas.openxmlformats.org/officeDocument/2006/relationships/tags" Target="../tags/tag50.xml"/><Relationship Id="rId5" Type="http://schemas.openxmlformats.org/officeDocument/2006/relationships/tags" Target="../tags/tag5.xml"/><Relationship Id="rId49" Type="http://schemas.openxmlformats.org/officeDocument/2006/relationships/tags" Target="../tags/tag49.xml"/><Relationship Id="rId48" Type="http://schemas.openxmlformats.org/officeDocument/2006/relationships/tags" Target="../tags/tag48.xml"/><Relationship Id="rId47" Type="http://schemas.openxmlformats.org/officeDocument/2006/relationships/tags" Target="../tags/tag47.xml"/><Relationship Id="rId46" Type="http://schemas.openxmlformats.org/officeDocument/2006/relationships/tags" Target="../tags/tag46.xml"/><Relationship Id="rId45" Type="http://schemas.openxmlformats.org/officeDocument/2006/relationships/tags" Target="../tags/tag45.xml"/><Relationship Id="rId44" Type="http://schemas.openxmlformats.org/officeDocument/2006/relationships/tags" Target="../tags/tag44.xml"/><Relationship Id="rId43" Type="http://schemas.openxmlformats.org/officeDocument/2006/relationships/tags" Target="../tags/tag43.xml"/><Relationship Id="rId42" Type="http://schemas.openxmlformats.org/officeDocument/2006/relationships/tags" Target="../tags/tag42.xml"/><Relationship Id="rId41" Type="http://schemas.openxmlformats.org/officeDocument/2006/relationships/tags" Target="../tags/tag41.xml"/><Relationship Id="rId40" Type="http://schemas.openxmlformats.org/officeDocument/2006/relationships/tags" Target="../tags/tag40.xml"/><Relationship Id="rId4" Type="http://schemas.openxmlformats.org/officeDocument/2006/relationships/tags" Target="../tags/tag4.xml"/><Relationship Id="rId39" Type="http://schemas.openxmlformats.org/officeDocument/2006/relationships/tags" Target="../tags/tag39.xml"/><Relationship Id="rId38" Type="http://schemas.openxmlformats.org/officeDocument/2006/relationships/tags" Target="../tags/tag38.xml"/><Relationship Id="rId37" Type="http://schemas.openxmlformats.org/officeDocument/2006/relationships/tags" Target="../tags/tag37.xml"/><Relationship Id="rId36" Type="http://schemas.openxmlformats.org/officeDocument/2006/relationships/tags" Target="../tags/tag36.xml"/><Relationship Id="rId35" Type="http://schemas.openxmlformats.org/officeDocument/2006/relationships/tags" Target="../tags/tag35.xml"/><Relationship Id="rId34" Type="http://schemas.openxmlformats.org/officeDocument/2006/relationships/tags" Target="../tags/tag34.xml"/><Relationship Id="rId33" Type="http://schemas.openxmlformats.org/officeDocument/2006/relationships/tags" Target="../tags/tag33.xml"/><Relationship Id="rId32" Type="http://schemas.openxmlformats.org/officeDocument/2006/relationships/tags" Target="../tags/tag32.xml"/><Relationship Id="rId31" Type="http://schemas.openxmlformats.org/officeDocument/2006/relationships/tags" Target="../tags/tag31.xml"/><Relationship Id="rId30" Type="http://schemas.openxmlformats.org/officeDocument/2006/relationships/tags" Target="../tags/tag30.xml"/><Relationship Id="rId3" Type="http://schemas.openxmlformats.org/officeDocument/2006/relationships/tags" Target="../tags/tag3.xml"/><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9" Type="http://schemas.openxmlformats.org/officeDocument/2006/relationships/tags" Target="../tags/tag69.xml"/><Relationship Id="rId86" Type="http://schemas.openxmlformats.org/officeDocument/2006/relationships/slideLayout" Target="../slideLayouts/slideLayout5.xml"/><Relationship Id="rId85" Type="http://schemas.openxmlformats.org/officeDocument/2006/relationships/tags" Target="../tags/tag145.xml"/><Relationship Id="rId84" Type="http://schemas.openxmlformats.org/officeDocument/2006/relationships/tags" Target="../tags/tag144.xml"/><Relationship Id="rId83" Type="http://schemas.openxmlformats.org/officeDocument/2006/relationships/tags" Target="../tags/tag143.xml"/><Relationship Id="rId82" Type="http://schemas.openxmlformats.org/officeDocument/2006/relationships/tags" Target="../tags/tag142.xml"/><Relationship Id="rId81" Type="http://schemas.openxmlformats.org/officeDocument/2006/relationships/tags" Target="../tags/tag141.xml"/><Relationship Id="rId80" Type="http://schemas.openxmlformats.org/officeDocument/2006/relationships/tags" Target="../tags/tag140.xml"/><Relationship Id="rId8" Type="http://schemas.openxmlformats.org/officeDocument/2006/relationships/tags" Target="../tags/tag68.xml"/><Relationship Id="rId79" Type="http://schemas.openxmlformats.org/officeDocument/2006/relationships/tags" Target="../tags/tag139.xml"/><Relationship Id="rId78" Type="http://schemas.openxmlformats.org/officeDocument/2006/relationships/tags" Target="../tags/tag138.xml"/><Relationship Id="rId77" Type="http://schemas.openxmlformats.org/officeDocument/2006/relationships/tags" Target="../tags/tag137.xml"/><Relationship Id="rId76" Type="http://schemas.openxmlformats.org/officeDocument/2006/relationships/tags" Target="../tags/tag136.xml"/><Relationship Id="rId75" Type="http://schemas.openxmlformats.org/officeDocument/2006/relationships/tags" Target="../tags/tag135.xml"/><Relationship Id="rId74" Type="http://schemas.openxmlformats.org/officeDocument/2006/relationships/tags" Target="../tags/tag134.xml"/><Relationship Id="rId73" Type="http://schemas.openxmlformats.org/officeDocument/2006/relationships/tags" Target="../tags/tag133.xml"/><Relationship Id="rId72" Type="http://schemas.openxmlformats.org/officeDocument/2006/relationships/tags" Target="../tags/tag132.xml"/><Relationship Id="rId71" Type="http://schemas.openxmlformats.org/officeDocument/2006/relationships/tags" Target="../tags/tag131.xml"/><Relationship Id="rId70" Type="http://schemas.openxmlformats.org/officeDocument/2006/relationships/tags" Target="../tags/tag130.xml"/><Relationship Id="rId7" Type="http://schemas.openxmlformats.org/officeDocument/2006/relationships/tags" Target="../tags/tag67.xml"/><Relationship Id="rId69" Type="http://schemas.openxmlformats.org/officeDocument/2006/relationships/tags" Target="../tags/tag129.xml"/><Relationship Id="rId68" Type="http://schemas.openxmlformats.org/officeDocument/2006/relationships/tags" Target="../tags/tag128.xml"/><Relationship Id="rId67" Type="http://schemas.openxmlformats.org/officeDocument/2006/relationships/tags" Target="../tags/tag127.xml"/><Relationship Id="rId66" Type="http://schemas.openxmlformats.org/officeDocument/2006/relationships/tags" Target="../tags/tag126.xml"/><Relationship Id="rId65" Type="http://schemas.openxmlformats.org/officeDocument/2006/relationships/tags" Target="../tags/tag125.xml"/><Relationship Id="rId64" Type="http://schemas.openxmlformats.org/officeDocument/2006/relationships/tags" Target="../tags/tag124.xml"/><Relationship Id="rId63" Type="http://schemas.openxmlformats.org/officeDocument/2006/relationships/tags" Target="../tags/tag123.xml"/><Relationship Id="rId62" Type="http://schemas.openxmlformats.org/officeDocument/2006/relationships/tags" Target="../tags/tag122.xml"/><Relationship Id="rId61" Type="http://schemas.openxmlformats.org/officeDocument/2006/relationships/tags" Target="../tags/tag121.xml"/><Relationship Id="rId60" Type="http://schemas.openxmlformats.org/officeDocument/2006/relationships/tags" Target="../tags/tag120.xml"/><Relationship Id="rId6" Type="http://schemas.openxmlformats.org/officeDocument/2006/relationships/tags" Target="../tags/tag66.xml"/><Relationship Id="rId59" Type="http://schemas.openxmlformats.org/officeDocument/2006/relationships/tags" Target="../tags/tag119.xml"/><Relationship Id="rId58" Type="http://schemas.openxmlformats.org/officeDocument/2006/relationships/tags" Target="../tags/tag118.xml"/><Relationship Id="rId57" Type="http://schemas.openxmlformats.org/officeDocument/2006/relationships/tags" Target="../tags/tag117.xml"/><Relationship Id="rId56" Type="http://schemas.openxmlformats.org/officeDocument/2006/relationships/tags" Target="../tags/tag116.xml"/><Relationship Id="rId55" Type="http://schemas.openxmlformats.org/officeDocument/2006/relationships/tags" Target="../tags/tag115.xml"/><Relationship Id="rId54" Type="http://schemas.openxmlformats.org/officeDocument/2006/relationships/tags" Target="../tags/tag114.xml"/><Relationship Id="rId53" Type="http://schemas.openxmlformats.org/officeDocument/2006/relationships/tags" Target="../tags/tag113.xml"/><Relationship Id="rId52" Type="http://schemas.openxmlformats.org/officeDocument/2006/relationships/tags" Target="../tags/tag112.xml"/><Relationship Id="rId51" Type="http://schemas.openxmlformats.org/officeDocument/2006/relationships/tags" Target="../tags/tag111.xml"/><Relationship Id="rId50" Type="http://schemas.openxmlformats.org/officeDocument/2006/relationships/tags" Target="../tags/tag110.xml"/><Relationship Id="rId5" Type="http://schemas.openxmlformats.org/officeDocument/2006/relationships/tags" Target="../tags/tag65.xml"/><Relationship Id="rId49" Type="http://schemas.openxmlformats.org/officeDocument/2006/relationships/tags" Target="../tags/tag109.xml"/><Relationship Id="rId48" Type="http://schemas.openxmlformats.org/officeDocument/2006/relationships/tags" Target="../tags/tag108.xml"/><Relationship Id="rId47" Type="http://schemas.openxmlformats.org/officeDocument/2006/relationships/tags" Target="../tags/tag107.xml"/><Relationship Id="rId46" Type="http://schemas.openxmlformats.org/officeDocument/2006/relationships/tags" Target="../tags/tag106.xml"/><Relationship Id="rId45" Type="http://schemas.openxmlformats.org/officeDocument/2006/relationships/tags" Target="../tags/tag105.xml"/><Relationship Id="rId44" Type="http://schemas.openxmlformats.org/officeDocument/2006/relationships/tags" Target="../tags/tag104.xml"/><Relationship Id="rId43" Type="http://schemas.openxmlformats.org/officeDocument/2006/relationships/tags" Target="../tags/tag103.xml"/><Relationship Id="rId42" Type="http://schemas.openxmlformats.org/officeDocument/2006/relationships/tags" Target="../tags/tag102.xml"/><Relationship Id="rId41" Type="http://schemas.openxmlformats.org/officeDocument/2006/relationships/tags" Target="../tags/tag101.xml"/><Relationship Id="rId40" Type="http://schemas.openxmlformats.org/officeDocument/2006/relationships/tags" Target="../tags/tag100.xml"/><Relationship Id="rId4" Type="http://schemas.openxmlformats.org/officeDocument/2006/relationships/tags" Target="../tags/tag64.xml"/><Relationship Id="rId39" Type="http://schemas.openxmlformats.org/officeDocument/2006/relationships/tags" Target="../tags/tag99.xml"/><Relationship Id="rId38" Type="http://schemas.openxmlformats.org/officeDocument/2006/relationships/tags" Target="../tags/tag98.xml"/><Relationship Id="rId37" Type="http://schemas.openxmlformats.org/officeDocument/2006/relationships/tags" Target="../tags/tag97.xml"/><Relationship Id="rId36" Type="http://schemas.openxmlformats.org/officeDocument/2006/relationships/tags" Target="../tags/tag96.xml"/><Relationship Id="rId35" Type="http://schemas.openxmlformats.org/officeDocument/2006/relationships/tags" Target="../tags/tag95.xml"/><Relationship Id="rId34" Type="http://schemas.openxmlformats.org/officeDocument/2006/relationships/tags" Target="../tags/tag94.xml"/><Relationship Id="rId33" Type="http://schemas.openxmlformats.org/officeDocument/2006/relationships/tags" Target="../tags/tag93.xml"/><Relationship Id="rId32" Type="http://schemas.openxmlformats.org/officeDocument/2006/relationships/tags" Target="../tags/tag92.xml"/><Relationship Id="rId31" Type="http://schemas.openxmlformats.org/officeDocument/2006/relationships/tags" Target="../tags/tag91.xml"/><Relationship Id="rId30" Type="http://schemas.openxmlformats.org/officeDocument/2006/relationships/tags" Target="../tags/tag90.xml"/><Relationship Id="rId3" Type="http://schemas.openxmlformats.org/officeDocument/2006/relationships/tags" Target="../tags/tag63.xml"/><Relationship Id="rId29" Type="http://schemas.openxmlformats.org/officeDocument/2006/relationships/tags" Target="../tags/tag89.xml"/><Relationship Id="rId28" Type="http://schemas.openxmlformats.org/officeDocument/2006/relationships/tags" Target="../tags/tag88.xml"/><Relationship Id="rId27" Type="http://schemas.openxmlformats.org/officeDocument/2006/relationships/tags" Target="../tags/tag87.xml"/><Relationship Id="rId26" Type="http://schemas.openxmlformats.org/officeDocument/2006/relationships/tags" Target="../tags/tag86.xml"/><Relationship Id="rId25" Type="http://schemas.openxmlformats.org/officeDocument/2006/relationships/tags" Target="../tags/tag85.xml"/><Relationship Id="rId24" Type="http://schemas.openxmlformats.org/officeDocument/2006/relationships/tags" Target="../tags/tag84.xml"/><Relationship Id="rId23" Type="http://schemas.openxmlformats.org/officeDocument/2006/relationships/tags" Target="../tags/tag83.xml"/><Relationship Id="rId22" Type="http://schemas.openxmlformats.org/officeDocument/2006/relationships/tags" Target="../tags/tag82.xml"/><Relationship Id="rId21" Type="http://schemas.openxmlformats.org/officeDocument/2006/relationships/tags" Target="../tags/tag81.xml"/><Relationship Id="rId20" Type="http://schemas.openxmlformats.org/officeDocument/2006/relationships/tags" Target="../tags/tag80.xml"/><Relationship Id="rId2" Type="http://schemas.openxmlformats.org/officeDocument/2006/relationships/tags" Target="../tags/tag62.xml"/><Relationship Id="rId19" Type="http://schemas.openxmlformats.org/officeDocument/2006/relationships/tags" Target="../tags/tag79.xml"/><Relationship Id="rId18" Type="http://schemas.openxmlformats.org/officeDocument/2006/relationships/tags" Target="../tags/tag78.xml"/><Relationship Id="rId17" Type="http://schemas.openxmlformats.org/officeDocument/2006/relationships/tags" Target="../tags/tag77.xml"/><Relationship Id="rId16" Type="http://schemas.openxmlformats.org/officeDocument/2006/relationships/tags" Target="../tags/tag76.xml"/><Relationship Id="rId15" Type="http://schemas.openxmlformats.org/officeDocument/2006/relationships/tags" Target="../tags/tag75.xml"/><Relationship Id="rId14" Type="http://schemas.openxmlformats.org/officeDocument/2006/relationships/tags" Target="../tags/tag74.xml"/><Relationship Id="rId13" Type="http://schemas.openxmlformats.org/officeDocument/2006/relationships/tags" Target="../tags/tag73.xml"/><Relationship Id="rId12" Type="http://schemas.openxmlformats.org/officeDocument/2006/relationships/tags" Target="../tags/tag72.xml"/><Relationship Id="rId11" Type="http://schemas.openxmlformats.org/officeDocument/2006/relationships/tags" Target="../tags/tag71.xml"/><Relationship Id="rId10" Type="http://schemas.openxmlformats.org/officeDocument/2006/relationships/tags" Target="../tags/tag70.xml"/><Relationship Id="rId1" Type="http://schemas.openxmlformats.org/officeDocument/2006/relationships/tags" Target="../tags/tag6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9" Type="http://schemas.openxmlformats.org/officeDocument/2006/relationships/tags" Target="../tags/tag154.xml"/><Relationship Id="rId85" Type="http://schemas.openxmlformats.org/officeDocument/2006/relationships/slideLayout" Target="../slideLayouts/slideLayout5.xml"/><Relationship Id="rId84" Type="http://schemas.openxmlformats.org/officeDocument/2006/relationships/tags" Target="../tags/tag229.xml"/><Relationship Id="rId83" Type="http://schemas.openxmlformats.org/officeDocument/2006/relationships/tags" Target="../tags/tag228.xml"/><Relationship Id="rId82" Type="http://schemas.openxmlformats.org/officeDocument/2006/relationships/tags" Target="../tags/tag227.xml"/><Relationship Id="rId81" Type="http://schemas.openxmlformats.org/officeDocument/2006/relationships/tags" Target="../tags/tag226.xml"/><Relationship Id="rId80" Type="http://schemas.openxmlformats.org/officeDocument/2006/relationships/tags" Target="../tags/tag225.xml"/><Relationship Id="rId8" Type="http://schemas.openxmlformats.org/officeDocument/2006/relationships/tags" Target="../tags/tag153.xml"/><Relationship Id="rId79" Type="http://schemas.openxmlformats.org/officeDocument/2006/relationships/tags" Target="../tags/tag224.xml"/><Relationship Id="rId78" Type="http://schemas.openxmlformats.org/officeDocument/2006/relationships/tags" Target="../tags/tag223.xml"/><Relationship Id="rId77" Type="http://schemas.openxmlformats.org/officeDocument/2006/relationships/tags" Target="../tags/tag222.xml"/><Relationship Id="rId76" Type="http://schemas.openxmlformats.org/officeDocument/2006/relationships/tags" Target="../tags/tag221.xml"/><Relationship Id="rId75" Type="http://schemas.openxmlformats.org/officeDocument/2006/relationships/tags" Target="../tags/tag220.xml"/><Relationship Id="rId74" Type="http://schemas.openxmlformats.org/officeDocument/2006/relationships/tags" Target="../tags/tag219.xml"/><Relationship Id="rId73" Type="http://schemas.openxmlformats.org/officeDocument/2006/relationships/tags" Target="../tags/tag218.xml"/><Relationship Id="rId72" Type="http://schemas.openxmlformats.org/officeDocument/2006/relationships/tags" Target="../tags/tag217.xml"/><Relationship Id="rId71" Type="http://schemas.openxmlformats.org/officeDocument/2006/relationships/tags" Target="../tags/tag216.xml"/><Relationship Id="rId70" Type="http://schemas.openxmlformats.org/officeDocument/2006/relationships/tags" Target="../tags/tag215.xml"/><Relationship Id="rId7" Type="http://schemas.openxmlformats.org/officeDocument/2006/relationships/tags" Target="../tags/tag152.xml"/><Relationship Id="rId69" Type="http://schemas.openxmlformats.org/officeDocument/2006/relationships/tags" Target="../tags/tag214.xml"/><Relationship Id="rId68" Type="http://schemas.openxmlformats.org/officeDocument/2006/relationships/tags" Target="../tags/tag213.xml"/><Relationship Id="rId67" Type="http://schemas.openxmlformats.org/officeDocument/2006/relationships/tags" Target="../tags/tag212.xml"/><Relationship Id="rId66" Type="http://schemas.openxmlformats.org/officeDocument/2006/relationships/tags" Target="../tags/tag211.xml"/><Relationship Id="rId65" Type="http://schemas.openxmlformats.org/officeDocument/2006/relationships/tags" Target="../tags/tag210.xml"/><Relationship Id="rId64" Type="http://schemas.openxmlformats.org/officeDocument/2006/relationships/tags" Target="../tags/tag209.xml"/><Relationship Id="rId63" Type="http://schemas.openxmlformats.org/officeDocument/2006/relationships/tags" Target="../tags/tag208.xml"/><Relationship Id="rId62" Type="http://schemas.openxmlformats.org/officeDocument/2006/relationships/tags" Target="../tags/tag207.xml"/><Relationship Id="rId61" Type="http://schemas.openxmlformats.org/officeDocument/2006/relationships/tags" Target="../tags/tag206.xml"/><Relationship Id="rId60" Type="http://schemas.openxmlformats.org/officeDocument/2006/relationships/tags" Target="../tags/tag205.xml"/><Relationship Id="rId6" Type="http://schemas.openxmlformats.org/officeDocument/2006/relationships/tags" Target="../tags/tag151.xml"/><Relationship Id="rId59" Type="http://schemas.openxmlformats.org/officeDocument/2006/relationships/tags" Target="../tags/tag204.xml"/><Relationship Id="rId58" Type="http://schemas.openxmlformats.org/officeDocument/2006/relationships/tags" Target="../tags/tag203.xml"/><Relationship Id="rId57" Type="http://schemas.openxmlformats.org/officeDocument/2006/relationships/tags" Target="../tags/tag202.xml"/><Relationship Id="rId56" Type="http://schemas.openxmlformats.org/officeDocument/2006/relationships/tags" Target="../tags/tag201.xml"/><Relationship Id="rId55" Type="http://schemas.openxmlformats.org/officeDocument/2006/relationships/tags" Target="../tags/tag200.xml"/><Relationship Id="rId54" Type="http://schemas.openxmlformats.org/officeDocument/2006/relationships/tags" Target="../tags/tag199.xml"/><Relationship Id="rId53" Type="http://schemas.openxmlformats.org/officeDocument/2006/relationships/tags" Target="../tags/tag198.xml"/><Relationship Id="rId52" Type="http://schemas.openxmlformats.org/officeDocument/2006/relationships/tags" Target="../tags/tag197.xml"/><Relationship Id="rId51" Type="http://schemas.openxmlformats.org/officeDocument/2006/relationships/tags" Target="../tags/tag196.xml"/><Relationship Id="rId50" Type="http://schemas.openxmlformats.org/officeDocument/2006/relationships/tags" Target="../tags/tag195.xml"/><Relationship Id="rId5" Type="http://schemas.openxmlformats.org/officeDocument/2006/relationships/tags" Target="../tags/tag150.xml"/><Relationship Id="rId49" Type="http://schemas.openxmlformats.org/officeDocument/2006/relationships/tags" Target="../tags/tag194.xml"/><Relationship Id="rId48" Type="http://schemas.openxmlformats.org/officeDocument/2006/relationships/tags" Target="../tags/tag193.xml"/><Relationship Id="rId47" Type="http://schemas.openxmlformats.org/officeDocument/2006/relationships/tags" Target="../tags/tag192.xml"/><Relationship Id="rId46" Type="http://schemas.openxmlformats.org/officeDocument/2006/relationships/tags" Target="../tags/tag191.xml"/><Relationship Id="rId45" Type="http://schemas.openxmlformats.org/officeDocument/2006/relationships/tags" Target="../tags/tag190.xml"/><Relationship Id="rId44" Type="http://schemas.openxmlformats.org/officeDocument/2006/relationships/tags" Target="../tags/tag189.xml"/><Relationship Id="rId43" Type="http://schemas.openxmlformats.org/officeDocument/2006/relationships/tags" Target="../tags/tag188.xml"/><Relationship Id="rId42" Type="http://schemas.openxmlformats.org/officeDocument/2006/relationships/tags" Target="../tags/tag187.xml"/><Relationship Id="rId41" Type="http://schemas.openxmlformats.org/officeDocument/2006/relationships/tags" Target="../tags/tag186.xml"/><Relationship Id="rId40" Type="http://schemas.openxmlformats.org/officeDocument/2006/relationships/tags" Target="../tags/tag185.xml"/><Relationship Id="rId4" Type="http://schemas.openxmlformats.org/officeDocument/2006/relationships/tags" Target="../tags/tag149.xml"/><Relationship Id="rId39" Type="http://schemas.openxmlformats.org/officeDocument/2006/relationships/tags" Target="../tags/tag184.xml"/><Relationship Id="rId38" Type="http://schemas.openxmlformats.org/officeDocument/2006/relationships/tags" Target="../tags/tag183.xml"/><Relationship Id="rId37" Type="http://schemas.openxmlformats.org/officeDocument/2006/relationships/tags" Target="../tags/tag182.xml"/><Relationship Id="rId36" Type="http://schemas.openxmlformats.org/officeDocument/2006/relationships/tags" Target="../tags/tag181.xml"/><Relationship Id="rId35" Type="http://schemas.openxmlformats.org/officeDocument/2006/relationships/tags" Target="../tags/tag180.xml"/><Relationship Id="rId34" Type="http://schemas.openxmlformats.org/officeDocument/2006/relationships/tags" Target="../tags/tag179.xml"/><Relationship Id="rId33" Type="http://schemas.openxmlformats.org/officeDocument/2006/relationships/tags" Target="../tags/tag178.xml"/><Relationship Id="rId32" Type="http://schemas.openxmlformats.org/officeDocument/2006/relationships/tags" Target="../tags/tag177.xml"/><Relationship Id="rId31" Type="http://schemas.openxmlformats.org/officeDocument/2006/relationships/tags" Target="../tags/tag176.xml"/><Relationship Id="rId30" Type="http://schemas.openxmlformats.org/officeDocument/2006/relationships/tags" Target="../tags/tag175.xml"/><Relationship Id="rId3" Type="http://schemas.openxmlformats.org/officeDocument/2006/relationships/tags" Target="../tags/tag148.xml"/><Relationship Id="rId29" Type="http://schemas.openxmlformats.org/officeDocument/2006/relationships/tags" Target="../tags/tag174.xml"/><Relationship Id="rId28" Type="http://schemas.openxmlformats.org/officeDocument/2006/relationships/tags" Target="../tags/tag173.xml"/><Relationship Id="rId27" Type="http://schemas.openxmlformats.org/officeDocument/2006/relationships/tags" Target="../tags/tag172.xml"/><Relationship Id="rId26" Type="http://schemas.openxmlformats.org/officeDocument/2006/relationships/tags" Target="../tags/tag171.xml"/><Relationship Id="rId25" Type="http://schemas.openxmlformats.org/officeDocument/2006/relationships/tags" Target="../tags/tag170.xml"/><Relationship Id="rId24" Type="http://schemas.openxmlformats.org/officeDocument/2006/relationships/tags" Target="../tags/tag169.xml"/><Relationship Id="rId23" Type="http://schemas.openxmlformats.org/officeDocument/2006/relationships/tags" Target="../tags/tag168.xml"/><Relationship Id="rId22" Type="http://schemas.openxmlformats.org/officeDocument/2006/relationships/tags" Target="../tags/tag167.xml"/><Relationship Id="rId21" Type="http://schemas.openxmlformats.org/officeDocument/2006/relationships/tags" Target="../tags/tag166.xml"/><Relationship Id="rId20" Type="http://schemas.openxmlformats.org/officeDocument/2006/relationships/tags" Target="../tags/tag165.xml"/><Relationship Id="rId2" Type="http://schemas.openxmlformats.org/officeDocument/2006/relationships/tags" Target="../tags/tag147.xml"/><Relationship Id="rId19" Type="http://schemas.openxmlformats.org/officeDocument/2006/relationships/tags" Target="../tags/tag164.xml"/><Relationship Id="rId18" Type="http://schemas.openxmlformats.org/officeDocument/2006/relationships/tags" Target="../tags/tag163.xml"/><Relationship Id="rId17" Type="http://schemas.openxmlformats.org/officeDocument/2006/relationships/tags" Target="../tags/tag162.xml"/><Relationship Id="rId16" Type="http://schemas.openxmlformats.org/officeDocument/2006/relationships/tags" Target="../tags/tag161.xml"/><Relationship Id="rId15" Type="http://schemas.openxmlformats.org/officeDocument/2006/relationships/tags" Target="../tags/tag160.xml"/><Relationship Id="rId14" Type="http://schemas.openxmlformats.org/officeDocument/2006/relationships/tags" Target="../tags/tag159.xml"/><Relationship Id="rId13" Type="http://schemas.openxmlformats.org/officeDocument/2006/relationships/tags" Target="../tags/tag158.xml"/><Relationship Id="rId12" Type="http://schemas.openxmlformats.org/officeDocument/2006/relationships/tags" Target="../tags/tag157.xml"/><Relationship Id="rId11" Type="http://schemas.openxmlformats.org/officeDocument/2006/relationships/tags" Target="../tags/tag156.xml"/><Relationship Id="rId10" Type="http://schemas.openxmlformats.org/officeDocument/2006/relationships/tags" Target="../tags/tag155.xml"/><Relationship Id="rId1" Type="http://schemas.openxmlformats.org/officeDocument/2006/relationships/tags" Target="../tags/tag14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9" Type="http://schemas.openxmlformats.org/officeDocument/2006/relationships/tags" Target="../tags/tag238.xml"/><Relationship Id="rId8" Type="http://schemas.openxmlformats.org/officeDocument/2006/relationships/tags" Target="../tags/tag237.xml"/><Relationship Id="rId7" Type="http://schemas.openxmlformats.org/officeDocument/2006/relationships/tags" Target="../tags/tag236.xml"/><Relationship Id="rId6" Type="http://schemas.openxmlformats.org/officeDocument/2006/relationships/tags" Target="../tags/tag235.xml"/><Relationship Id="rId5" Type="http://schemas.openxmlformats.org/officeDocument/2006/relationships/tags" Target="../tags/tag234.xml"/><Relationship Id="rId49" Type="http://schemas.openxmlformats.org/officeDocument/2006/relationships/slideLayout" Target="../slideLayouts/slideLayout2.xml"/><Relationship Id="rId48" Type="http://schemas.openxmlformats.org/officeDocument/2006/relationships/tags" Target="../tags/tag277.xml"/><Relationship Id="rId47" Type="http://schemas.openxmlformats.org/officeDocument/2006/relationships/tags" Target="../tags/tag276.xml"/><Relationship Id="rId46" Type="http://schemas.openxmlformats.org/officeDocument/2006/relationships/tags" Target="../tags/tag275.xml"/><Relationship Id="rId45" Type="http://schemas.openxmlformats.org/officeDocument/2006/relationships/tags" Target="../tags/tag274.xml"/><Relationship Id="rId44" Type="http://schemas.openxmlformats.org/officeDocument/2006/relationships/tags" Target="../tags/tag273.xml"/><Relationship Id="rId43" Type="http://schemas.openxmlformats.org/officeDocument/2006/relationships/tags" Target="../tags/tag272.xml"/><Relationship Id="rId42" Type="http://schemas.openxmlformats.org/officeDocument/2006/relationships/tags" Target="../tags/tag271.xml"/><Relationship Id="rId41" Type="http://schemas.openxmlformats.org/officeDocument/2006/relationships/tags" Target="../tags/tag270.xml"/><Relationship Id="rId40" Type="http://schemas.openxmlformats.org/officeDocument/2006/relationships/tags" Target="../tags/tag269.xml"/><Relationship Id="rId4" Type="http://schemas.openxmlformats.org/officeDocument/2006/relationships/tags" Target="../tags/tag233.xml"/><Relationship Id="rId39" Type="http://schemas.openxmlformats.org/officeDocument/2006/relationships/tags" Target="../tags/tag268.xml"/><Relationship Id="rId38" Type="http://schemas.openxmlformats.org/officeDocument/2006/relationships/tags" Target="../tags/tag267.xml"/><Relationship Id="rId37" Type="http://schemas.openxmlformats.org/officeDocument/2006/relationships/tags" Target="../tags/tag266.xml"/><Relationship Id="rId36" Type="http://schemas.openxmlformats.org/officeDocument/2006/relationships/tags" Target="../tags/tag265.xml"/><Relationship Id="rId35" Type="http://schemas.openxmlformats.org/officeDocument/2006/relationships/tags" Target="../tags/tag264.xml"/><Relationship Id="rId34" Type="http://schemas.openxmlformats.org/officeDocument/2006/relationships/tags" Target="../tags/tag263.xml"/><Relationship Id="rId33" Type="http://schemas.openxmlformats.org/officeDocument/2006/relationships/tags" Target="../tags/tag262.xml"/><Relationship Id="rId32" Type="http://schemas.openxmlformats.org/officeDocument/2006/relationships/tags" Target="../tags/tag261.xml"/><Relationship Id="rId31" Type="http://schemas.openxmlformats.org/officeDocument/2006/relationships/tags" Target="../tags/tag260.xml"/><Relationship Id="rId30" Type="http://schemas.openxmlformats.org/officeDocument/2006/relationships/tags" Target="../tags/tag259.xml"/><Relationship Id="rId3" Type="http://schemas.openxmlformats.org/officeDocument/2006/relationships/tags" Target="../tags/tag232.xml"/><Relationship Id="rId29" Type="http://schemas.openxmlformats.org/officeDocument/2006/relationships/tags" Target="../tags/tag258.xml"/><Relationship Id="rId28" Type="http://schemas.openxmlformats.org/officeDocument/2006/relationships/tags" Target="../tags/tag257.xml"/><Relationship Id="rId27" Type="http://schemas.openxmlformats.org/officeDocument/2006/relationships/tags" Target="../tags/tag256.xml"/><Relationship Id="rId26" Type="http://schemas.openxmlformats.org/officeDocument/2006/relationships/tags" Target="../tags/tag255.xml"/><Relationship Id="rId25" Type="http://schemas.openxmlformats.org/officeDocument/2006/relationships/tags" Target="../tags/tag254.xml"/><Relationship Id="rId24" Type="http://schemas.openxmlformats.org/officeDocument/2006/relationships/tags" Target="../tags/tag253.xml"/><Relationship Id="rId23" Type="http://schemas.openxmlformats.org/officeDocument/2006/relationships/tags" Target="../tags/tag252.xml"/><Relationship Id="rId22" Type="http://schemas.openxmlformats.org/officeDocument/2006/relationships/tags" Target="../tags/tag251.xml"/><Relationship Id="rId21" Type="http://schemas.openxmlformats.org/officeDocument/2006/relationships/tags" Target="../tags/tag250.xml"/><Relationship Id="rId20" Type="http://schemas.openxmlformats.org/officeDocument/2006/relationships/tags" Target="../tags/tag249.xml"/><Relationship Id="rId2" Type="http://schemas.openxmlformats.org/officeDocument/2006/relationships/tags" Target="../tags/tag231.xml"/><Relationship Id="rId19" Type="http://schemas.openxmlformats.org/officeDocument/2006/relationships/tags" Target="../tags/tag248.xml"/><Relationship Id="rId18" Type="http://schemas.openxmlformats.org/officeDocument/2006/relationships/tags" Target="../tags/tag247.xml"/><Relationship Id="rId17" Type="http://schemas.openxmlformats.org/officeDocument/2006/relationships/tags" Target="../tags/tag246.xml"/><Relationship Id="rId16" Type="http://schemas.openxmlformats.org/officeDocument/2006/relationships/tags" Target="../tags/tag245.xml"/><Relationship Id="rId15" Type="http://schemas.openxmlformats.org/officeDocument/2006/relationships/tags" Target="../tags/tag244.xml"/><Relationship Id="rId14" Type="http://schemas.openxmlformats.org/officeDocument/2006/relationships/tags" Target="../tags/tag243.xml"/><Relationship Id="rId13" Type="http://schemas.openxmlformats.org/officeDocument/2006/relationships/tags" Target="../tags/tag242.xml"/><Relationship Id="rId12" Type="http://schemas.openxmlformats.org/officeDocument/2006/relationships/tags" Target="../tags/tag241.xml"/><Relationship Id="rId11" Type="http://schemas.openxmlformats.org/officeDocument/2006/relationships/tags" Target="../tags/tag240.xml"/><Relationship Id="rId10" Type="http://schemas.openxmlformats.org/officeDocument/2006/relationships/tags" Target="../tags/tag239.xml"/><Relationship Id="rId1" Type="http://schemas.openxmlformats.org/officeDocument/2006/relationships/tags" Target="../tags/tag2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45" name="Shape 445"/>
        <p:cNvGrpSpPr/>
        <p:nvPr/>
      </p:nvGrpSpPr>
      <p:grpSpPr>
        <a:xfrm>
          <a:off x="0" y="0"/>
          <a:ext cx="0" cy="0"/>
          <a:chOff x="0" y="0"/>
          <a:chExt cx="0" cy="0"/>
        </a:xfrm>
      </p:grpSpPr>
      <p:sp>
        <p:nvSpPr>
          <p:cNvPr id="446" name="Google Shape;446;p28"/>
          <p:cNvSpPr txBox="1"/>
          <p:nvPr>
            <p:ph type="ctrTitle"/>
          </p:nvPr>
        </p:nvSpPr>
        <p:spPr>
          <a:xfrm>
            <a:off x="827405" y="1739900"/>
            <a:ext cx="6113145" cy="14458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    IMAGINE AI</a:t>
            </a:r>
            <a:endParaRPr lang="en-US" altLang="en-GB"/>
          </a:p>
        </p:txBody>
      </p:sp>
      <p:grpSp>
        <p:nvGrpSpPr>
          <p:cNvPr id="448" name="Google Shape;448;p28"/>
          <p:cNvGrpSpPr/>
          <p:nvPr/>
        </p:nvGrpSpPr>
        <p:grpSpPr>
          <a:xfrm>
            <a:off x="5510716" y="813523"/>
            <a:ext cx="2918183" cy="3563253"/>
            <a:chOff x="5510716" y="813523"/>
            <a:chExt cx="2918183" cy="3563253"/>
          </a:xfrm>
        </p:grpSpPr>
        <p:grpSp>
          <p:nvGrpSpPr>
            <p:cNvPr id="449" name="Google Shape;449;p28"/>
            <p:cNvGrpSpPr/>
            <p:nvPr/>
          </p:nvGrpSpPr>
          <p:grpSpPr>
            <a:xfrm>
              <a:off x="5689100" y="1251675"/>
              <a:ext cx="2739800" cy="3125101"/>
              <a:chOff x="6016800" y="1068375"/>
              <a:chExt cx="2739800" cy="3125101"/>
            </a:xfrm>
          </p:grpSpPr>
          <p:sp>
            <p:nvSpPr>
              <p:cNvPr id="450" name="Google Shape;450;p28"/>
              <p:cNvSpPr/>
              <p:nvPr/>
            </p:nvSpPr>
            <p:spPr>
              <a:xfrm>
                <a:off x="7000525" y="1275929"/>
                <a:ext cx="1756075" cy="2917547"/>
              </a:xfrm>
              <a:custGeom>
                <a:avLst/>
                <a:gdLst/>
                <a:ahLst/>
                <a:cxnLst/>
                <a:rect l="l" t="t" r="r" b="b"/>
                <a:pathLst>
                  <a:path w="559" h="930" extrusionOk="0">
                    <a:moveTo>
                      <a:pt x="36" y="930"/>
                    </a:moveTo>
                    <a:cubicBezTo>
                      <a:pt x="523" y="930"/>
                      <a:pt x="523" y="930"/>
                      <a:pt x="523" y="930"/>
                    </a:cubicBezTo>
                    <a:cubicBezTo>
                      <a:pt x="543" y="930"/>
                      <a:pt x="559" y="914"/>
                      <a:pt x="559" y="894"/>
                    </a:cubicBezTo>
                    <a:cubicBezTo>
                      <a:pt x="559" y="36"/>
                      <a:pt x="559" y="36"/>
                      <a:pt x="559" y="36"/>
                    </a:cubicBezTo>
                    <a:cubicBezTo>
                      <a:pt x="559" y="16"/>
                      <a:pt x="543" y="0"/>
                      <a:pt x="523" y="0"/>
                    </a:cubicBezTo>
                    <a:cubicBezTo>
                      <a:pt x="36" y="0"/>
                      <a:pt x="36" y="0"/>
                      <a:pt x="36" y="0"/>
                    </a:cubicBezTo>
                    <a:cubicBezTo>
                      <a:pt x="16" y="0"/>
                      <a:pt x="0" y="16"/>
                      <a:pt x="0" y="36"/>
                    </a:cubicBezTo>
                    <a:cubicBezTo>
                      <a:pt x="0" y="894"/>
                      <a:pt x="0" y="894"/>
                      <a:pt x="0" y="894"/>
                    </a:cubicBezTo>
                    <a:cubicBezTo>
                      <a:pt x="0" y="914"/>
                      <a:pt x="16" y="930"/>
                      <a:pt x="36" y="9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1" name="Google Shape;451;p28"/>
              <p:cNvSpPr/>
              <p:nvPr/>
            </p:nvSpPr>
            <p:spPr>
              <a:xfrm>
                <a:off x="7000525" y="1068375"/>
                <a:ext cx="1756075" cy="3056704"/>
              </a:xfrm>
              <a:custGeom>
                <a:avLst/>
                <a:gdLst/>
                <a:ahLst/>
                <a:cxnLst/>
                <a:rect l="l" t="t" r="r" b="b"/>
                <a:pathLst>
                  <a:path w="559" h="974" extrusionOk="0">
                    <a:moveTo>
                      <a:pt x="26" y="974"/>
                    </a:moveTo>
                    <a:cubicBezTo>
                      <a:pt x="533" y="974"/>
                      <a:pt x="533" y="974"/>
                      <a:pt x="533" y="974"/>
                    </a:cubicBezTo>
                    <a:cubicBezTo>
                      <a:pt x="547" y="974"/>
                      <a:pt x="559" y="963"/>
                      <a:pt x="559" y="948"/>
                    </a:cubicBezTo>
                    <a:cubicBezTo>
                      <a:pt x="559" y="26"/>
                      <a:pt x="559" y="26"/>
                      <a:pt x="559" y="26"/>
                    </a:cubicBezTo>
                    <a:cubicBezTo>
                      <a:pt x="559" y="12"/>
                      <a:pt x="547" y="0"/>
                      <a:pt x="533" y="0"/>
                    </a:cubicBezTo>
                    <a:cubicBezTo>
                      <a:pt x="26" y="0"/>
                      <a:pt x="26" y="0"/>
                      <a:pt x="26" y="0"/>
                    </a:cubicBezTo>
                    <a:cubicBezTo>
                      <a:pt x="11" y="0"/>
                      <a:pt x="0" y="12"/>
                      <a:pt x="0" y="26"/>
                    </a:cubicBezTo>
                    <a:cubicBezTo>
                      <a:pt x="0" y="948"/>
                      <a:pt x="0" y="948"/>
                      <a:pt x="0" y="948"/>
                    </a:cubicBezTo>
                    <a:cubicBezTo>
                      <a:pt x="0" y="963"/>
                      <a:pt x="11" y="974"/>
                      <a:pt x="26" y="9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2" name="Google Shape;452;p28"/>
              <p:cNvSpPr/>
              <p:nvPr/>
            </p:nvSpPr>
            <p:spPr>
              <a:xfrm>
                <a:off x="7018350" y="1695750"/>
                <a:ext cx="1716900" cy="2040000"/>
              </a:xfrm>
              <a:prstGeom prst="rect">
                <a:avLst/>
              </a:prstGeom>
              <a:solidFill>
                <a:srgbClr val="FFFFFF">
                  <a:alpha val="8563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3" name="Google Shape;453;p28"/>
              <p:cNvSpPr/>
              <p:nvPr/>
            </p:nvSpPr>
            <p:spPr>
              <a:xfrm>
                <a:off x="7023066" y="1377348"/>
                <a:ext cx="1714800" cy="2805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4" name="Google Shape;454;p28"/>
              <p:cNvSpPr/>
              <p:nvPr/>
            </p:nvSpPr>
            <p:spPr>
              <a:xfrm>
                <a:off x="7181088" y="1443388"/>
                <a:ext cx="1021254" cy="134438"/>
              </a:xfrm>
              <a:custGeom>
                <a:avLst/>
                <a:gdLst/>
                <a:ahLst/>
                <a:cxnLst/>
                <a:rect l="l" t="t" r="r" b="b"/>
                <a:pathLst>
                  <a:path w="326" h="43" extrusionOk="0">
                    <a:moveTo>
                      <a:pt x="22" y="43"/>
                    </a:moveTo>
                    <a:cubicBezTo>
                      <a:pt x="305" y="43"/>
                      <a:pt x="305" y="43"/>
                      <a:pt x="305" y="43"/>
                    </a:cubicBezTo>
                    <a:cubicBezTo>
                      <a:pt x="317" y="43"/>
                      <a:pt x="326" y="33"/>
                      <a:pt x="326" y="21"/>
                    </a:cubicBezTo>
                    <a:cubicBezTo>
                      <a:pt x="326" y="9"/>
                      <a:pt x="317" y="0"/>
                      <a:pt x="305" y="0"/>
                    </a:cubicBezTo>
                    <a:cubicBezTo>
                      <a:pt x="22" y="0"/>
                      <a:pt x="22" y="0"/>
                      <a:pt x="22" y="0"/>
                    </a:cubicBezTo>
                    <a:cubicBezTo>
                      <a:pt x="10" y="0"/>
                      <a:pt x="0" y="9"/>
                      <a:pt x="0" y="21"/>
                    </a:cubicBezTo>
                    <a:cubicBezTo>
                      <a:pt x="0" y="33"/>
                      <a:pt x="10" y="43"/>
                      <a:pt x="22" y="4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5" name="Google Shape;455;p28"/>
              <p:cNvSpPr/>
              <p:nvPr/>
            </p:nvSpPr>
            <p:spPr>
              <a:xfrm>
                <a:off x="7506568" y="3851484"/>
                <a:ext cx="754737" cy="150948"/>
              </a:xfrm>
              <a:custGeom>
                <a:avLst/>
                <a:gdLst/>
                <a:ahLst/>
                <a:cxnLst/>
                <a:rect l="l" t="t" r="r" b="b"/>
                <a:pathLst>
                  <a:path w="241" h="48" extrusionOk="0">
                    <a:moveTo>
                      <a:pt x="24" y="48"/>
                    </a:moveTo>
                    <a:cubicBezTo>
                      <a:pt x="217" y="48"/>
                      <a:pt x="217" y="48"/>
                      <a:pt x="217" y="48"/>
                    </a:cubicBezTo>
                    <a:cubicBezTo>
                      <a:pt x="230" y="48"/>
                      <a:pt x="241" y="37"/>
                      <a:pt x="241" y="24"/>
                    </a:cubicBezTo>
                    <a:cubicBezTo>
                      <a:pt x="241" y="10"/>
                      <a:pt x="230" y="0"/>
                      <a:pt x="217" y="0"/>
                    </a:cubicBezTo>
                    <a:cubicBezTo>
                      <a:pt x="24" y="0"/>
                      <a:pt x="24" y="0"/>
                      <a:pt x="24" y="0"/>
                    </a:cubicBezTo>
                    <a:cubicBezTo>
                      <a:pt x="11" y="0"/>
                      <a:pt x="0" y="10"/>
                      <a:pt x="0" y="24"/>
                    </a:cubicBezTo>
                    <a:cubicBezTo>
                      <a:pt x="0" y="37"/>
                      <a:pt x="11" y="48"/>
                      <a:pt x="24" y="4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6" name="Google Shape;456;p28"/>
              <p:cNvSpPr/>
              <p:nvPr/>
            </p:nvSpPr>
            <p:spPr>
              <a:xfrm>
                <a:off x="7572607" y="1186303"/>
                <a:ext cx="617941" cy="49529"/>
              </a:xfrm>
              <a:custGeom>
                <a:avLst/>
                <a:gdLst/>
                <a:ahLst/>
                <a:cxnLst/>
                <a:rect l="l" t="t" r="r" b="b"/>
                <a:pathLst>
                  <a:path w="197" h="16" extrusionOk="0">
                    <a:moveTo>
                      <a:pt x="8" y="16"/>
                    </a:moveTo>
                    <a:cubicBezTo>
                      <a:pt x="189" y="16"/>
                      <a:pt x="189" y="16"/>
                      <a:pt x="189" y="16"/>
                    </a:cubicBezTo>
                    <a:cubicBezTo>
                      <a:pt x="193" y="16"/>
                      <a:pt x="197" y="13"/>
                      <a:pt x="197" y="8"/>
                    </a:cubicBezTo>
                    <a:cubicBezTo>
                      <a:pt x="197" y="4"/>
                      <a:pt x="193" y="0"/>
                      <a:pt x="189" y="0"/>
                    </a:cubicBezTo>
                    <a:cubicBezTo>
                      <a:pt x="8" y="0"/>
                      <a:pt x="8" y="0"/>
                      <a:pt x="8" y="0"/>
                    </a:cubicBezTo>
                    <a:cubicBezTo>
                      <a:pt x="3" y="0"/>
                      <a:pt x="0" y="4"/>
                      <a:pt x="0" y="8"/>
                    </a:cubicBezTo>
                    <a:cubicBezTo>
                      <a:pt x="0" y="13"/>
                      <a:pt x="3" y="16"/>
                      <a:pt x="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7" name="Google Shape;457;p28"/>
              <p:cNvSpPr/>
              <p:nvPr/>
            </p:nvSpPr>
            <p:spPr>
              <a:xfrm>
                <a:off x="8584426" y="1186303"/>
                <a:ext cx="54300" cy="495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8" name="Google Shape;458;p28"/>
              <p:cNvSpPr/>
              <p:nvPr/>
            </p:nvSpPr>
            <p:spPr>
              <a:xfrm>
                <a:off x="8492442" y="1186303"/>
                <a:ext cx="54300" cy="495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9" name="Google Shape;459;p28"/>
              <p:cNvSpPr/>
              <p:nvPr/>
            </p:nvSpPr>
            <p:spPr>
              <a:xfrm>
                <a:off x="7501851" y="1608488"/>
                <a:ext cx="2359" cy="7075"/>
              </a:xfrm>
              <a:custGeom>
                <a:avLst/>
                <a:gdLst/>
                <a:ahLst/>
                <a:cxnLst/>
                <a:rect l="l" t="t" r="r" b="b"/>
                <a:pathLst>
                  <a:path w="1" h="2" extrusionOk="0">
                    <a:moveTo>
                      <a:pt x="0" y="1"/>
                    </a:moveTo>
                    <a:cubicBezTo>
                      <a:pt x="1" y="0"/>
                      <a:pt x="1" y="0"/>
                      <a:pt x="1" y="0"/>
                    </a:cubicBezTo>
                    <a:cubicBezTo>
                      <a:pt x="0" y="1"/>
                      <a:pt x="0" y="2"/>
                      <a:pt x="0" y="2"/>
                    </a:cubicBezTo>
                    <a:lnTo>
                      <a:pt x="0" y="1"/>
                    </a:lnTo>
                    <a:close/>
                  </a:path>
                </a:pathLst>
              </a:custGeom>
              <a:solidFill>
                <a:srgbClr val="7A2B0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0" name="Google Shape;460;p28"/>
              <p:cNvSpPr/>
              <p:nvPr/>
            </p:nvSpPr>
            <p:spPr>
              <a:xfrm>
                <a:off x="6883910" y="2813715"/>
                <a:ext cx="7076" cy="2358"/>
              </a:xfrm>
              <a:custGeom>
                <a:avLst/>
                <a:gdLst/>
                <a:ahLst/>
                <a:cxnLst/>
                <a:rect l="l" t="t" r="r" b="b"/>
                <a:pathLst>
                  <a:path w="2" h="1" extrusionOk="0">
                    <a:moveTo>
                      <a:pt x="2" y="0"/>
                    </a:moveTo>
                    <a:cubicBezTo>
                      <a:pt x="2" y="0"/>
                      <a:pt x="1" y="1"/>
                      <a:pt x="1" y="1"/>
                    </a:cubicBezTo>
                    <a:cubicBezTo>
                      <a:pt x="0" y="0"/>
                      <a:pt x="0" y="0"/>
                      <a:pt x="0" y="0"/>
                    </a:cubicBezTo>
                    <a:cubicBezTo>
                      <a:pt x="1" y="0"/>
                      <a:pt x="2" y="0"/>
                      <a:pt x="2" y="0"/>
                    </a:cubicBezTo>
                    <a:close/>
                  </a:path>
                </a:pathLst>
              </a:custGeom>
              <a:solidFill>
                <a:srgbClr val="224B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1" name="Google Shape;461;p28"/>
              <p:cNvSpPr/>
              <p:nvPr/>
            </p:nvSpPr>
            <p:spPr>
              <a:xfrm>
                <a:off x="8405132" y="2955229"/>
                <a:ext cx="320763" cy="780683"/>
              </a:xfrm>
              <a:custGeom>
                <a:avLst/>
                <a:gdLst/>
                <a:ahLst/>
                <a:cxnLst/>
                <a:rect l="l" t="t" r="r" b="b"/>
                <a:pathLst>
                  <a:path w="136" h="331" extrusionOk="0">
                    <a:moveTo>
                      <a:pt x="136" y="331"/>
                    </a:moveTo>
                    <a:lnTo>
                      <a:pt x="61" y="331"/>
                    </a:lnTo>
                    <a:lnTo>
                      <a:pt x="0" y="56"/>
                    </a:lnTo>
                    <a:lnTo>
                      <a:pt x="14" y="44"/>
                    </a:lnTo>
                    <a:lnTo>
                      <a:pt x="70" y="0"/>
                    </a:lnTo>
                    <a:lnTo>
                      <a:pt x="75" y="29"/>
                    </a:lnTo>
                    <a:lnTo>
                      <a:pt x="136" y="33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2" name="Google Shape;462;p28"/>
              <p:cNvSpPr/>
              <p:nvPr/>
            </p:nvSpPr>
            <p:spPr>
              <a:xfrm>
                <a:off x="8280128" y="2792488"/>
                <a:ext cx="289800" cy="2946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3" name="Google Shape;463;p28"/>
              <p:cNvSpPr/>
              <p:nvPr/>
            </p:nvSpPr>
            <p:spPr>
              <a:xfrm>
                <a:off x="7650396" y="1988216"/>
                <a:ext cx="823135" cy="672191"/>
              </a:xfrm>
              <a:custGeom>
                <a:avLst/>
                <a:gdLst/>
                <a:ahLst/>
                <a:cxnLst/>
                <a:rect l="l" t="t" r="r" b="b"/>
                <a:pathLst>
                  <a:path w="263" h="214" extrusionOk="0">
                    <a:moveTo>
                      <a:pt x="238" y="214"/>
                    </a:moveTo>
                    <a:cubicBezTo>
                      <a:pt x="25" y="214"/>
                      <a:pt x="25" y="214"/>
                      <a:pt x="25" y="214"/>
                    </a:cubicBezTo>
                    <a:cubicBezTo>
                      <a:pt x="12" y="214"/>
                      <a:pt x="0" y="203"/>
                      <a:pt x="0" y="190"/>
                    </a:cubicBezTo>
                    <a:cubicBezTo>
                      <a:pt x="0" y="24"/>
                      <a:pt x="0" y="24"/>
                      <a:pt x="0" y="24"/>
                    </a:cubicBezTo>
                    <a:cubicBezTo>
                      <a:pt x="0" y="11"/>
                      <a:pt x="12" y="0"/>
                      <a:pt x="25" y="0"/>
                    </a:cubicBezTo>
                    <a:cubicBezTo>
                      <a:pt x="238" y="0"/>
                      <a:pt x="238" y="0"/>
                      <a:pt x="238" y="0"/>
                    </a:cubicBezTo>
                    <a:cubicBezTo>
                      <a:pt x="252" y="0"/>
                      <a:pt x="263" y="11"/>
                      <a:pt x="263" y="24"/>
                    </a:cubicBezTo>
                    <a:cubicBezTo>
                      <a:pt x="263" y="190"/>
                      <a:pt x="263" y="190"/>
                      <a:pt x="263" y="190"/>
                    </a:cubicBezTo>
                    <a:cubicBezTo>
                      <a:pt x="263" y="203"/>
                      <a:pt x="252" y="214"/>
                      <a:pt x="238" y="2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4" name="Google Shape;464;p28"/>
              <p:cNvSpPr/>
              <p:nvPr/>
            </p:nvSpPr>
            <p:spPr>
              <a:xfrm>
                <a:off x="7482938" y="2297189"/>
                <a:ext cx="89625" cy="82549"/>
              </a:xfrm>
              <a:custGeom>
                <a:avLst/>
                <a:gdLst/>
                <a:ahLst/>
                <a:cxnLst/>
                <a:rect l="l" t="t" r="r" b="b"/>
                <a:pathLst>
                  <a:path w="28" h="27" extrusionOk="0">
                    <a:moveTo>
                      <a:pt x="16" y="27"/>
                    </a:moveTo>
                    <a:cubicBezTo>
                      <a:pt x="12" y="27"/>
                      <a:pt x="12" y="27"/>
                      <a:pt x="12" y="27"/>
                    </a:cubicBezTo>
                    <a:cubicBezTo>
                      <a:pt x="5" y="27"/>
                      <a:pt x="0" y="22"/>
                      <a:pt x="0" y="16"/>
                    </a:cubicBezTo>
                    <a:cubicBezTo>
                      <a:pt x="0" y="11"/>
                      <a:pt x="0" y="11"/>
                      <a:pt x="0" y="11"/>
                    </a:cubicBezTo>
                    <a:cubicBezTo>
                      <a:pt x="0" y="5"/>
                      <a:pt x="5" y="0"/>
                      <a:pt x="12" y="0"/>
                    </a:cubicBezTo>
                    <a:cubicBezTo>
                      <a:pt x="16" y="0"/>
                      <a:pt x="16" y="0"/>
                      <a:pt x="16" y="0"/>
                    </a:cubicBezTo>
                    <a:cubicBezTo>
                      <a:pt x="23" y="0"/>
                      <a:pt x="28" y="5"/>
                      <a:pt x="28" y="11"/>
                    </a:cubicBezTo>
                    <a:cubicBezTo>
                      <a:pt x="28" y="16"/>
                      <a:pt x="28" y="16"/>
                      <a:pt x="28" y="16"/>
                    </a:cubicBezTo>
                    <a:cubicBezTo>
                      <a:pt x="28" y="22"/>
                      <a:pt x="23" y="27"/>
                      <a:pt x="16" y="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5" name="Google Shape;465;p28"/>
              <p:cNvSpPr/>
              <p:nvPr/>
            </p:nvSpPr>
            <p:spPr>
              <a:xfrm>
                <a:off x="8551362" y="2297189"/>
                <a:ext cx="87267" cy="82549"/>
              </a:xfrm>
              <a:custGeom>
                <a:avLst/>
                <a:gdLst/>
                <a:ahLst/>
                <a:cxnLst/>
                <a:rect l="l" t="t" r="r" b="b"/>
                <a:pathLst>
                  <a:path w="28" h="27" extrusionOk="0">
                    <a:moveTo>
                      <a:pt x="17" y="27"/>
                    </a:moveTo>
                    <a:cubicBezTo>
                      <a:pt x="12" y="27"/>
                      <a:pt x="12" y="27"/>
                      <a:pt x="12" y="27"/>
                    </a:cubicBezTo>
                    <a:cubicBezTo>
                      <a:pt x="6" y="27"/>
                      <a:pt x="0" y="22"/>
                      <a:pt x="0" y="16"/>
                    </a:cubicBezTo>
                    <a:cubicBezTo>
                      <a:pt x="0" y="11"/>
                      <a:pt x="0" y="11"/>
                      <a:pt x="0" y="11"/>
                    </a:cubicBezTo>
                    <a:cubicBezTo>
                      <a:pt x="0" y="5"/>
                      <a:pt x="6" y="0"/>
                      <a:pt x="12" y="0"/>
                    </a:cubicBezTo>
                    <a:cubicBezTo>
                      <a:pt x="17" y="0"/>
                      <a:pt x="17" y="0"/>
                      <a:pt x="17" y="0"/>
                    </a:cubicBezTo>
                    <a:cubicBezTo>
                      <a:pt x="23" y="0"/>
                      <a:pt x="28" y="5"/>
                      <a:pt x="28" y="11"/>
                    </a:cubicBezTo>
                    <a:cubicBezTo>
                      <a:pt x="28" y="16"/>
                      <a:pt x="28" y="16"/>
                      <a:pt x="28" y="16"/>
                    </a:cubicBezTo>
                    <a:cubicBezTo>
                      <a:pt x="28" y="22"/>
                      <a:pt x="23" y="27"/>
                      <a:pt x="17" y="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6" name="Google Shape;466;p28"/>
              <p:cNvSpPr/>
              <p:nvPr/>
            </p:nvSpPr>
            <p:spPr>
              <a:xfrm>
                <a:off x="8473530" y="2179261"/>
                <a:ext cx="122645" cy="311331"/>
              </a:xfrm>
              <a:custGeom>
                <a:avLst/>
                <a:gdLst/>
                <a:ahLst/>
                <a:cxnLst/>
                <a:rect l="l" t="t" r="r" b="b"/>
                <a:pathLst>
                  <a:path w="39" h="99" extrusionOk="0">
                    <a:moveTo>
                      <a:pt x="7" y="99"/>
                    </a:moveTo>
                    <a:cubicBezTo>
                      <a:pt x="0" y="99"/>
                      <a:pt x="0" y="99"/>
                      <a:pt x="0" y="99"/>
                    </a:cubicBezTo>
                    <a:cubicBezTo>
                      <a:pt x="0" y="0"/>
                      <a:pt x="0" y="0"/>
                      <a:pt x="0" y="0"/>
                    </a:cubicBezTo>
                    <a:cubicBezTo>
                      <a:pt x="7" y="0"/>
                      <a:pt x="7" y="0"/>
                      <a:pt x="7" y="0"/>
                    </a:cubicBezTo>
                    <a:cubicBezTo>
                      <a:pt x="25" y="0"/>
                      <a:pt x="39" y="15"/>
                      <a:pt x="39" y="33"/>
                    </a:cubicBezTo>
                    <a:cubicBezTo>
                      <a:pt x="39" y="67"/>
                      <a:pt x="39" y="67"/>
                      <a:pt x="39" y="67"/>
                    </a:cubicBezTo>
                    <a:cubicBezTo>
                      <a:pt x="39" y="84"/>
                      <a:pt x="25" y="99"/>
                      <a:pt x="7" y="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7" name="Google Shape;467;p28"/>
              <p:cNvSpPr/>
              <p:nvPr/>
            </p:nvSpPr>
            <p:spPr>
              <a:xfrm>
                <a:off x="7527751" y="2179261"/>
                <a:ext cx="122645" cy="311331"/>
              </a:xfrm>
              <a:custGeom>
                <a:avLst/>
                <a:gdLst/>
                <a:ahLst/>
                <a:cxnLst/>
                <a:rect l="l" t="t" r="r" b="b"/>
                <a:pathLst>
                  <a:path w="39" h="99" extrusionOk="0">
                    <a:moveTo>
                      <a:pt x="39" y="0"/>
                    </a:moveTo>
                    <a:cubicBezTo>
                      <a:pt x="39" y="99"/>
                      <a:pt x="39" y="99"/>
                      <a:pt x="39" y="99"/>
                    </a:cubicBezTo>
                    <a:cubicBezTo>
                      <a:pt x="36" y="99"/>
                      <a:pt x="33" y="98"/>
                      <a:pt x="29" y="98"/>
                    </a:cubicBezTo>
                    <a:cubicBezTo>
                      <a:pt x="12" y="93"/>
                      <a:pt x="0" y="78"/>
                      <a:pt x="0" y="60"/>
                    </a:cubicBezTo>
                    <a:cubicBezTo>
                      <a:pt x="0" y="40"/>
                      <a:pt x="0" y="40"/>
                      <a:pt x="0" y="40"/>
                    </a:cubicBezTo>
                    <a:cubicBezTo>
                      <a:pt x="0" y="29"/>
                      <a:pt x="4" y="19"/>
                      <a:pt x="12" y="12"/>
                    </a:cubicBezTo>
                    <a:cubicBezTo>
                      <a:pt x="16" y="7"/>
                      <a:pt x="23" y="4"/>
                      <a:pt x="29" y="2"/>
                    </a:cubicBezTo>
                    <a:cubicBezTo>
                      <a:pt x="33" y="1"/>
                      <a:pt x="36" y="0"/>
                      <a:pt x="3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8" name="Google Shape;468;p28"/>
              <p:cNvSpPr/>
              <p:nvPr/>
            </p:nvSpPr>
            <p:spPr>
              <a:xfrm>
                <a:off x="7782475" y="2146241"/>
                <a:ext cx="146230" cy="183968"/>
              </a:xfrm>
              <a:custGeom>
                <a:avLst/>
                <a:gdLst/>
                <a:ahLst/>
                <a:cxnLst/>
                <a:rect l="l" t="t" r="r" b="b"/>
                <a:pathLst>
                  <a:path w="47" h="59" extrusionOk="0">
                    <a:moveTo>
                      <a:pt x="23" y="59"/>
                    </a:moveTo>
                    <a:cubicBezTo>
                      <a:pt x="10" y="59"/>
                      <a:pt x="0" y="49"/>
                      <a:pt x="0" y="36"/>
                    </a:cubicBezTo>
                    <a:cubicBezTo>
                      <a:pt x="0" y="23"/>
                      <a:pt x="0" y="23"/>
                      <a:pt x="0" y="23"/>
                    </a:cubicBezTo>
                    <a:cubicBezTo>
                      <a:pt x="0" y="10"/>
                      <a:pt x="10" y="0"/>
                      <a:pt x="23" y="0"/>
                    </a:cubicBezTo>
                    <a:cubicBezTo>
                      <a:pt x="36" y="0"/>
                      <a:pt x="47" y="10"/>
                      <a:pt x="47" y="23"/>
                    </a:cubicBezTo>
                    <a:cubicBezTo>
                      <a:pt x="47" y="36"/>
                      <a:pt x="47" y="36"/>
                      <a:pt x="47" y="36"/>
                    </a:cubicBezTo>
                    <a:cubicBezTo>
                      <a:pt x="47" y="49"/>
                      <a:pt x="36" y="59"/>
                      <a:pt x="23" y="5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9" name="Google Shape;469;p28"/>
              <p:cNvSpPr/>
              <p:nvPr/>
            </p:nvSpPr>
            <p:spPr>
              <a:xfrm>
                <a:off x="7796626" y="2165109"/>
                <a:ext cx="113210" cy="146231"/>
              </a:xfrm>
              <a:custGeom>
                <a:avLst/>
                <a:gdLst/>
                <a:ahLst/>
                <a:cxnLst/>
                <a:rect l="l" t="t" r="r" b="b"/>
                <a:pathLst>
                  <a:path w="36" h="47" extrusionOk="0">
                    <a:moveTo>
                      <a:pt x="18" y="47"/>
                    </a:moveTo>
                    <a:cubicBezTo>
                      <a:pt x="8" y="47"/>
                      <a:pt x="0" y="39"/>
                      <a:pt x="0" y="30"/>
                    </a:cubicBezTo>
                    <a:cubicBezTo>
                      <a:pt x="0" y="17"/>
                      <a:pt x="0" y="17"/>
                      <a:pt x="0" y="17"/>
                    </a:cubicBezTo>
                    <a:cubicBezTo>
                      <a:pt x="0" y="8"/>
                      <a:pt x="8" y="0"/>
                      <a:pt x="18" y="0"/>
                    </a:cubicBezTo>
                    <a:cubicBezTo>
                      <a:pt x="28" y="0"/>
                      <a:pt x="36" y="8"/>
                      <a:pt x="36" y="17"/>
                    </a:cubicBezTo>
                    <a:cubicBezTo>
                      <a:pt x="36" y="30"/>
                      <a:pt x="36" y="30"/>
                      <a:pt x="36" y="30"/>
                    </a:cubicBezTo>
                    <a:cubicBezTo>
                      <a:pt x="36" y="39"/>
                      <a:pt x="28" y="47"/>
                      <a:pt x="18" y="4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0" name="Google Shape;470;p28"/>
              <p:cNvSpPr/>
              <p:nvPr/>
            </p:nvSpPr>
            <p:spPr>
              <a:xfrm>
                <a:off x="7815495" y="2179261"/>
                <a:ext cx="75474" cy="117928"/>
              </a:xfrm>
              <a:custGeom>
                <a:avLst/>
                <a:gdLst/>
                <a:ahLst/>
                <a:cxnLst/>
                <a:rect l="l" t="t" r="r" b="b"/>
                <a:pathLst>
                  <a:path w="24" h="37" extrusionOk="0">
                    <a:moveTo>
                      <a:pt x="24" y="12"/>
                    </a:moveTo>
                    <a:cubicBezTo>
                      <a:pt x="24" y="25"/>
                      <a:pt x="24" y="25"/>
                      <a:pt x="24" y="25"/>
                    </a:cubicBezTo>
                    <a:cubicBezTo>
                      <a:pt x="24" y="31"/>
                      <a:pt x="19" y="37"/>
                      <a:pt x="12" y="37"/>
                    </a:cubicBezTo>
                    <a:cubicBezTo>
                      <a:pt x="8" y="37"/>
                      <a:pt x="4" y="34"/>
                      <a:pt x="2" y="31"/>
                    </a:cubicBezTo>
                    <a:cubicBezTo>
                      <a:pt x="1" y="29"/>
                      <a:pt x="0" y="27"/>
                      <a:pt x="0" y="25"/>
                    </a:cubicBezTo>
                    <a:cubicBezTo>
                      <a:pt x="0" y="12"/>
                      <a:pt x="0" y="12"/>
                      <a:pt x="0" y="12"/>
                    </a:cubicBezTo>
                    <a:cubicBezTo>
                      <a:pt x="0" y="6"/>
                      <a:pt x="6" y="0"/>
                      <a:pt x="12" y="0"/>
                    </a:cubicBezTo>
                    <a:cubicBezTo>
                      <a:pt x="15" y="0"/>
                      <a:pt x="18" y="2"/>
                      <a:pt x="21" y="4"/>
                    </a:cubicBezTo>
                    <a:cubicBezTo>
                      <a:pt x="21" y="5"/>
                      <a:pt x="22" y="5"/>
                      <a:pt x="22" y="6"/>
                    </a:cubicBezTo>
                    <a:cubicBezTo>
                      <a:pt x="23" y="8"/>
                      <a:pt x="24" y="10"/>
                      <a:pt x="24" y="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1" name="Google Shape;471;p28"/>
              <p:cNvSpPr/>
              <p:nvPr/>
            </p:nvSpPr>
            <p:spPr>
              <a:xfrm>
                <a:off x="8197580" y="2146241"/>
                <a:ext cx="150947" cy="183968"/>
              </a:xfrm>
              <a:custGeom>
                <a:avLst/>
                <a:gdLst/>
                <a:ahLst/>
                <a:cxnLst/>
                <a:rect l="l" t="t" r="r" b="b"/>
                <a:pathLst>
                  <a:path w="48" h="59" extrusionOk="0">
                    <a:moveTo>
                      <a:pt x="24" y="59"/>
                    </a:moveTo>
                    <a:cubicBezTo>
                      <a:pt x="11" y="59"/>
                      <a:pt x="0" y="49"/>
                      <a:pt x="0" y="36"/>
                    </a:cubicBezTo>
                    <a:cubicBezTo>
                      <a:pt x="0" y="23"/>
                      <a:pt x="0" y="23"/>
                      <a:pt x="0" y="23"/>
                    </a:cubicBezTo>
                    <a:cubicBezTo>
                      <a:pt x="0" y="10"/>
                      <a:pt x="11" y="0"/>
                      <a:pt x="24" y="0"/>
                    </a:cubicBezTo>
                    <a:cubicBezTo>
                      <a:pt x="37" y="0"/>
                      <a:pt x="48" y="10"/>
                      <a:pt x="48" y="23"/>
                    </a:cubicBezTo>
                    <a:cubicBezTo>
                      <a:pt x="48" y="36"/>
                      <a:pt x="48" y="36"/>
                      <a:pt x="48" y="36"/>
                    </a:cubicBezTo>
                    <a:cubicBezTo>
                      <a:pt x="48" y="49"/>
                      <a:pt x="37" y="59"/>
                      <a:pt x="24" y="5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2" name="Google Shape;472;p28"/>
              <p:cNvSpPr/>
              <p:nvPr/>
            </p:nvSpPr>
            <p:spPr>
              <a:xfrm>
                <a:off x="8216448" y="2165109"/>
                <a:ext cx="113210" cy="146231"/>
              </a:xfrm>
              <a:custGeom>
                <a:avLst/>
                <a:gdLst/>
                <a:ahLst/>
                <a:cxnLst/>
                <a:rect l="l" t="t" r="r" b="b"/>
                <a:pathLst>
                  <a:path w="36" h="47" extrusionOk="0">
                    <a:moveTo>
                      <a:pt x="18" y="47"/>
                    </a:moveTo>
                    <a:cubicBezTo>
                      <a:pt x="8" y="47"/>
                      <a:pt x="0" y="39"/>
                      <a:pt x="0" y="30"/>
                    </a:cubicBezTo>
                    <a:cubicBezTo>
                      <a:pt x="0" y="17"/>
                      <a:pt x="0" y="17"/>
                      <a:pt x="0" y="17"/>
                    </a:cubicBezTo>
                    <a:cubicBezTo>
                      <a:pt x="0" y="8"/>
                      <a:pt x="8" y="0"/>
                      <a:pt x="18" y="0"/>
                    </a:cubicBezTo>
                    <a:cubicBezTo>
                      <a:pt x="28" y="0"/>
                      <a:pt x="36" y="8"/>
                      <a:pt x="36" y="17"/>
                    </a:cubicBezTo>
                    <a:cubicBezTo>
                      <a:pt x="36" y="30"/>
                      <a:pt x="36" y="30"/>
                      <a:pt x="36" y="30"/>
                    </a:cubicBezTo>
                    <a:cubicBezTo>
                      <a:pt x="36" y="39"/>
                      <a:pt x="28" y="47"/>
                      <a:pt x="18" y="4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3" name="Google Shape;473;p28"/>
              <p:cNvSpPr/>
              <p:nvPr/>
            </p:nvSpPr>
            <p:spPr>
              <a:xfrm>
                <a:off x="8235317" y="2179261"/>
                <a:ext cx="75474" cy="117928"/>
              </a:xfrm>
              <a:custGeom>
                <a:avLst/>
                <a:gdLst/>
                <a:ahLst/>
                <a:cxnLst/>
                <a:rect l="l" t="t" r="r" b="b"/>
                <a:pathLst>
                  <a:path w="24" h="37" extrusionOk="0">
                    <a:moveTo>
                      <a:pt x="24" y="12"/>
                    </a:moveTo>
                    <a:cubicBezTo>
                      <a:pt x="24" y="25"/>
                      <a:pt x="24" y="25"/>
                      <a:pt x="24" y="25"/>
                    </a:cubicBezTo>
                    <a:cubicBezTo>
                      <a:pt x="24" y="31"/>
                      <a:pt x="19" y="37"/>
                      <a:pt x="12" y="37"/>
                    </a:cubicBezTo>
                    <a:cubicBezTo>
                      <a:pt x="8" y="37"/>
                      <a:pt x="4" y="34"/>
                      <a:pt x="2" y="31"/>
                    </a:cubicBezTo>
                    <a:cubicBezTo>
                      <a:pt x="1" y="29"/>
                      <a:pt x="0" y="27"/>
                      <a:pt x="0" y="25"/>
                    </a:cubicBezTo>
                    <a:cubicBezTo>
                      <a:pt x="0" y="12"/>
                      <a:pt x="0" y="12"/>
                      <a:pt x="0" y="12"/>
                    </a:cubicBezTo>
                    <a:cubicBezTo>
                      <a:pt x="0" y="6"/>
                      <a:pt x="5" y="0"/>
                      <a:pt x="12" y="0"/>
                    </a:cubicBezTo>
                    <a:cubicBezTo>
                      <a:pt x="15" y="0"/>
                      <a:pt x="18" y="2"/>
                      <a:pt x="20" y="4"/>
                    </a:cubicBezTo>
                    <a:cubicBezTo>
                      <a:pt x="21" y="5"/>
                      <a:pt x="22" y="5"/>
                      <a:pt x="22" y="6"/>
                    </a:cubicBezTo>
                    <a:cubicBezTo>
                      <a:pt x="23" y="8"/>
                      <a:pt x="24" y="10"/>
                      <a:pt x="24" y="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4" name="Google Shape;474;p28"/>
              <p:cNvSpPr/>
              <p:nvPr/>
            </p:nvSpPr>
            <p:spPr>
              <a:xfrm>
                <a:off x="8046633" y="1785379"/>
                <a:ext cx="28500" cy="202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5" name="Google Shape;475;p28"/>
              <p:cNvSpPr/>
              <p:nvPr/>
            </p:nvSpPr>
            <p:spPr>
              <a:xfrm>
                <a:off x="7938139" y="2660409"/>
                <a:ext cx="247649" cy="68398"/>
              </a:xfrm>
              <a:custGeom>
                <a:avLst/>
                <a:gdLst/>
                <a:ahLst/>
                <a:cxnLst/>
                <a:rect l="l" t="t" r="r" b="b"/>
                <a:pathLst>
                  <a:path w="79" h="22" extrusionOk="0">
                    <a:moveTo>
                      <a:pt x="70" y="22"/>
                    </a:moveTo>
                    <a:cubicBezTo>
                      <a:pt x="9" y="22"/>
                      <a:pt x="9" y="22"/>
                      <a:pt x="9" y="22"/>
                    </a:cubicBezTo>
                    <a:cubicBezTo>
                      <a:pt x="4" y="22"/>
                      <a:pt x="0" y="18"/>
                      <a:pt x="0" y="13"/>
                    </a:cubicBezTo>
                    <a:cubicBezTo>
                      <a:pt x="0" y="9"/>
                      <a:pt x="0" y="9"/>
                      <a:pt x="0" y="9"/>
                    </a:cubicBezTo>
                    <a:cubicBezTo>
                      <a:pt x="0" y="4"/>
                      <a:pt x="4" y="0"/>
                      <a:pt x="9" y="0"/>
                    </a:cubicBezTo>
                    <a:cubicBezTo>
                      <a:pt x="70" y="0"/>
                      <a:pt x="70" y="0"/>
                      <a:pt x="70" y="0"/>
                    </a:cubicBezTo>
                    <a:cubicBezTo>
                      <a:pt x="75" y="0"/>
                      <a:pt x="79" y="4"/>
                      <a:pt x="79" y="9"/>
                    </a:cubicBezTo>
                    <a:cubicBezTo>
                      <a:pt x="79" y="13"/>
                      <a:pt x="79" y="13"/>
                      <a:pt x="79" y="13"/>
                    </a:cubicBezTo>
                    <a:cubicBezTo>
                      <a:pt x="79" y="18"/>
                      <a:pt x="75" y="22"/>
                      <a:pt x="70"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6" name="Google Shape;476;p28"/>
              <p:cNvSpPr/>
              <p:nvPr/>
            </p:nvSpPr>
            <p:spPr>
              <a:xfrm>
                <a:off x="7938139" y="2726448"/>
                <a:ext cx="247649" cy="68398"/>
              </a:xfrm>
              <a:custGeom>
                <a:avLst/>
                <a:gdLst/>
                <a:ahLst/>
                <a:cxnLst/>
                <a:rect l="l" t="t" r="r" b="b"/>
                <a:pathLst>
                  <a:path w="79" h="22" extrusionOk="0">
                    <a:moveTo>
                      <a:pt x="70" y="22"/>
                    </a:moveTo>
                    <a:cubicBezTo>
                      <a:pt x="9" y="22"/>
                      <a:pt x="9" y="22"/>
                      <a:pt x="9" y="22"/>
                    </a:cubicBezTo>
                    <a:cubicBezTo>
                      <a:pt x="4" y="22"/>
                      <a:pt x="0" y="18"/>
                      <a:pt x="0" y="13"/>
                    </a:cubicBezTo>
                    <a:cubicBezTo>
                      <a:pt x="0" y="9"/>
                      <a:pt x="0" y="9"/>
                      <a:pt x="0" y="9"/>
                    </a:cubicBezTo>
                    <a:cubicBezTo>
                      <a:pt x="0" y="4"/>
                      <a:pt x="4" y="0"/>
                      <a:pt x="9" y="0"/>
                    </a:cubicBezTo>
                    <a:cubicBezTo>
                      <a:pt x="70" y="0"/>
                      <a:pt x="70" y="0"/>
                      <a:pt x="70" y="0"/>
                    </a:cubicBezTo>
                    <a:cubicBezTo>
                      <a:pt x="75" y="0"/>
                      <a:pt x="79" y="4"/>
                      <a:pt x="79" y="9"/>
                    </a:cubicBezTo>
                    <a:cubicBezTo>
                      <a:pt x="79" y="13"/>
                      <a:pt x="79" y="13"/>
                      <a:pt x="79" y="13"/>
                    </a:cubicBezTo>
                    <a:cubicBezTo>
                      <a:pt x="79" y="18"/>
                      <a:pt x="75" y="22"/>
                      <a:pt x="70"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7" name="Google Shape;477;p28"/>
              <p:cNvSpPr/>
              <p:nvPr/>
            </p:nvSpPr>
            <p:spPr>
              <a:xfrm>
                <a:off x="7697567" y="2575500"/>
                <a:ext cx="40200" cy="37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8" name="Google Shape;478;p28"/>
              <p:cNvSpPr/>
              <p:nvPr/>
            </p:nvSpPr>
            <p:spPr>
              <a:xfrm>
                <a:off x="7697567" y="2028313"/>
                <a:ext cx="40200" cy="42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9" name="Google Shape;479;p28"/>
              <p:cNvSpPr/>
              <p:nvPr/>
            </p:nvSpPr>
            <p:spPr>
              <a:xfrm>
                <a:off x="7619734" y="2179261"/>
                <a:ext cx="30662" cy="311331"/>
              </a:xfrm>
              <a:custGeom>
                <a:avLst/>
                <a:gdLst/>
                <a:ahLst/>
                <a:cxnLst/>
                <a:rect l="l" t="t" r="r" b="b"/>
                <a:pathLst>
                  <a:path w="10" h="99" extrusionOk="0">
                    <a:moveTo>
                      <a:pt x="10" y="0"/>
                    </a:moveTo>
                    <a:cubicBezTo>
                      <a:pt x="10" y="99"/>
                      <a:pt x="10" y="99"/>
                      <a:pt x="10" y="99"/>
                    </a:cubicBezTo>
                    <a:cubicBezTo>
                      <a:pt x="7" y="99"/>
                      <a:pt x="4" y="98"/>
                      <a:pt x="0" y="98"/>
                    </a:cubicBezTo>
                    <a:cubicBezTo>
                      <a:pt x="0" y="2"/>
                      <a:pt x="0" y="2"/>
                      <a:pt x="0" y="2"/>
                    </a:cubicBezTo>
                    <a:cubicBezTo>
                      <a:pt x="4" y="1"/>
                      <a:pt x="7" y="0"/>
                      <a:pt x="1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0" name="Google Shape;480;p28"/>
              <p:cNvSpPr/>
              <p:nvPr/>
            </p:nvSpPr>
            <p:spPr>
              <a:xfrm>
                <a:off x="8473530" y="2179261"/>
                <a:ext cx="30662" cy="311331"/>
              </a:xfrm>
              <a:custGeom>
                <a:avLst/>
                <a:gdLst/>
                <a:ahLst/>
                <a:cxnLst/>
                <a:rect l="l" t="t" r="r" b="b"/>
                <a:pathLst>
                  <a:path w="10" h="99" extrusionOk="0">
                    <a:moveTo>
                      <a:pt x="0" y="0"/>
                    </a:moveTo>
                    <a:cubicBezTo>
                      <a:pt x="0" y="99"/>
                      <a:pt x="0" y="99"/>
                      <a:pt x="0" y="99"/>
                    </a:cubicBezTo>
                    <a:cubicBezTo>
                      <a:pt x="3" y="99"/>
                      <a:pt x="7" y="98"/>
                      <a:pt x="10" y="98"/>
                    </a:cubicBezTo>
                    <a:cubicBezTo>
                      <a:pt x="10" y="2"/>
                      <a:pt x="10" y="2"/>
                      <a:pt x="10" y="2"/>
                    </a:cubicBezTo>
                    <a:cubicBezTo>
                      <a:pt x="7" y="1"/>
                      <a:pt x="3" y="0"/>
                      <a:pt x="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1" name="Google Shape;481;p28"/>
              <p:cNvSpPr/>
              <p:nvPr/>
            </p:nvSpPr>
            <p:spPr>
              <a:xfrm>
                <a:off x="7997102" y="1693396"/>
                <a:ext cx="134400" cy="1320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2" name="Google Shape;482;p28"/>
              <p:cNvSpPr/>
              <p:nvPr/>
            </p:nvSpPr>
            <p:spPr>
              <a:xfrm>
                <a:off x="8015971" y="1709905"/>
                <a:ext cx="96600" cy="966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3" name="Google Shape;483;p28"/>
              <p:cNvSpPr/>
              <p:nvPr/>
            </p:nvSpPr>
            <p:spPr>
              <a:xfrm>
                <a:off x="7702275" y="2792500"/>
                <a:ext cx="750025" cy="943250"/>
              </a:xfrm>
              <a:custGeom>
                <a:avLst/>
                <a:gdLst/>
                <a:ahLst/>
                <a:cxnLst/>
                <a:rect l="l" t="t" r="r" b="b"/>
                <a:pathLst>
                  <a:path w="239" h="301" extrusionOk="0">
                    <a:moveTo>
                      <a:pt x="239" y="301"/>
                    </a:moveTo>
                    <a:cubicBezTo>
                      <a:pt x="0" y="301"/>
                      <a:pt x="0" y="301"/>
                      <a:pt x="0" y="301"/>
                    </a:cubicBezTo>
                    <a:cubicBezTo>
                      <a:pt x="0" y="19"/>
                      <a:pt x="0" y="19"/>
                      <a:pt x="0" y="19"/>
                    </a:cubicBezTo>
                    <a:cubicBezTo>
                      <a:pt x="0" y="9"/>
                      <a:pt x="6" y="0"/>
                      <a:pt x="18" y="0"/>
                    </a:cubicBezTo>
                    <a:cubicBezTo>
                      <a:pt x="221" y="0"/>
                      <a:pt x="221" y="0"/>
                      <a:pt x="221" y="0"/>
                    </a:cubicBezTo>
                    <a:cubicBezTo>
                      <a:pt x="232" y="0"/>
                      <a:pt x="239" y="9"/>
                      <a:pt x="239" y="19"/>
                    </a:cubicBezTo>
                    <a:lnTo>
                      <a:pt x="239" y="30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4" name="Google Shape;484;p28"/>
              <p:cNvSpPr/>
              <p:nvPr/>
            </p:nvSpPr>
            <p:spPr>
              <a:xfrm>
                <a:off x="8386264" y="2575500"/>
                <a:ext cx="37800" cy="37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5" name="Google Shape;485;p28"/>
              <p:cNvSpPr/>
              <p:nvPr/>
            </p:nvSpPr>
            <p:spPr>
              <a:xfrm>
                <a:off x="8386264" y="2028313"/>
                <a:ext cx="37800" cy="42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6" name="Google Shape;486;p28"/>
              <p:cNvSpPr/>
              <p:nvPr/>
            </p:nvSpPr>
            <p:spPr>
              <a:xfrm>
                <a:off x="7843797" y="2417475"/>
                <a:ext cx="438691" cy="167457"/>
              </a:xfrm>
              <a:custGeom>
                <a:avLst/>
                <a:gdLst/>
                <a:ahLst/>
                <a:cxnLst/>
                <a:rect l="l" t="t" r="r" b="b"/>
                <a:pathLst>
                  <a:path w="140" h="53" extrusionOk="0">
                    <a:moveTo>
                      <a:pt x="70" y="53"/>
                    </a:moveTo>
                    <a:cubicBezTo>
                      <a:pt x="27" y="53"/>
                      <a:pt x="9" y="31"/>
                      <a:pt x="2" y="18"/>
                    </a:cubicBezTo>
                    <a:cubicBezTo>
                      <a:pt x="0" y="15"/>
                      <a:pt x="0" y="10"/>
                      <a:pt x="2" y="6"/>
                    </a:cubicBezTo>
                    <a:cubicBezTo>
                      <a:pt x="4" y="3"/>
                      <a:pt x="8" y="0"/>
                      <a:pt x="13" y="0"/>
                    </a:cubicBezTo>
                    <a:cubicBezTo>
                      <a:pt x="128" y="0"/>
                      <a:pt x="128" y="0"/>
                      <a:pt x="128" y="0"/>
                    </a:cubicBezTo>
                    <a:cubicBezTo>
                      <a:pt x="132" y="0"/>
                      <a:pt x="136" y="3"/>
                      <a:pt x="138" y="6"/>
                    </a:cubicBezTo>
                    <a:cubicBezTo>
                      <a:pt x="140" y="10"/>
                      <a:pt x="140" y="15"/>
                      <a:pt x="138" y="18"/>
                    </a:cubicBezTo>
                    <a:cubicBezTo>
                      <a:pt x="131" y="31"/>
                      <a:pt x="113" y="53"/>
                      <a:pt x="70" y="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7" name="Google Shape;487;p28"/>
              <p:cNvSpPr/>
              <p:nvPr/>
            </p:nvSpPr>
            <p:spPr>
              <a:xfrm>
                <a:off x="7862666" y="2436344"/>
                <a:ext cx="400953" cy="129720"/>
              </a:xfrm>
              <a:custGeom>
                <a:avLst/>
                <a:gdLst/>
                <a:ahLst/>
                <a:cxnLst/>
                <a:rect l="l" t="t" r="r" b="b"/>
                <a:pathLst>
                  <a:path w="128" h="41" extrusionOk="0">
                    <a:moveTo>
                      <a:pt x="128" y="6"/>
                    </a:moveTo>
                    <a:cubicBezTo>
                      <a:pt x="128" y="7"/>
                      <a:pt x="128" y="9"/>
                      <a:pt x="127" y="10"/>
                    </a:cubicBezTo>
                    <a:cubicBezTo>
                      <a:pt x="126" y="12"/>
                      <a:pt x="125" y="14"/>
                      <a:pt x="123" y="17"/>
                    </a:cubicBezTo>
                    <a:cubicBezTo>
                      <a:pt x="114" y="28"/>
                      <a:pt x="97" y="41"/>
                      <a:pt x="64" y="41"/>
                    </a:cubicBezTo>
                    <a:cubicBezTo>
                      <a:pt x="32" y="41"/>
                      <a:pt x="15" y="28"/>
                      <a:pt x="6" y="17"/>
                    </a:cubicBezTo>
                    <a:cubicBezTo>
                      <a:pt x="4" y="14"/>
                      <a:pt x="2" y="12"/>
                      <a:pt x="1" y="10"/>
                    </a:cubicBezTo>
                    <a:cubicBezTo>
                      <a:pt x="0" y="9"/>
                      <a:pt x="0" y="7"/>
                      <a:pt x="0" y="6"/>
                    </a:cubicBezTo>
                    <a:cubicBezTo>
                      <a:pt x="0" y="3"/>
                      <a:pt x="3" y="0"/>
                      <a:pt x="7" y="0"/>
                    </a:cubicBezTo>
                    <a:cubicBezTo>
                      <a:pt x="122" y="0"/>
                      <a:pt x="122" y="0"/>
                      <a:pt x="122" y="0"/>
                    </a:cubicBezTo>
                    <a:cubicBezTo>
                      <a:pt x="125" y="0"/>
                      <a:pt x="128" y="3"/>
                      <a:pt x="128"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8" name="Google Shape;488;p28"/>
              <p:cNvSpPr/>
              <p:nvPr/>
            </p:nvSpPr>
            <p:spPr>
              <a:xfrm>
                <a:off x="7744738" y="2839660"/>
                <a:ext cx="660394" cy="370294"/>
              </a:xfrm>
              <a:custGeom>
                <a:avLst/>
                <a:gdLst/>
                <a:ahLst/>
                <a:cxnLst/>
                <a:rect l="l" t="t" r="r" b="b"/>
                <a:pathLst>
                  <a:path w="211" h="118" extrusionOk="0">
                    <a:moveTo>
                      <a:pt x="162" y="118"/>
                    </a:moveTo>
                    <a:cubicBezTo>
                      <a:pt x="49" y="118"/>
                      <a:pt x="49" y="118"/>
                      <a:pt x="49" y="118"/>
                    </a:cubicBezTo>
                    <a:cubicBezTo>
                      <a:pt x="22" y="118"/>
                      <a:pt x="0" y="96"/>
                      <a:pt x="0" y="70"/>
                    </a:cubicBezTo>
                    <a:cubicBezTo>
                      <a:pt x="0" y="48"/>
                      <a:pt x="0" y="48"/>
                      <a:pt x="0" y="48"/>
                    </a:cubicBezTo>
                    <a:cubicBezTo>
                      <a:pt x="0" y="21"/>
                      <a:pt x="22" y="0"/>
                      <a:pt x="49" y="0"/>
                    </a:cubicBezTo>
                    <a:cubicBezTo>
                      <a:pt x="162" y="0"/>
                      <a:pt x="162" y="0"/>
                      <a:pt x="162" y="0"/>
                    </a:cubicBezTo>
                    <a:cubicBezTo>
                      <a:pt x="189" y="0"/>
                      <a:pt x="211" y="21"/>
                      <a:pt x="211" y="48"/>
                    </a:cubicBezTo>
                    <a:cubicBezTo>
                      <a:pt x="211" y="70"/>
                      <a:pt x="211" y="70"/>
                      <a:pt x="211" y="70"/>
                    </a:cubicBezTo>
                    <a:cubicBezTo>
                      <a:pt x="211" y="96"/>
                      <a:pt x="189" y="118"/>
                      <a:pt x="162" y="11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9" name="Google Shape;489;p28"/>
              <p:cNvSpPr/>
              <p:nvPr/>
            </p:nvSpPr>
            <p:spPr>
              <a:xfrm>
                <a:off x="7822569" y="2924568"/>
                <a:ext cx="507300" cy="186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0" name="Google Shape;490;p28"/>
              <p:cNvSpPr/>
              <p:nvPr/>
            </p:nvSpPr>
            <p:spPr>
              <a:xfrm>
                <a:off x="7843797" y="2955229"/>
                <a:ext cx="441050" cy="122645"/>
              </a:xfrm>
              <a:custGeom>
                <a:avLst/>
                <a:gdLst/>
                <a:ahLst/>
                <a:cxnLst/>
                <a:rect l="l" t="t" r="r" b="b"/>
                <a:pathLst>
                  <a:path w="141" h="39" extrusionOk="0">
                    <a:moveTo>
                      <a:pt x="4" y="39"/>
                    </a:moveTo>
                    <a:cubicBezTo>
                      <a:pt x="3" y="39"/>
                      <a:pt x="2" y="39"/>
                      <a:pt x="1" y="38"/>
                    </a:cubicBezTo>
                    <a:cubicBezTo>
                      <a:pt x="0" y="37"/>
                      <a:pt x="0" y="34"/>
                      <a:pt x="1" y="33"/>
                    </a:cubicBezTo>
                    <a:cubicBezTo>
                      <a:pt x="21" y="13"/>
                      <a:pt x="21" y="13"/>
                      <a:pt x="21" y="13"/>
                    </a:cubicBezTo>
                    <a:cubicBezTo>
                      <a:pt x="22" y="12"/>
                      <a:pt x="25" y="12"/>
                      <a:pt x="26" y="13"/>
                    </a:cubicBezTo>
                    <a:cubicBezTo>
                      <a:pt x="42" y="30"/>
                      <a:pt x="42" y="30"/>
                      <a:pt x="42" y="30"/>
                    </a:cubicBezTo>
                    <a:cubicBezTo>
                      <a:pt x="71" y="1"/>
                      <a:pt x="71" y="1"/>
                      <a:pt x="71" y="1"/>
                    </a:cubicBezTo>
                    <a:cubicBezTo>
                      <a:pt x="72" y="0"/>
                      <a:pt x="75" y="0"/>
                      <a:pt x="76" y="1"/>
                    </a:cubicBezTo>
                    <a:cubicBezTo>
                      <a:pt x="103" y="28"/>
                      <a:pt x="103" y="28"/>
                      <a:pt x="103" y="28"/>
                    </a:cubicBezTo>
                    <a:cubicBezTo>
                      <a:pt x="122" y="10"/>
                      <a:pt x="122" y="10"/>
                      <a:pt x="122" y="10"/>
                    </a:cubicBezTo>
                    <a:cubicBezTo>
                      <a:pt x="123" y="9"/>
                      <a:pt x="125" y="9"/>
                      <a:pt x="127" y="10"/>
                    </a:cubicBezTo>
                    <a:cubicBezTo>
                      <a:pt x="139" y="22"/>
                      <a:pt x="139" y="22"/>
                      <a:pt x="139" y="22"/>
                    </a:cubicBezTo>
                    <a:cubicBezTo>
                      <a:pt x="141" y="24"/>
                      <a:pt x="141" y="26"/>
                      <a:pt x="139" y="28"/>
                    </a:cubicBezTo>
                    <a:cubicBezTo>
                      <a:pt x="138" y="29"/>
                      <a:pt x="135" y="29"/>
                      <a:pt x="134" y="28"/>
                    </a:cubicBezTo>
                    <a:cubicBezTo>
                      <a:pt x="124" y="18"/>
                      <a:pt x="124" y="18"/>
                      <a:pt x="124" y="18"/>
                    </a:cubicBezTo>
                    <a:cubicBezTo>
                      <a:pt x="106" y="37"/>
                      <a:pt x="106" y="37"/>
                      <a:pt x="106" y="37"/>
                    </a:cubicBezTo>
                    <a:cubicBezTo>
                      <a:pt x="104" y="38"/>
                      <a:pt x="102" y="38"/>
                      <a:pt x="100" y="37"/>
                    </a:cubicBezTo>
                    <a:cubicBezTo>
                      <a:pt x="73" y="9"/>
                      <a:pt x="73" y="9"/>
                      <a:pt x="73" y="9"/>
                    </a:cubicBezTo>
                    <a:cubicBezTo>
                      <a:pt x="45" y="38"/>
                      <a:pt x="45" y="38"/>
                      <a:pt x="45" y="38"/>
                    </a:cubicBezTo>
                    <a:cubicBezTo>
                      <a:pt x="43" y="39"/>
                      <a:pt x="41" y="39"/>
                      <a:pt x="40" y="38"/>
                    </a:cubicBezTo>
                    <a:cubicBezTo>
                      <a:pt x="23" y="22"/>
                      <a:pt x="23" y="22"/>
                      <a:pt x="23" y="22"/>
                    </a:cubicBezTo>
                    <a:cubicBezTo>
                      <a:pt x="7" y="38"/>
                      <a:pt x="7" y="38"/>
                      <a:pt x="7" y="38"/>
                    </a:cubicBezTo>
                    <a:cubicBezTo>
                      <a:pt x="6" y="39"/>
                      <a:pt x="5" y="39"/>
                      <a:pt x="4" y="3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1" name="Google Shape;491;p28"/>
              <p:cNvSpPr/>
              <p:nvPr/>
            </p:nvSpPr>
            <p:spPr>
              <a:xfrm>
                <a:off x="8452303" y="3346751"/>
                <a:ext cx="259440" cy="261800"/>
              </a:xfrm>
              <a:custGeom>
                <a:avLst/>
                <a:gdLst/>
                <a:ahLst/>
                <a:cxnLst/>
                <a:rect l="l" t="t" r="r" b="b"/>
                <a:pathLst>
                  <a:path w="83" h="83" extrusionOk="0">
                    <a:moveTo>
                      <a:pt x="83" y="41"/>
                    </a:moveTo>
                    <a:cubicBezTo>
                      <a:pt x="83" y="64"/>
                      <a:pt x="65" y="83"/>
                      <a:pt x="42" y="83"/>
                    </a:cubicBezTo>
                    <a:cubicBezTo>
                      <a:pt x="40" y="83"/>
                      <a:pt x="38" y="82"/>
                      <a:pt x="37" y="82"/>
                    </a:cubicBezTo>
                    <a:cubicBezTo>
                      <a:pt x="16" y="80"/>
                      <a:pt x="0" y="62"/>
                      <a:pt x="0" y="41"/>
                    </a:cubicBezTo>
                    <a:cubicBezTo>
                      <a:pt x="0" y="27"/>
                      <a:pt x="8" y="14"/>
                      <a:pt x="19" y="6"/>
                    </a:cubicBezTo>
                    <a:cubicBezTo>
                      <a:pt x="25" y="2"/>
                      <a:pt x="33" y="0"/>
                      <a:pt x="42" y="0"/>
                    </a:cubicBezTo>
                    <a:cubicBezTo>
                      <a:pt x="65" y="0"/>
                      <a:pt x="83" y="18"/>
                      <a:pt x="83" y="4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2" name="Google Shape;492;p28"/>
              <p:cNvSpPr/>
              <p:nvPr/>
            </p:nvSpPr>
            <p:spPr>
              <a:xfrm>
                <a:off x="6836695" y="2436344"/>
                <a:ext cx="337273" cy="426900"/>
              </a:xfrm>
              <a:custGeom>
                <a:avLst/>
                <a:gdLst/>
                <a:ahLst/>
                <a:cxnLst/>
                <a:rect l="l" t="t" r="r" b="b"/>
                <a:pathLst>
                  <a:path w="108" h="136" extrusionOk="0">
                    <a:moveTo>
                      <a:pt x="72" y="120"/>
                    </a:moveTo>
                    <a:cubicBezTo>
                      <a:pt x="73" y="119"/>
                      <a:pt x="74" y="118"/>
                      <a:pt x="75" y="117"/>
                    </a:cubicBezTo>
                    <a:cubicBezTo>
                      <a:pt x="106" y="73"/>
                      <a:pt x="106" y="73"/>
                      <a:pt x="106" y="73"/>
                    </a:cubicBezTo>
                    <a:cubicBezTo>
                      <a:pt x="107" y="71"/>
                      <a:pt x="108" y="69"/>
                      <a:pt x="108" y="66"/>
                    </a:cubicBezTo>
                    <a:cubicBezTo>
                      <a:pt x="108" y="63"/>
                      <a:pt x="106" y="60"/>
                      <a:pt x="103" y="58"/>
                    </a:cubicBezTo>
                    <a:cubicBezTo>
                      <a:pt x="98" y="54"/>
                      <a:pt x="92" y="55"/>
                      <a:pt x="88" y="60"/>
                    </a:cubicBezTo>
                    <a:cubicBezTo>
                      <a:pt x="81" y="71"/>
                      <a:pt x="81" y="71"/>
                      <a:pt x="81" y="71"/>
                    </a:cubicBezTo>
                    <a:cubicBezTo>
                      <a:pt x="80" y="69"/>
                      <a:pt x="79" y="68"/>
                      <a:pt x="78" y="66"/>
                    </a:cubicBezTo>
                    <a:cubicBezTo>
                      <a:pt x="78" y="22"/>
                      <a:pt x="78" y="22"/>
                      <a:pt x="78" y="22"/>
                    </a:cubicBezTo>
                    <a:cubicBezTo>
                      <a:pt x="78" y="20"/>
                      <a:pt x="77" y="17"/>
                      <a:pt x="75" y="15"/>
                    </a:cubicBezTo>
                    <a:cubicBezTo>
                      <a:pt x="73" y="13"/>
                      <a:pt x="70" y="12"/>
                      <a:pt x="67" y="12"/>
                    </a:cubicBezTo>
                    <a:cubicBezTo>
                      <a:pt x="61" y="12"/>
                      <a:pt x="57" y="17"/>
                      <a:pt x="57" y="22"/>
                    </a:cubicBezTo>
                    <a:cubicBezTo>
                      <a:pt x="57" y="47"/>
                      <a:pt x="57" y="47"/>
                      <a:pt x="57" y="47"/>
                    </a:cubicBezTo>
                    <a:cubicBezTo>
                      <a:pt x="54" y="46"/>
                      <a:pt x="52" y="45"/>
                      <a:pt x="50" y="45"/>
                    </a:cubicBezTo>
                    <a:cubicBezTo>
                      <a:pt x="50" y="11"/>
                      <a:pt x="50" y="11"/>
                      <a:pt x="50" y="11"/>
                    </a:cubicBezTo>
                    <a:cubicBezTo>
                      <a:pt x="50" y="8"/>
                      <a:pt x="49" y="5"/>
                      <a:pt x="47" y="3"/>
                    </a:cubicBezTo>
                    <a:cubicBezTo>
                      <a:pt x="45" y="1"/>
                      <a:pt x="42" y="0"/>
                      <a:pt x="39" y="0"/>
                    </a:cubicBezTo>
                    <a:cubicBezTo>
                      <a:pt x="33" y="0"/>
                      <a:pt x="28" y="5"/>
                      <a:pt x="28" y="11"/>
                    </a:cubicBezTo>
                    <a:cubicBezTo>
                      <a:pt x="28" y="46"/>
                      <a:pt x="28" y="46"/>
                      <a:pt x="28" y="46"/>
                    </a:cubicBezTo>
                    <a:cubicBezTo>
                      <a:pt x="26" y="47"/>
                      <a:pt x="24" y="48"/>
                      <a:pt x="21" y="50"/>
                    </a:cubicBezTo>
                    <a:cubicBezTo>
                      <a:pt x="21" y="29"/>
                      <a:pt x="21" y="29"/>
                      <a:pt x="21" y="29"/>
                    </a:cubicBezTo>
                    <a:cubicBezTo>
                      <a:pt x="21" y="26"/>
                      <a:pt x="20" y="24"/>
                      <a:pt x="18" y="22"/>
                    </a:cubicBezTo>
                    <a:cubicBezTo>
                      <a:pt x="16" y="20"/>
                      <a:pt x="14" y="19"/>
                      <a:pt x="11" y="19"/>
                    </a:cubicBezTo>
                    <a:cubicBezTo>
                      <a:pt x="5" y="19"/>
                      <a:pt x="0" y="23"/>
                      <a:pt x="0" y="29"/>
                    </a:cubicBezTo>
                    <a:cubicBezTo>
                      <a:pt x="0" y="83"/>
                      <a:pt x="0" y="83"/>
                      <a:pt x="0" y="83"/>
                    </a:cubicBezTo>
                    <a:cubicBezTo>
                      <a:pt x="0" y="84"/>
                      <a:pt x="0" y="84"/>
                      <a:pt x="0" y="85"/>
                    </a:cubicBezTo>
                    <a:cubicBezTo>
                      <a:pt x="0" y="86"/>
                      <a:pt x="0" y="87"/>
                      <a:pt x="0" y="89"/>
                    </a:cubicBezTo>
                    <a:cubicBezTo>
                      <a:pt x="0" y="100"/>
                      <a:pt x="4" y="110"/>
                      <a:pt x="11" y="118"/>
                    </a:cubicBezTo>
                    <a:cubicBezTo>
                      <a:pt x="11" y="118"/>
                      <a:pt x="39" y="136"/>
                      <a:pt x="72" y="12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3" name="Google Shape;493;p28"/>
              <p:cNvSpPr/>
              <p:nvPr/>
            </p:nvSpPr>
            <p:spPr>
              <a:xfrm>
                <a:off x="6869715" y="2806640"/>
                <a:ext cx="837287" cy="525960"/>
              </a:xfrm>
              <a:custGeom>
                <a:avLst/>
                <a:gdLst/>
                <a:ahLst/>
                <a:cxnLst/>
                <a:rect l="l" t="t" r="r" b="b"/>
                <a:pathLst>
                  <a:path w="267" h="167" extrusionOk="0">
                    <a:moveTo>
                      <a:pt x="267" y="3"/>
                    </a:moveTo>
                    <a:cubicBezTo>
                      <a:pt x="267" y="88"/>
                      <a:pt x="267" y="88"/>
                      <a:pt x="267" y="88"/>
                    </a:cubicBezTo>
                    <a:cubicBezTo>
                      <a:pt x="266" y="89"/>
                      <a:pt x="265" y="90"/>
                      <a:pt x="263" y="91"/>
                    </a:cubicBezTo>
                    <a:cubicBezTo>
                      <a:pt x="260" y="94"/>
                      <a:pt x="257" y="96"/>
                      <a:pt x="254" y="99"/>
                    </a:cubicBezTo>
                    <a:cubicBezTo>
                      <a:pt x="226" y="120"/>
                      <a:pt x="190" y="143"/>
                      <a:pt x="146" y="159"/>
                    </a:cubicBezTo>
                    <a:cubicBezTo>
                      <a:pt x="130" y="165"/>
                      <a:pt x="117" y="167"/>
                      <a:pt x="105" y="167"/>
                    </a:cubicBezTo>
                    <a:cubicBezTo>
                      <a:pt x="83" y="167"/>
                      <a:pt x="67" y="160"/>
                      <a:pt x="56" y="152"/>
                    </a:cubicBezTo>
                    <a:cubicBezTo>
                      <a:pt x="32" y="135"/>
                      <a:pt x="16" y="105"/>
                      <a:pt x="7" y="62"/>
                    </a:cubicBezTo>
                    <a:cubicBezTo>
                      <a:pt x="6" y="56"/>
                      <a:pt x="5" y="50"/>
                      <a:pt x="4" y="43"/>
                    </a:cubicBezTo>
                    <a:cubicBezTo>
                      <a:pt x="3" y="36"/>
                      <a:pt x="2" y="28"/>
                      <a:pt x="1" y="20"/>
                    </a:cubicBezTo>
                    <a:cubicBezTo>
                      <a:pt x="1" y="20"/>
                      <a:pt x="1" y="20"/>
                      <a:pt x="1" y="20"/>
                    </a:cubicBezTo>
                    <a:cubicBezTo>
                      <a:pt x="1" y="17"/>
                      <a:pt x="1" y="14"/>
                      <a:pt x="0" y="11"/>
                    </a:cubicBezTo>
                    <a:cubicBezTo>
                      <a:pt x="0" y="7"/>
                      <a:pt x="0" y="4"/>
                      <a:pt x="0" y="0"/>
                    </a:cubicBezTo>
                    <a:cubicBezTo>
                      <a:pt x="0" y="0"/>
                      <a:pt x="28" y="18"/>
                      <a:pt x="61" y="2"/>
                    </a:cubicBezTo>
                    <a:cubicBezTo>
                      <a:pt x="61" y="2"/>
                      <a:pt x="60" y="2"/>
                      <a:pt x="59" y="2"/>
                    </a:cubicBezTo>
                    <a:cubicBezTo>
                      <a:pt x="60" y="3"/>
                      <a:pt x="60" y="3"/>
                      <a:pt x="60" y="3"/>
                    </a:cubicBezTo>
                    <a:cubicBezTo>
                      <a:pt x="60" y="6"/>
                      <a:pt x="60" y="8"/>
                      <a:pt x="60" y="11"/>
                    </a:cubicBezTo>
                    <a:cubicBezTo>
                      <a:pt x="60" y="13"/>
                      <a:pt x="60" y="15"/>
                      <a:pt x="61" y="18"/>
                    </a:cubicBezTo>
                    <a:cubicBezTo>
                      <a:pt x="62" y="34"/>
                      <a:pt x="64" y="48"/>
                      <a:pt x="67" y="59"/>
                    </a:cubicBezTo>
                    <a:cubicBezTo>
                      <a:pt x="74" y="88"/>
                      <a:pt x="85" y="99"/>
                      <a:pt x="90" y="103"/>
                    </a:cubicBezTo>
                    <a:cubicBezTo>
                      <a:pt x="93" y="105"/>
                      <a:pt x="102" y="112"/>
                      <a:pt x="125" y="103"/>
                    </a:cubicBezTo>
                    <a:cubicBezTo>
                      <a:pt x="166" y="88"/>
                      <a:pt x="198" y="68"/>
                      <a:pt x="222" y="49"/>
                    </a:cubicBezTo>
                    <a:cubicBezTo>
                      <a:pt x="229" y="43"/>
                      <a:pt x="235" y="38"/>
                      <a:pt x="240" y="33"/>
                    </a:cubicBezTo>
                    <a:cubicBezTo>
                      <a:pt x="255" y="19"/>
                      <a:pt x="264" y="8"/>
                      <a:pt x="267"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4" name="Google Shape;494;p28"/>
              <p:cNvSpPr/>
              <p:nvPr/>
            </p:nvSpPr>
            <p:spPr>
              <a:xfrm>
                <a:off x="7079627" y="3106177"/>
                <a:ext cx="259440" cy="259442"/>
              </a:xfrm>
              <a:custGeom>
                <a:avLst/>
                <a:gdLst/>
                <a:ahLst/>
                <a:cxnLst/>
                <a:rect l="l" t="t" r="r" b="b"/>
                <a:pathLst>
                  <a:path w="83" h="83" extrusionOk="0">
                    <a:moveTo>
                      <a:pt x="83" y="41"/>
                    </a:moveTo>
                    <a:cubicBezTo>
                      <a:pt x="83" y="44"/>
                      <a:pt x="83" y="46"/>
                      <a:pt x="82" y="48"/>
                    </a:cubicBezTo>
                    <a:cubicBezTo>
                      <a:pt x="79" y="68"/>
                      <a:pt x="62" y="83"/>
                      <a:pt x="41" y="83"/>
                    </a:cubicBezTo>
                    <a:cubicBezTo>
                      <a:pt x="20" y="83"/>
                      <a:pt x="3" y="67"/>
                      <a:pt x="0" y="47"/>
                    </a:cubicBezTo>
                    <a:cubicBezTo>
                      <a:pt x="0" y="45"/>
                      <a:pt x="0" y="43"/>
                      <a:pt x="0" y="41"/>
                    </a:cubicBezTo>
                    <a:cubicBezTo>
                      <a:pt x="0" y="19"/>
                      <a:pt x="19" y="0"/>
                      <a:pt x="41" y="0"/>
                    </a:cubicBezTo>
                    <a:cubicBezTo>
                      <a:pt x="64" y="0"/>
                      <a:pt x="83" y="19"/>
                      <a:pt x="83" y="4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5" name="Google Shape;495;p28"/>
              <p:cNvSpPr/>
              <p:nvPr/>
            </p:nvSpPr>
            <p:spPr>
              <a:xfrm>
                <a:off x="7596149" y="2792488"/>
                <a:ext cx="153306" cy="294820"/>
              </a:xfrm>
              <a:custGeom>
                <a:avLst/>
                <a:gdLst/>
                <a:ahLst/>
                <a:cxnLst/>
                <a:rect l="l" t="t" r="r" b="b"/>
                <a:pathLst>
                  <a:path w="49" h="94" extrusionOk="0">
                    <a:moveTo>
                      <a:pt x="49" y="0"/>
                    </a:moveTo>
                    <a:cubicBezTo>
                      <a:pt x="17" y="0"/>
                      <a:pt x="0" y="24"/>
                      <a:pt x="0" y="47"/>
                    </a:cubicBezTo>
                    <a:cubicBezTo>
                      <a:pt x="0" y="71"/>
                      <a:pt x="18" y="90"/>
                      <a:pt x="40" y="94"/>
                    </a:cubicBezTo>
                    <a:lnTo>
                      <a:pt x="4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6" name="Google Shape;496;p28"/>
              <p:cNvSpPr/>
              <p:nvPr/>
            </p:nvSpPr>
            <p:spPr>
              <a:xfrm>
                <a:off x="6893300" y="3002400"/>
                <a:ext cx="0" cy="0"/>
              </a:xfrm>
              <a:custGeom>
                <a:avLst/>
                <a:gdLst/>
                <a:ahLst/>
                <a:cxnLst/>
                <a:rect l="l" t="t" r="r" b="b"/>
                <a:pathLst>
                  <a:path w="120000" h="120000" extrusionOk="0">
                    <a:moveTo>
                      <a:pt x="0" y="0"/>
                    </a:moveTo>
                    <a:lnTo>
                      <a:pt x="0" y="0"/>
                    </a:lnTo>
                    <a:lnTo>
                      <a:pt x="0" y="0"/>
                    </a:lnTo>
                    <a:close/>
                  </a:path>
                </a:pathLst>
              </a:custGeom>
              <a:solidFill>
                <a:srgbClr val="1431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7" name="Google Shape;497;p28"/>
              <p:cNvSpPr/>
              <p:nvPr/>
            </p:nvSpPr>
            <p:spPr>
              <a:xfrm>
                <a:off x="6016800" y="1519024"/>
                <a:ext cx="1502398" cy="551904"/>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6"/>
                      <a:pt x="413" y="0"/>
                      <a:pt x="393" y="0"/>
                    </a:cubicBezTo>
                    <a:cubicBezTo>
                      <a:pt x="37" y="0"/>
                      <a:pt x="37" y="0"/>
                      <a:pt x="37" y="0"/>
                    </a:cubicBezTo>
                    <a:cubicBezTo>
                      <a:pt x="17" y="0"/>
                      <a:pt x="0" y="16"/>
                      <a:pt x="0" y="37"/>
                    </a:cubicBezTo>
                    <a:cubicBezTo>
                      <a:pt x="0" y="139"/>
                      <a:pt x="0" y="139"/>
                      <a:pt x="0" y="139"/>
                    </a:cubicBezTo>
                    <a:cubicBezTo>
                      <a:pt x="0" y="159"/>
                      <a:pt x="17" y="176"/>
                      <a:pt x="37" y="176"/>
                    </a:cubicBezTo>
                    <a:cubicBezTo>
                      <a:pt x="473" y="176"/>
                      <a:pt x="473" y="176"/>
                      <a:pt x="473" y="176"/>
                    </a:cubicBezTo>
                    <a:cubicBezTo>
                      <a:pt x="478" y="176"/>
                      <a:pt x="480" y="170"/>
                      <a:pt x="477" y="16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8" name="Google Shape;498;p28"/>
              <p:cNvSpPr/>
              <p:nvPr/>
            </p:nvSpPr>
            <p:spPr>
              <a:xfrm>
                <a:off x="6259731" y="1714786"/>
                <a:ext cx="867947" cy="23586"/>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9" name="Google Shape;499;p28"/>
              <p:cNvSpPr/>
              <p:nvPr/>
            </p:nvSpPr>
            <p:spPr>
              <a:xfrm>
                <a:off x="6259731" y="1806769"/>
                <a:ext cx="867947" cy="25944"/>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0" name="Google Shape;500;p28"/>
              <p:cNvSpPr/>
              <p:nvPr/>
            </p:nvSpPr>
            <p:spPr>
              <a:xfrm>
                <a:off x="6259731" y="1901112"/>
                <a:ext cx="867947" cy="25944"/>
              </a:xfrm>
              <a:custGeom>
                <a:avLst/>
                <a:gdLst/>
                <a:ahLst/>
                <a:cxnLst/>
                <a:rect l="l" t="t" r="r" b="b"/>
                <a:pathLst>
                  <a:path w="277" h="8" extrusionOk="0">
                    <a:moveTo>
                      <a:pt x="274" y="8"/>
                    </a:moveTo>
                    <a:cubicBezTo>
                      <a:pt x="3" y="8"/>
                      <a:pt x="3" y="8"/>
                      <a:pt x="3" y="8"/>
                    </a:cubicBezTo>
                    <a:cubicBezTo>
                      <a:pt x="2" y="8"/>
                      <a:pt x="0" y="6"/>
                      <a:pt x="0" y="4"/>
                    </a:cubicBezTo>
                    <a:cubicBezTo>
                      <a:pt x="0" y="2"/>
                      <a:pt x="2" y="0"/>
                      <a:pt x="3" y="0"/>
                    </a:cubicBezTo>
                    <a:cubicBezTo>
                      <a:pt x="274" y="0"/>
                      <a:pt x="274" y="0"/>
                      <a:pt x="274" y="0"/>
                    </a:cubicBezTo>
                    <a:cubicBezTo>
                      <a:pt x="275" y="0"/>
                      <a:pt x="277" y="2"/>
                      <a:pt x="277" y="4"/>
                    </a:cubicBezTo>
                    <a:cubicBezTo>
                      <a:pt x="277" y="6"/>
                      <a:pt x="275" y="8"/>
                      <a:pt x="27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01" name="Google Shape;501;p28"/>
            <p:cNvGrpSpPr/>
            <p:nvPr/>
          </p:nvGrpSpPr>
          <p:grpSpPr>
            <a:xfrm>
              <a:off x="5510716" y="1004299"/>
              <a:ext cx="480545" cy="481555"/>
              <a:chOff x="5471892" y="3290059"/>
              <a:chExt cx="174300" cy="174654"/>
            </a:xfrm>
          </p:grpSpPr>
          <p:sp>
            <p:nvSpPr>
              <p:cNvPr id="502" name="Google Shape;502;p28"/>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3" name="Google Shape;503;p28"/>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4" name="Google Shape;504;p28"/>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05" name="Google Shape;505;p28"/>
            <p:cNvGrpSpPr/>
            <p:nvPr/>
          </p:nvGrpSpPr>
          <p:grpSpPr>
            <a:xfrm>
              <a:off x="6200806" y="813523"/>
              <a:ext cx="243759" cy="244271"/>
              <a:chOff x="5471892" y="3290059"/>
              <a:chExt cx="174300" cy="174654"/>
            </a:xfrm>
          </p:grpSpPr>
          <p:sp>
            <p:nvSpPr>
              <p:cNvPr id="506" name="Google Shape;506;p28"/>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7" name="Google Shape;507;p28"/>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8" name="Google Shape;508;p28"/>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09" name="Google Shape;509;p28"/>
            <p:cNvGrpSpPr/>
            <p:nvPr/>
          </p:nvGrpSpPr>
          <p:grpSpPr>
            <a:xfrm>
              <a:off x="5914207" y="2530897"/>
              <a:ext cx="372601" cy="373357"/>
              <a:chOff x="5471892" y="3290059"/>
              <a:chExt cx="174300" cy="174654"/>
            </a:xfrm>
          </p:grpSpPr>
          <p:sp>
            <p:nvSpPr>
              <p:cNvPr id="510" name="Google Shape;510;p28"/>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1" name="Google Shape;511;p28"/>
              <p:cNvSpPr/>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2" name="Google Shape;512;p28"/>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71" name="Google Shape;671;p32"/>
          <p:cNvGrpSpPr/>
          <p:nvPr/>
        </p:nvGrpSpPr>
        <p:grpSpPr>
          <a:xfrm>
            <a:off x="677545" y="979170"/>
            <a:ext cx="3838575" cy="3227705"/>
            <a:chOff x="677713" y="979198"/>
            <a:chExt cx="4106436" cy="3338568"/>
          </a:xfrm>
        </p:grpSpPr>
        <p:grpSp>
          <p:nvGrpSpPr>
            <p:cNvPr id="672" name="Google Shape;672;p32"/>
            <p:cNvGrpSpPr/>
            <p:nvPr/>
          </p:nvGrpSpPr>
          <p:grpSpPr>
            <a:xfrm>
              <a:off x="1529466" y="1284974"/>
              <a:ext cx="480545" cy="481555"/>
              <a:chOff x="5471892" y="3290059"/>
              <a:chExt cx="174300" cy="174654"/>
            </a:xfrm>
          </p:grpSpPr>
          <p:sp>
            <p:nvSpPr>
              <p:cNvPr id="673" name="Google Shape;673;p32"/>
              <p:cNvSpPr/>
              <p:nvPr>
                <p:custDataLst>
                  <p:tags r:id="rId1"/>
                </p:custDataLst>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4" name="Google Shape;674;p32"/>
              <p:cNvSpPr/>
              <p:nvPr>
                <p:custDataLst>
                  <p:tags r:id="rId2"/>
                </p:custDataLst>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5" name="Google Shape;675;p32"/>
              <p:cNvSpPr/>
              <p:nvPr>
                <p:custDataLst>
                  <p:tags r:id="rId3"/>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76" name="Google Shape;676;p32"/>
            <p:cNvGrpSpPr/>
            <p:nvPr/>
          </p:nvGrpSpPr>
          <p:grpSpPr>
            <a:xfrm>
              <a:off x="2111256" y="979198"/>
              <a:ext cx="243759" cy="244271"/>
              <a:chOff x="5471892" y="3290059"/>
              <a:chExt cx="174300" cy="174654"/>
            </a:xfrm>
          </p:grpSpPr>
          <p:sp>
            <p:nvSpPr>
              <p:cNvPr id="677" name="Google Shape;677;p32"/>
              <p:cNvSpPr/>
              <p:nvPr>
                <p:custDataLst>
                  <p:tags r:id="rId4"/>
                </p:custDataLst>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8" name="Google Shape;678;p32"/>
              <p:cNvSpPr/>
              <p:nvPr>
                <p:custDataLst>
                  <p:tags r:id="rId5"/>
                </p:custDataLst>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9" name="Google Shape;679;p32"/>
              <p:cNvSpPr/>
              <p:nvPr>
                <p:custDataLst>
                  <p:tags r:id="rId6"/>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80" name="Google Shape;680;p32"/>
            <p:cNvGrpSpPr/>
            <p:nvPr/>
          </p:nvGrpSpPr>
          <p:grpSpPr>
            <a:xfrm>
              <a:off x="3489532" y="1284972"/>
              <a:ext cx="372601" cy="373357"/>
              <a:chOff x="5471892" y="3290059"/>
              <a:chExt cx="174300" cy="174654"/>
            </a:xfrm>
          </p:grpSpPr>
          <p:sp>
            <p:nvSpPr>
              <p:cNvPr id="681" name="Google Shape;681;p32"/>
              <p:cNvSpPr/>
              <p:nvPr>
                <p:custDataLst>
                  <p:tags r:id="rId7"/>
                </p:custDataLst>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2" name="Google Shape;682;p32"/>
              <p:cNvSpPr/>
              <p:nvPr>
                <p:custDataLst>
                  <p:tags r:id="rId8"/>
                </p:custDataLst>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3" name="Google Shape;683;p32"/>
              <p:cNvSpPr/>
              <p:nvPr>
                <p:custDataLst>
                  <p:tags r:id="rId9"/>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84" name="Google Shape;684;p32"/>
            <p:cNvGrpSpPr/>
            <p:nvPr/>
          </p:nvGrpSpPr>
          <p:grpSpPr>
            <a:xfrm>
              <a:off x="677713" y="1538012"/>
              <a:ext cx="4106436" cy="2779754"/>
              <a:chOff x="677713" y="1538012"/>
              <a:chExt cx="4106436" cy="2779754"/>
            </a:xfrm>
          </p:grpSpPr>
          <p:grpSp>
            <p:nvGrpSpPr>
              <p:cNvPr id="685" name="Google Shape;685;p32"/>
              <p:cNvGrpSpPr/>
              <p:nvPr/>
            </p:nvGrpSpPr>
            <p:grpSpPr>
              <a:xfrm>
                <a:off x="1231443" y="1538012"/>
                <a:ext cx="2998974" cy="2779754"/>
                <a:chOff x="2101656" y="1040175"/>
                <a:chExt cx="3536109" cy="3277625"/>
              </a:xfrm>
            </p:grpSpPr>
            <p:sp>
              <p:nvSpPr>
                <p:cNvPr id="686" name="Google Shape;686;p32"/>
                <p:cNvSpPr/>
                <p:nvPr>
                  <p:custDataLst>
                    <p:tags r:id="rId10"/>
                  </p:custDataLst>
                </p:nvPr>
              </p:nvSpPr>
              <p:spPr>
                <a:xfrm>
                  <a:off x="3468694" y="3735428"/>
                  <a:ext cx="798971" cy="454659"/>
                </a:xfrm>
                <a:custGeom>
                  <a:avLst/>
                  <a:gdLst/>
                  <a:ahLst/>
                  <a:cxnLst/>
                  <a:rect l="l" t="t" r="r" b="b"/>
                  <a:pathLst>
                    <a:path w="331" h="188" extrusionOk="0">
                      <a:moveTo>
                        <a:pt x="317" y="142"/>
                      </a:moveTo>
                      <a:cubicBezTo>
                        <a:pt x="307" y="0"/>
                        <a:pt x="307" y="0"/>
                        <a:pt x="307" y="0"/>
                      </a:cubicBezTo>
                      <a:cubicBezTo>
                        <a:pt x="24" y="0"/>
                        <a:pt x="24" y="0"/>
                        <a:pt x="24" y="0"/>
                      </a:cubicBezTo>
                      <a:cubicBezTo>
                        <a:pt x="13" y="143"/>
                        <a:pt x="13" y="143"/>
                        <a:pt x="13" y="143"/>
                      </a:cubicBezTo>
                      <a:cubicBezTo>
                        <a:pt x="12" y="159"/>
                        <a:pt x="8" y="175"/>
                        <a:pt x="0" y="188"/>
                      </a:cubicBezTo>
                      <a:cubicBezTo>
                        <a:pt x="331" y="188"/>
                        <a:pt x="331" y="188"/>
                        <a:pt x="331" y="188"/>
                      </a:cubicBezTo>
                      <a:cubicBezTo>
                        <a:pt x="323" y="174"/>
                        <a:pt x="318" y="159"/>
                        <a:pt x="317" y="142"/>
                      </a:cubicBezTo>
                      <a:close/>
                    </a:path>
                  </a:pathLst>
                </a:cu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7" name="Google Shape;687;p32"/>
                <p:cNvSpPr/>
                <p:nvPr>
                  <p:custDataLst>
                    <p:tags r:id="rId11"/>
                  </p:custDataLst>
                </p:nvPr>
              </p:nvSpPr>
              <p:spPr>
                <a:xfrm>
                  <a:off x="3299091" y="4190087"/>
                  <a:ext cx="1138176" cy="127713"/>
                </a:xfrm>
                <a:custGeom>
                  <a:avLst/>
                  <a:gdLst/>
                  <a:ahLst/>
                  <a:cxnLst/>
                  <a:rect l="l" t="t" r="r" b="b"/>
                  <a:pathLst>
                    <a:path w="471" h="53" extrusionOk="0">
                      <a:moveTo>
                        <a:pt x="461" y="0"/>
                      </a:moveTo>
                      <a:cubicBezTo>
                        <a:pt x="11" y="0"/>
                        <a:pt x="11" y="0"/>
                        <a:pt x="11" y="0"/>
                      </a:cubicBezTo>
                      <a:cubicBezTo>
                        <a:pt x="5" y="0"/>
                        <a:pt x="0" y="5"/>
                        <a:pt x="0" y="11"/>
                      </a:cubicBezTo>
                      <a:cubicBezTo>
                        <a:pt x="0" y="42"/>
                        <a:pt x="0" y="42"/>
                        <a:pt x="0" y="42"/>
                      </a:cubicBezTo>
                      <a:cubicBezTo>
                        <a:pt x="0" y="48"/>
                        <a:pt x="5" y="53"/>
                        <a:pt x="11" y="53"/>
                      </a:cubicBezTo>
                      <a:cubicBezTo>
                        <a:pt x="461" y="53"/>
                        <a:pt x="461" y="53"/>
                        <a:pt x="461" y="53"/>
                      </a:cubicBezTo>
                      <a:cubicBezTo>
                        <a:pt x="467" y="53"/>
                        <a:pt x="471" y="48"/>
                        <a:pt x="471" y="42"/>
                      </a:cubicBezTo>
                      <a:cubicBezTo>
                        <a:pt x="471" y="11"/>
                        <a:pt x="471" y="11"/>
                        <a:pt x="471" y="11"/>
                      </a:cubicBezTo>
                      <a:cubicBezTo>
                        <a:pt x="471" y="5"/>
                        <a:pt x="467" y="0"/>
                        <a:pt x="461" y="0"/>
                      </a:cubicBezTo>
                      <a:close/>
                    </a:path>
                  </a:pathLst>
                </a:cu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8" name="Google Shape;688;p32"/>
                <p:cNvSpPr/>
                <p:nvPr>
                  <p:custDataLst>
                    <p:tags r:id="rId12"/>
                  </p:custDataLst>
                </p:nvPr>
              </p:nvSpPr>
              <p:spPr>
                <a:xfrm>
                  <a:off x="2101656" y="3488176"/>
                  <a:ext cx="3536109" cy="328989"/>
                </a:xfrm>
                <a:custGeom>
                  <a:avLst/>
                  <a:gdLst/>
                  <a:ahLst/>
                  <a:cxnLst/>
                  <a:rect l="l" t="t" r="r" b="b"/>
                  <a:pathLst>
                    <a:path w="1464" h="136" extrusionOk="0">
                      <a:moveTo>
                        <a:pt x="0" y="0"/>
                      </a:moveTo>
                      <a:cubicBezTo>
                        <a:pt x="0" y="90"/>
                        <a:pt x="0" y="90"/>
                        <a:pt x="0" y="90"/>
                      </a:cubicBezTo>
                      <a:cubicBezTo>
                        <a:pt x="0" y="116"/>
                        <a:pt x="21" y="136"/>
                        <a:pt x="46" y="136"/>
                      </a:cubicBezTo>
                      <a:cubicBezTo>
                        <a:pt x="1418" y="136"/>
                        <a:pt x="1418" y="136"/>
                        <a:pt x="1418" y="136"/>
                      </a:cubicBezTo>
                      <a:cubicBezTo>
                        <a:pt x="1443" y="136"/>
                        <a:pt x="1464" y="116"/>
                        <a:pt x="1464" y="90"/>
                      </a:cubicBezTo>
                      <a:cubicBezTo>
                        <a:pt x="1464" y="0"/>
                        <a:pt x="1464" y="0"/>
                        <a:pt x="1464" y="0"/>
                      </a:cubicBezTo>
                      <a:lnTo>
                        <a:pt x="0" y="0"/>
                      </a:lnTo>
                      <a:close/>
                    </a:path>
                  </a:pathLst>
                </a:cu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9" name="Google Shape;689;p32"/>
                <p:cNvSpPr/>
                <p:nvPr>
                  <p:custDataLst>
                    <p:tags r:id="rId13"/>
                  </p:custDataLst>
                </p:nvPr>
              </p:nvSpPr>
              <p:spPr>
                <a:xfrm>
                  <a:off x="2101656" y="1380402"/>
                  <a:ext cx="3536109" cy="2107777"/>
                </a:xfrm>
                <a:custGeom>
                  <a:avLst/>
                  <a:gdLst/>
                  <a:ahLst/>
                  <a:cxnLst/>
                  <a:rect l="l" t="t" r="r" b="b"/>
                  <a:pathLst>
                    <a:path w="1464" h="872" extrusionOk="0">
                      <a:moveTo>
                        <a:pt x="1418" y="0"/>
                      </a:moveTo>
                      <a:cubicBezTo>
                        <a:pt x="46" y="0"/>
                        <a:pt x="46" y="0"/>
                        <a:pt x="46" y="0"/>
                      </a:cubicBezTo>
                      <a:cubicBezTo>
                        <a:pt x="21" y="0"/>
                        <a:pt x="0" y="21"/>
                        <a:pt x="0" y="46"/>
                      </a:cubicBezTo>
                      <a:cubicBezTo>
                        <a:pt x="0" y="872"/>
                        <a:pt x="0" y="872"/>
                        <a:pt x="0" y="872"/>
                      </a:cubicBezTo>
                      <a:cubicBezTo>
                        <a:pt x="1464" y="872"/>
                        <a:pt x="1464" y="872"/>
                        <a:pt x="1464" y="872"/>
                      </a:cubicBezTo>
                      <a:cubicBezTo>
                        <a:pt x="1464" y="46"/>
                        <a:pt x="1464" y="46"/>
                        <a:pt x="1464" y="46"/>
                      </a:cubicBezTo>
                      <a:cubicBezTo>
                        <a:pt x="1464" y="21"/>
                        <a:pt x="1443" y="0"/>
                        <a:pt x="1418" y="0"/>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0" name="Google Shape;690;p32"/>
                <p:cNvSpPr/>
                <p:nvPr>
                  <p:custDataLst>
                    <p:tags r:id="rId14"/>
                  </p:custDataLst>
                </p:nvPr>
              </p:nvSpPr>
              <p:spPr>
                <a:xfrm>
                  <a:off x="2248781" y="1520375"/>
                  <a:ext cx="3229500" cy="1827900"/>
                </a:xfrm>
                <a:prstGeom prst="rect">
                  <a:avLst/>
                </a:pr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1" name="Google Shape;691;p32"/>
                <p:cNvSpPr/>
                <p:nvPr>
                  <p:custDataLst>
                    <p:tags r:id="rId15"/>
                  </p:custDataLst>
                </p:nvPr>
              </p:nvSpPr>
              <p:spPr>
                <a:xfrm>
                  <a:off x="3461541" y="2142593"/>
                  <a:ext cx="823500" cy="821400"/>
                </a:xfrm>
                <a:prstGeom prst="ellipse">
                  <a:avLst/>
                </a:prstGeom>
                <a:solidFill>
                  <a:srgbClr val="FFFFFF">
                    <a:alpha val="40630"/>
                  </a:srgbClr>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2" name="Google Shape;692;p32"/>
                <p:cNvSpPr/>
                <p:nvPr>
                  <p:custDataLst>
                    <p:tags r:id="rId16"/>
                  </p:custDataLst>
                </p:nvPr>
              </p:nvSpPr>
              <p:spPr>
                <a:xfrm>
                  <a:off x="3238810" y="2031227"/>
                  <a:ext cx="481222" cy="660020"/>
                </a:xfrm>
                <a:custGeom>
                  <a:avLst/>
                  <a:gdLst/>
                  <a:ahLst/>
                  <a:cxnLst/>
                  <a:rect l="l" t="t" r="r" b="b"/>
                  <a:pathLst>
                    <a:path w="199" h="273" extrusionOk="0">
                      <a:moveTo>
                        <a:pt x="66" y="22"/>
                      </a:moveTo>
                      <a:cubicBezTo>
                        <a:pt x="66" y="22"/>
                        <a:pt x="64" y="27"/>
                        <a:pt x="60" y="36"/>
                      </a:cubicBezTo>
                      <a:cubicBezTo>
                        <a:pt x="56" y="45"/>
                        <a:pt x="51" y="58"/>
                        <a:pt x="45" y="73"/>
                      </a:cubicBezTo>
                      <a:cubicBezTo>
                        <a:pt x="40" y="88"/>
                        <a:pt x="35" y="107"/>
                        <a:pt x="32" y="126"/>
                      </a:cubicBezTo>
                      <a:cubicBezTo>
                        <a:pt x="31" y="135"/>
                        <a:pt x="31" y="145"/>
                        <a:pt x="32" y="155"/>
                      </a:cubicBezTo>
                      <a:cubicBezTo>
                        <a:pt x="33" y="164"/>
                        <a:pt x="35" y="174"/>
                        <a:pt x="39" y="183"/>
                      </a:cubicBezTo>
                      <a:cubicBezTo>
                        <a:pt x="39" y="183"/>
                        <a:pt x="39" y="183"/>
                        <a:pt x="39" y="183"/>
                      </a:cubicBezTo>
                      <a:cubicBezTo>
                        <a:pt x="39" y="183"/>
                        <a:pt x="39" y="183"/>
                        <a:pt x="39" y="183"/>
                      </a:cubicBezTo>
                      <a:cubicBezTo>
                        <a:pt x="39" y="183"/>
                        <a:pt x="39" y="184"/>
                        <a:pt x="39" y="183"/>
                      </a:cubicBezTo>
                      <a:cubicBezTo>
                        <a:pt x="39" y="183"/>
                        <a:pt x="39" y="183"/>
                        <a:pt x="39" y="183"/>
                      </a:cubicBezTo>
                      <a:cubicBezTo>
                        <a:pt x="40" y="184"/>
                        <a:pt x="40" y="184"/>
                        <a:pt x="40" y="184"/>
                      </a:cubicBezTo>
                      <a:cubicBezTo>
                        <a:pt x="41" y="186"/>
                        <a:pt x="41" y="186"/>
                        <a:pt x="41" y="186"/>
                      </a:cubicBezTo>
                      <a:cubicBezTo>
                        <a:pt x="41" y="187"/>
                        <a:pt x="42" y="189"/>
                        <a:pt x="42" y="189"/>
                      </a:cubicBezTo>
                      <a:cubicBezTo>
                        <a:pt x="44" y="192"/>
                        <a:pt x="44" y="192"/>
                        <a:pt x="44" y="192"/>
                      </a:cubicBezTo>
                      <a:cubicBezTo>
                        <a:pt x="44" y="193"/>
                        <a:pt x="45" y="194"/>
                        <a:pt x="46" y="195"/>
                      </a:cubicBezTo>
                      <a:cubicBezTo>
                        <a:pt x="48" y="199"/>
                        <a:pt x="51" y="202"/>
                        <a:pt x="54" y="205"/>
                      </a:cubicBezTo>
                      <a:cubicBezTo>
                        <a:pt x="61" y="212"/>
                        <a:pt x="68" y="217"/>
                        <a:pt x="76" y="221"/>
                      </a:cubicBezTo>
                      <a:cubicBezTo>
                        <a:pt x="93" y="229"/>
                        <a:pt x="111" y="233"/>
                        <a:pt x="126" y="235"/>
                      </a:cubicBezTo>
                      <a:cubicBezTo>
                        <a:pt x="141" y="237"/>
                        <a:pt x="155" y="237"/>
                        <a:pt x="164" y="237"/>
                      </a:cubicBezTo>
                      <a:cubicBezTo>
                        <a:pt x="168" y="237"/>
                        <a:pt x="172" y="236"/>
                        <a:pt x="175" y="236"/>
                      </a:cubicBezTo>
                      <a:cubicBezTo>
                        <a:pt x="177" y="236"/>
                        <a:pt x="178" y="236"/>
                        <a:pt x="178" y="236"/>
                      </a:cubicBezTo>
                      <a:cubicBezTo>
                        <a:pt x="179" y="236"/>
                        <a:pt x="179" y="236"/>
                        <a:pt x="179" y="236"/>
                      </a:cubicBezTo>
                      <a:cubicBezTo>
                        <a:pt x="188" y="235"/>
                        <a:pt x="197" y="242"/>
                        <a:pt x="198" y="252"/>
                      </a:cubicBezTo>
                      <a:cubicBezTo>
                        <a:pt x="199" y="262"/>
                        <a:pt x="192" y="271"/>
                        <a:pt x="182" y="272"/>
                      </a:cubicBezTo>
                      <a:cubicBezTo>
                        <a:pt x="182" y="272"/>
                        <a:pt x="182" y="272"/>
                        <a:pt x="181" y="272"/>
                      </a:cubicBezTo>
                      <a:cubicBezTo>
                        <a:pt x="181" y="272"/>
                        <a:pt x="180" y="272"/>
                        <a:pt x="177" y="272"/>
                      </a:cubicBezTo>
                      <a:cubicBezTo>
                        <a:pt x="174" y="272"/>
                        <a:pt x="170" y="272"/>
                        <a:pt x="165" y="272"/>
                      </a:cubicBezTo>
                      <a:cubicBezTo>
                        <a:pt x="154" y="273"/>
                        <a:pt x="139" y="272"/>
                        <a:pt x="121" y="270"/>
                      </a:cubicBezTo>
                      <a:cubicBezTo>
                        <a:pt x="112" y="268"/>
                        <a:pt x="103" y="266"/>
                        <a:pt x="92" y="264"/>
                      </a:cubicBezTo>
                      <a:cubicBezTo>
                        <a:pt x="82" y="261"/>
                        <a:pt x="71" y="256"/>
                        <a:pt x="61" y="251"/>
                      </a:cubicBezTo>
                      <a:cubicBezTo>
                        <a:pt x="50" y="245"/>
                        <a:pt x="40" y="238"/>
                        <a:pt x="31" y="228"/>
                      </a:cubicBezTo>
                      <a:cubicBezTo>
                        <a:pt x="26" y="223"/>
                        <a:pt x="22" y="218"/>
                        <a:pt x="19" y="213"/>
                      </a:cubicBezTo>
                      <a:cubicBezTo>
                        <a:pt x="18" y="211"/>
                        <a:pt x="17" y="210"/>
                        <a:pt x="16" y="208"/>
                      </a:cubicBezTo>
                      <a:cubicBezTo>
                        <a:pt x="13" y="204"/>
                        <a:pt x="13" y="204"/>
                        <a:pt x="13" y="204"/>
                      </a:cubicBezTo>
                      <a:cubicBezTo>
                        <a:pt x="12" y="202"/>
                        <a:pt x="12" y="201"/>
                        <a:pt x="11" y="199"/>
                      </a:cubicBezTo>
                      <a:cubicBezTo>
                        <a:pt x="11" y="198"/>
                        <a:pt x="11" y="198"/>
                        <a:pt x="11" y="198"/>
                      </a:cubicBezTo>
                      <a:cubicBezTo>
                        <a:pt x="10" y="197"/>
                        <a:pt x="10" y="197"/>
                        <a:pt x="10" y="197"/>
                      </a:cubicBezTo>
                      <a:cubicBezTo>
                        <a:pt x="10" y="196"/>
                        <a:pt x="10" y="196"/>
                        <a:pt x="10" y="196"/>
                      </a:cubicBezTo>
                      <a:cubicBezTo>
                        <a:pt x="10" y="196"/>
                        <a:pt x="10" y="196"/>
                        <a:pt x="10" y="196"/>
                      </a:cubicBezTo>
                      <a:cubicBezTo>
                        <a:pt x="9" y="195"/>
                        <a:pt x="9" y="195"/>
                        <a:pt x="9" y="195"/>
                      </a:cubicBezTo>
                      <a:cubicBezTo>
                        <a:pt x="5" y="183"/>
                        <a:pt x="2" y="170"/>
                        <a:pt x="1" y="158"/>
                      </a:cubicBezTo>
                      <a:cubicBezTo>
                        <a:pt x="0" y="145"/>
                        <a:pt x="0" y="133"/>
                        <a:pt x="2" y="122"/>
                      </a:cubicBezTo>
                      <a:cubicBezTo>
                        <a:pt x="5" y="99"/>
                        <a:pt x="12" y="79"/>
                        <a:pt x="18" y="63"/>
                      </a:cubicBezTo>
                      <a:cubicBezTo>
                        <a:pt x="24" y="47"/>
                        <a:pt x="30" y="34"/>
                        <a:pt x="34" y="25"/>
                      </a:cubicBezTo>
                      <a:cubicBezTo>
                        <a:pt x="38" y="15"/>
                        <a:pt x="40" y="10"/>
                        <a:pt x="40" y="10"/>
                      </a:cubicBezTo>
                      <a:cubicBezTo>
                        <a:pt x="43" y="3"/>
                        <a:pt x="52" y="0"/>
                        <a:pt x="59" y="3"/>
                      </a:cubicBezTo>
                      <a:cubicBezTo>
                        <a:pt x="66" y="6"/>
                        <a:pt x="69" y="14"/>
                        <a:pt x="66" y="21"/>
                      </a:cubicBezTo>
                      <a:lnTo>
                        <a:pt x="66" y="22"/>
                      </a:ln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3" name="Google Shape;693;p32"/>
                <p:cNvSpPr/>
                <p:nvPr>
                  <p:custDataLst>
                    <p:tags r:id="rId17"/>
                  </p:custDataLst>
                </p:nvPr>
              </p:nvSpPr>
              <p:spPr>
                <a:xfrm>
                  <a:off x="3323612" y="2011815"/>
                  <a:ext cx="106257" cy="79693"/>
                </a:xfrm>
                <a:custGeom>
                  <a:avLst/>
                  <a:gdLst/>
                  <a:ahLst/>
                  <a:cxnLst/>
                  <a:rect l="l" t="t" r="r" b="b"/>
                  <a:pathLst>
                    <a:path w="44" h="33" extrusionOk="0">
                      <a:moveTo>
                        <a:pt x="15" y="1"/>
                      </a:moveTo>
                      <a:cubicBezTo>
                        <a:pt x="13" y="0"/>
                        <a:pt x="12" y="0"/>
                        <a:pt x="10" y="0"/>
                      </a:cubicBezTo>
                      <a:cubicBezTo>
                        <a:pt x="6" y="0"/>
                        <a:pt x="3" y="2"/>
                        <a:pt x="2" y="5"/>
                      </a:cubicBezTo>
                      <a:cubicBezTo>
                        <a:pt x="0" y="8"/>
                        <a:pt x="0" y="12"/>
                        <a:pt x="2" y="15"/>
                      </a:cubicBezTo>
                      <a:cubicBezTo>
                        <a:pt x="3" y="18"/>
                        <a:pt x="5" y="20"/>
                        <a:pt x="9" y="22"/>
                      </a:cubicBezTo>
                      <a:cubicBezTo>
                        <a:pt x="13" y="24"/>
                        <a:pt x="18" y="26"/>
                        <a:pt x="23" y="28"/>
                      </a:cubicBezTo>
                      <a:cubicBezTo>
                        <a:pt x="25" y="29"/>
                        <a:pt x="28" y="30"/>
                        <a:pt x="31" y="31"/>
                      </a:cubicBezTo>
                      <a:cubicBezTo>
                        <a:pt x="36" y="33"/>
                        <a:pt x="41" y="30"/>
                        <a:pt x="43" y="25"/>
                      </a:cubicBezTo>
                      <a:cubicBezTo>
                        <a:pt x="44" y="23"/>
                        <a:pt x="44" y="20"/>
                        <a:pt x="43" y="17"/>
                      </a:cubicBezTo>
                      <a:cubicBezTo>
                        <a:pt x="41" y="14"/>
                        <a:pt x="39" y="13"/>
                        <a:pt x="36" y="11"/>
                      </a:cubicBezTo>
                      <a:cubicBezTo>
                        <a:pt x="31" y="8"/>
                        <a:pt x="25" y="5"/>
                        <a:pt x="20" y="3"/>
                      </a:cubicBezTo>
                      <a:cubicBezTo>
                        <a:pt x="18" y="2"/>
                        <a:pt x="17" y="2"/>
                        <a:pt x="15" y="1"/>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4" name="Google Shape;694;p32"/>
                <p:cNvSpPr/>
                <p:nvPr>
                  <p:custDataLst>
                    <p:tags r:id="rId18"/>
                  </p:custDataLst>
                </p:nvPr>
              </p:nvSpPr>
              <p:spPr>
                <a:xfrm>
                  <a:off x="3311352" y="1859580"/>
                  <a:ext cx="215580" cy="200254"/>
                </a:xfrm>
                <a:custGeom>
                  <a:avLst/>
                  <a:gdLst/>
                  <a:ahLst/>
                  <a:cxnLst/>
                  <a:rect l="l" t="t" r="r" b="b"/>
                  <a:pathLst>
                    <a:path w="89" h="83" extrusionOk="0">
                      <a:moveTo>
                        <a:pt x="28" y="73"/>
                      </a:moveTo>
                      <a:cubicBezTo>
                        <a:pt x="8" y="62"/>
                        <a:pt x="0" y="38"/>
                        <a:pt x="10" y="17"/>
                      </a:cubicBezTo>
                      <a:cubicBezTo>
                        <a:pt x="14" y="10"/>
                        <a:pt x="20" y="4"/>
                        <a:pt x="28" y="0"/>
                      </a:cubicBezTo>
                      <a:cubicBezTo>
                        <a:pt x="39" y="21"/>
                        <a:pt x="39" y="21"/>
                        <a:pt x="39" y="21"/>
                      </a:cubicBezTo>
                      <a:cubicBezTo>
                        <a:pt x="36" y="23"/>
                        <a:pt x="33" y="25"/>
                        <a:pt x="32" y="28"/>
                      </a:cubicBezTo>
                      <a:cubicBezTo>
                        <a:pt x="27" y="37"/>
                        <a:pt x="31" y="47"/>
                        <a:pt x="39" y="51"/>
                      </a:cubicBezTo>
                      <a:cubicBezTo>
                        <a:pt x="47" y="56"/>
                        <a:pt x="58" y="52"/>
                        <a:pt x="62" y="44"/>
                      </a:cubicBezTo>
                      <a:cubicBezTo>
                        <a:pt x="64" y="41"/>
                        <a:pt x="64" y="37"/>
                        <a:pt x="64" y="34"/>
                      </a:cubicBezTo>
                      <a:cubicBezTo>
                        <a:pt x="87" y="30"/>
                        <a:pt x="87" y="30"/>
                        <a:pt x="87" y="30"/>
                      </a:cubicBezTo>
                      <a:cubicBezTo>
                        <a:pt x="89" y="38"/>
                        <a:pt x="87" y="47"/>
                        <a:pt x="83" y="55"/>
                      </a:cubicBezTo>
                      <a:cubicBezTo>
                        <a:pt x="73" y="75"/>
                        <a:pt x="48" y="83"/>
                        <a:pt x="28" y="73"/>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5" name="Google Shape;695;p32"/>
                <p:cNvSpPr/>
                <p:nvPr>
                  <p:custDataLst>
                    <p:tags r:id="rId19"/>
                  </p:custDataLst>
                </p:nvPr>
              </p:nvSpPr>
              <p:spPr>
                <a:xfrm>
                  <a:off x="3265375" y="2120115"/>
                  <a:ext cx="132821" cy="65389"/>
                </a:xfrm>
                <a:custGeom>
                  <a:avLst/>
                  <a:gdLst/>
                  <a:ahLst/>
                  <a:cxnLst/>
                  <a:rect l="l" t="t" r="r" b="b"/>
                  <a:pathLst>
                    <a:path w="55" h="27" extrusionOk="0">
                      <a:moveTo>
                        <a:pt x="0" y="6"/>
                      </a:moveTo>
                      <a:cubicBezTo>
                        <a:pt x="0" y="4"/>
                        <a:pt x="1" y="2"/>
                        <a:pt x="2" y="0"/>
                      </a:cubicBezTo>
                      <a:cubicBezTo>
                        <a:pt x="55" y="21"/>
                        <a:pt x="55" y="21"/>
                        <a:pt x="55" y="21"/>
                      </a:cubicBezTo>
                      <a:cubicBezTo>
                        <a:pt x="54" y="23"/>
                        <a:pt x="53" y="25"/>
                        <a:pt x="53" y="27"/>
                      </a:cubicBezTo>
                      <a:lnTo>
                        <a:pt x="0" y="6"/>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6" name="Google Shape;696;p32"/>
                <p:cNvSpPr/>
                <p:nvPr>
                  <p:custDataLst>
                    <p:tags r:id="rId20"/>
                  </p:custDataLst>
                </p:nvPr>
              </p:nvSpPr>
              <p:spPr>
                <a:xfrm>
                  <a:off x="3231659" y="2217177"/>
                  <a:ext cx="134865" cy="55172"/>
                </a:xfrm>
                <a:custGeom>
                  <a:avLst/>
                  <a:gdLst/>
                  <a:ahLst/>
                  <a:cxnLst/>
                  <a:rect l="l" t="t" r="r" b="b"/>
                  <a:pathLst>
                    <a:path w="132" h="54" extrusionOk="0">
                      <a:moveTo>
                        <a:pt x="0" y="16"/>
                      </a:moveTo>
                      <a:lnTo>
                        <a:pt x="2" y="0"/>
                      </a:lnTo>
                      <a:lnTo>
                        <a:pt x="132" y="40"/>
                      </a:lnTo>
                      <a:lnTo>
                        <a:pt x="128" y="54"/>
                      </a:lnTo>
                      <a:lnTo>
                        <a:pt x="0" y="16"/>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7" name="Google Shape;697;p32"/>
                <p:cNvSpPr/>
                <p:nvPr>
                  <p:custDataLst>
                    <p:tags r:id="rId21"/>
                  </p:custDataLst>
                </p:nvPr>
              </p:nvSpPr>
              <p:spPr>
                <a:xfrm>
                  <a:off x="3210203" y="2325477"/>
                  <a:ext cx="137930" cy="29630"/>
                </a:xfrm>
                <a:custGeom>
                  <a:avLst/>
                  <a:gdLst/>
                  <a:ahLst/>
                  <a:cxnLst/>
                  <a:rect l="l" t="t" r="r" b="b"/>
                  <a:pathLst>
                    <a:path w="57" h="12" extrusionOk="0">
                      <a:moveTo>
                        <a:pt x="0" y="8"/>
                      </a:moveTo>
                      <a:cubicBezTo>
                        <a:pt x="0" y="5"/>
                        <a:pt x="0" y="3"/>
                        <a:pt x="1" y="0"/>
                      </a:cubicBezTo>
                      <a:cubicBezTo>
                        <a:pt x="57" y="7"/>
                        <a:pt x="57" y="7"/>
                        <a:pt x="57" y="7"/>
                      </a:cubicBezTo>
                      <a:cubicBezTo>
                        <a:pt x="57" y="9"/>
                        <a:pt x="57" y="11"/>
                        <a:pt x="57" y="12"/>
                      </a:cubicBezTo>
                      <a:lnTo>
                        <a:pt x="0" y="8"/>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8" name="Google Shape;698;p32"/>
                <p:cNvSpPr/>
                <p:nvPr>
                  <p:custDataLst>
                    <p:tags r:id="rId22"/>
                  </p:custDataLst>
                </p:nvPr>
              </p:nvSpPr>
              <p:spPr>
                <a:xfrm>
                  <a:off x="3215312" y="2420496"/>
                  <a:ext cx="136908" cy="42912"/>
                </a:xfrm>
                <a:custGeom>
                  <a:avLst/>
                  <a:gdLst/>
                  <a:ahLst/>
                  <a:cxnLst/>
                  <a:rect l="l" t="t" r="r" b="b"/>
                  <a:pathLst>
                    <a:path w="57" h="18" extrusionOk="0">
                      <a:moveTo>
                        <a:pt x="1" y="18"/>
                      </a:moveTo>
                      <a:cubicBezTo>
                        <a:pt x="1" y="15"/>
                        <a:pt x="0" y="13"/>
                        <a:pt x="0" y="10"/>
                      </a:cubicBezTo>
                      <a:cubicBezTo>
                        <a:pt x="56" y="0"/>
                        <a:pt x="56" y="0"/>
                        <a:pt x="56" y="0"/>
                      </a:cubicBezTo>
                      <a:cubicBezTo>
                        <a:pt x="56" y="2"/>
                        <a:pt x="56" y="3"/>
                        <a:pt x="57" y="5"/>
                      </a:cubicBezTo>
                      <a:lnTo>
                        <a:pt x="1" y="18"/>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9" name="Google Shape;699;p32"/>
                <p:cNvSpPr/>
                <p:nvPr>
                  <p:custDataLst>
                    <p:tags r:id="rId23"/>
                  </p:custDataLst>
                </p:nvPr>
              </p:nvSpPr>
              <p:spPr>
                <a:xfrm>
                  <a:off x="3260266" y="2485885"/>
                  <a:ext cx="121583" cy="93997"/>
                </a:xfrm>
                <a:custGeom>
                  <a:avLst/>
                  <a:gdLst/>
                  <a:ahLst/>
                  <a:cxnLst/>
                  <a:rect l="l" t="t" r="r" b="b"/>
                  <a:pathLst>
                    <a:path w="119" h="92" extrusionOk="0">
                      <a:moveTo>
                        <a:pt x="12" y="92"/>
                      </a:moveTo>
                      <a:lnTo>
                        <a:pt x="0" y="75"/>
                      </a:lnTo>
                      <a:lnTo>
                        <a:pt x="112" y="0"/>
                      </a:lnTo>
                      <a:lnTo>
                        <a:pt x="119" y="9"/>
                      </a:lnTo>
                      <a:lnTo>
                        <a:pt x="12" y="92"/>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0" name="Google Shape;700;p32"/>
                <p:cNvSpPr/>
                <p:nvPr>
                  <p:custDataLst>
                    <p:tags r:id="rId24"/>
                  </p:custDataLst>
                </p:nvPr>
              </p:nvSpPr>
              <p:spPr>
                <a:xfrm>
                  <a:off x="3350176" y="2533905"/>
                  <a:ext cx="84802" cy="125670"/>
                </a:xfrm>
                <a:custGeom>
                  <a:avLst/>
                  <a:gdLst/>
                  <a:ahLst/>
                  <a:cxnLst/>
                  <a:rect l="l" t="t" r="r" b="b"/>
                  <a:pathLst>
                    <a:path w="35" h="52" extrusionOk="0">
                      <a:moveTo>
                        <a:pt x="7" y="52"/>
                      </a:moveTo>
                      <a:cubicBezTo>
                        <a:pt x="5" y="51"/>
                        <a:pt x="3" y="50"/>
                        <a:pt x="0" y="48"/>
                      </a:cubicBezTo>
                      <a:cubicBezTo>
                        <a:pt x="31" y="0"/>
                        <a:pt x="31" y="0"/>
                        <a:pt x="31" y="0"/>
                      </a:cubicBezTo>
                      <a:cubicBezTo>
                        <a:pt x="32" y="1"/>
                        <a:pt x="33" y="1"/>
                        <a:pt x="35" y="2"/>
                      </a:cubicBezTo>
                      <a:lnTo>
                        <a:pt x="7" y="52"/>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1" name="Google Shape;701;p32"/>
                <p:cNvSpPr/>
                <p:nvPr>
                  <p:custDataLst>
                    <p:tags r:id="rId25"/>
                  </p:custDataLst>
                </p:nvPr>
              </p:nvSpPr>
              <p:spPr>
                <a:xfrm>
                  <a:off x="3461541" y="2562513"/>
                  <a:ext cx="48020" cy="137930"/>
                </a:xfrm>
                <a:custGeom>
                  <a:avLst/>
                  <a:gdLst/>
                  <a:ahLst/>
                  <a:cxnLst/>
                  <a:rect l="l" t="t" r="r" b="b"/>
                  <a:pathLst>
                    <a:path w="47" h="135" extrusionOk="0">
                      <a:moveTo>
                        <a:pt x="16" y="135"/>
                      </a:moveTo>
                      <a:lnTo>
                        <a:pt x="0" y="130"/>
                      </a:lnTo>
                      <a:lnTo>
                        <a:pt x="33" y="0"/>
                      </a:lnTo>
                      <a:lnTo>
                        <a:pt x="47" y="3"/>
                      </a:lnTo>
                      <a:lnTo>
                        <a:pt x="16" y="135"/>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2" name="Google Shape;702;p32"/>
                <p:cNvSpPr/>
                <p:nvPr>
                  <p:custDataLst>
                    <p:tags r:id="rId26"/>
                  </p:custDataLst>
                </p:nvPr>
              </p:nvSpPr>
              <p:spPr>
                <a:xfrm>
                  <a:off x="3569842" y="2576816"/>
                  <a:ext cx="24521" cy="137930"/>
                </a:xfrm>
                <a:custGeom>
                  <a:avLst/>
                  <a:gdLst/>
                  <a:ahLst/>
                  <a:cxnLst/>
                  <a:rect l="l" t="t" r="r" b="b"/>
                  <a:pathLst>
                    <a:path w="24" h="135" extrusionOk="0">
                      <a:moveTo>
                        <a:pt x="17" y="135"/>
                      </a:moveTo>
                      <a:lnTo>
                        <a:pt x="0" y="135"/>
                      </a:lnTo>
                      <a:lnTo>
                        <a:pt x="10" y="0"/>
                      </a:lnTo>
                      <a:lnTo>
                        <a:pt x="24" y="0"/>
                      </a:lnTo>
                      <a:lnTo>
                        <a:pt x="17" y="135"/>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3" name="Google Shape;703;p32"/>
                <p:cNvSpPr/>
                <p:nvPr>
                  <p:custDataLst>
                    <p:tags r:id="rId27"/>
                  </p:custDataLst>
                </p:nvPr>
              </p:nvSpPr>
              <p:spPr>
                <a:xfrm>
                  <a:off x="3610710" y="2548209"/>
                  <a:ext cx="102170" cy="208427"/>
                </a:xfrm>
                <a:custGeom>
                  <a:avLst/>
                  <a:gdLst/>
                  <a:ahLst/>
                  <a:cxnLst/>
                  <a:rect l="l" t="t" r="r" b="b"/>
                  <a:pathLst>
                    <a:path w="42" h="86" extrusionOk="0">
                      <a:moveTo>
                        <a:pt x="20" y="85"/>
                      </a:moveTo>
                      <a:cubicBezTo>
                        <a:pt x="20" y="86"/>
                        <a:pt x="13" y="80"/>
                        <a:pt x="12" y="79"/>
                      </a:cubicBezTo>
                      <a:cubicBezTo>
                        <a:pt x="9" y="75"/>
                        <a:pt x="7" y="72"/>
                        <a:pt x="5" y="68"/>
                      </a:cubicBezTo>
                      <a:cubicBezTo>
                        <a:pt x="1" y="59"/>
                        <a:pt x="0" y="50"/>
                        <a:pt x="1" y="42"/>
                      </a:cubicBezTo>
                      <a:cubicBezTo>
                        <a:pt x="3" y="20"/>
                        <a:pt x="20" y="3"/>
                        <a:pt x="42" y="0"/>
                      </a:cubicBezTo>
                      <a:cubicBezTo>
                        <a:pt x="42" y="0"/>
                        <a:pt x="20" y="84"/>
                        <a:pt x="20" y="85"/>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4" name="Google Shape;704;p32"/>
                <p:cNvSpPr/>
                <p:nvPr>
                  <p:custDataLst>
                    <p:tags r:id="rId28"/>
                  </p:custDataLst>
                </p:nvPr>
              </p:nvSpPr>
              <p:spPr>
                <a:xfrm>
                  <a:off x="4019391" y="2581925"/>
                  <a:ext cx="251339" cy="174712"/>
                </a:xfrm>
                <a:custGeom>
                  <a:avLst/>
                  <a:gdLst/>
                  <a:ahLst/>
                  <a:cxnLst/>
                  <a:rect l="l" t="t" r="r" b="b"/>
                  <a:pathLst>
                    <a:path w="104" h="72" extrusionOk="0">
                      <a:moveTo>
                        <a:pt x="22" y="0"/>
                      </a:moveTo>
                      <a:cubicBezTo>
                        <a:pt x="11" y="0"/>
                        <a:pt x="2" y="7"/>
                        <a:pt x="1" y="17"/>
                      </a:cubicBezTo>
                      <a:cubicBezTo>
                        <a:pt x="0" y="28"/>
                        <a:pt x="8" y="37"/>
                        <a:pt x="18" y="38"/>
                      </a:cubicBezTo>
                      <a:cubicBezTo>
                        <a:pt x="33" y="39"/>
                        <a:pt x="76" y="48"/>
                        <a:pt x="88" y="72"/>
                      </a:cubicBezTo>
                      <a:cubicBezTo>
                        <a:pt x="88" y="72"/>
                        <a:pt x="88" y="72"/>
                        <a:pt x="88" y="72"/>
                      </a:cubicBezTo>
                      <a:cubicBezTo>
                        <a:pt x="95" y="60"/>
                        <a:pt x="101" y="47"/>
                        <a:pt x="104" y="33"/>
                      </a:cubicBezTo>
                      <a:cubicBezTo>
                        <a:pt x="75" y="6"/>
                        <a:pt x="28" y="1"/>
                        <a:pt x="22" y="0"/>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5" name="Google Shape;705;p32"/>
                <p:cNvSpPr/>
                <p:nvPr>
                  <p:custDataLst>
                    <p:tags r:id="rId29"/>
                  </p:custDataLst>
                </p:nvPr>
              </p:nvSpPr>
              <p:spPr>
                <a:xfrm>
                  <a:off x="4180820" y="2629945"/>
                  <a:ext cx="58237" cy="87866"/>
                </a:xfrm>
                <a:custGeom>
                  <a:avLst/>
                  <a:gdLst/>
                  <a:ahLst/>
                  <a:cxnLst/>
                  <a:rect l="l" t="t" r="r" b="b"/>
                  <a:pathLst>
                    <a:path w="24" h="36" extrusionOk="0">
                      <a:moveTo>
                        <a:pt x="6" y="36"/>
                      </a:moveTo>
                      <a:cubicBezTo>
                        <a:pt x="3" y="35"/>
                        <a:pt x="2" y="34"/>
                        <a:pt x="0" y="32"/>
                      </a:cubicBezTo>
                      <a:cubicBezTo>
                        <a:pt x="19" y="0"/>
                        <a:pt x="19" y="0"/>
                        <a:pt x="19" y="0"/>
                      </a:cubicBezTo>
                      <a:cubicBezTo>
                        <a:pt x="20" y="1"/>
                        <a:pt x="23" y="2"/>
                        <a:pt x="24" y="3"/>
                      </a:cubicBezTo>
                      <a:lnTo>
                        <a:pt x="6" y="36"/>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6" name="Google Shape;706;p32"/>
                <p:cNvSpPr/>
                <p:nvPr>
                  <p:custDataLst>
                    <p:tags r:id="rId30"/>
                  </p:custDataLst>
                </p:nvPr>
              </p:nvSpPr>
              <p:spPr>
                <a:xfrm>
                  <a:off x="4051064" y="2548209"/>
                  <a:ext cx="103192" cy="208427"/>
                </a:xfrm>
                <a:custGeom>
                  <a:avLst/>
                  <a:gdLst/>
                  <a:ahLst/>
                  <a:cxnLst/>
                  <a:rect l="l" t="t" r="r" b="b"/>
                  <a:pathLst>
                    <a:path w="43" h="86" extrusionOk="0">
                      <a:moveTo>
                        <a:pt x="23" y="85"/>
                      </a:moveTo>
                      <a:cubicBezTo>
                        <a:pt x="23" y="86"/>
                        <a:pt x="30" y="80"/>
                        <a:pt x="31" y="79"/>
                      </a:cubicBezTo>
                      <a:cubicBezTo>
                        <a:pt x="34" y="75"/>
                        <a:pt x="36" y="72"/>
                        <a:pt x="38" y="68"/>
                      </a:cubicBezTo>
                      <a:cubicBezTo>
                        <a:pt x="41" y="59"/>
                        <a:pt x="43" y="50"/>
                        <a:pt x="42" y="42"/>
                      </a:cubicBezTo>
                      <a:cubicBezTo>
                        <a:pt x="39" y="20"/>
                        <a:pt x="22" y="3"/>
                        <a:pt x="0" y="0"/>
                      </a:cubicBezTo>
                      <a:cubicBezTo>
                        <a:pt x="0" y="0"/>
                        <a:pt x="22" y="84"/>
                        <a:pt x="23" y="85"/>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7" name="Google Shape;707;p32"/>
                <p:cNvSpPr/>
                <p:nvPr>
                  <p:custDataLst>
                    <p:tags r:id="rId31"/>
                  </p:custDataLst>
                </p:nvPr>
              </p:nvSpPr>
              <p:spPr>
                <a:xfrm>
                  <a:off x="3654643" y="2470559"/>
                  <a:ext cx="453636" cy="493483"/>
                </a:xfrm>
                <a:custGeom>
                  <a:avLst/>
                  <a:gdLst/>
                  <a:ahLst/>
                  <a:cxnLst/>
                  <a:rect l="l" t="t" r="r" b="b"/>
                  <a:pathLst>
                    <a:path w="188" h="204" extrusionOk="0">
                      <a:moveTo>
                        <a:pt x="94" y="0"/>
                      </a:moveTo>
                      <a:cubicBezTo>
                        <a:pt x="42" y="0"/>
                        <a:pt x="0" y="42"/>
                        <a:pt x="0" y="94"/>
                      </a:cubicBezTo>
                      <a:cubicBezTo>
                        <a:pt x="0" y="178"/>
                        <a:pt x="0" y="178"/>
                        <a:pt x="0" y="178"/>
                      </a:cubicBezTo>
                      <a:cubicBezTo>
                        <a:pt x="27" y="195"/>
                        <a:pt x="57" y="204"/>
                        <a:pt x="91" y="204"/>
                      </a:cubicBezTo>
                      <a:cubicBezTo>
                        <a:pt x="127" y="204"/>
                        <a:pt x="161" y="193"/>
                        <a:pt x="188" y="173"/>
                      </a:cubicBezTo>
                      <a:cubicBezTo>
                        <a:pt x="188" y="94"/>
                        <a:pt x="188" y="94"/>
                        <a:pt x="188" y="94"/>
                      </a:cubicBezTo>
                      <a:cubicBezTo>
                        <a:pt x="188" y="42"/>
                        <a:pt x="146" y="0"/>
                        <a:pt x="94" y="0"/>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8" name="Google Shape;708;p32"/>
                <p:cNvSpPr/>
                <p:nvPr>
                  <p:custDataLst>
                    <p:tags r:id="rId32"/>
                  </p:custDataLst>
                </p:nvPr>
              </p:nvSpPr>
              <p:spPr>
                <a:xfrm>
                  <a:off x="3792573" y="2695334"/>
                  <a:ext cx="161429" cy="268708"/>
                </a:xfrm>
                <a:custGeom>
                  <a:avLst/>
                  <a:gdLst/>
                  <a:ahLst/>
                  <a:cxnLst/>
                  <a:rect l="l" t="t" r="r" b="b"/>
                  <a:pathLst>
                    <a:path w="67" h="111" extrusionOk="0">
                      <a:moveTo>
                        <a:pt x="34" y="0"/>
                      </a:moveTo>
                      <a:cubicBezTo>
                        <a:pt x="15" y="0"/>
                        <a:pt x="0" y="15"/>
                        <a:pt x="0" y="34"/>
                      </a:cubicBezTo>
                      <a:cubicBezTo>
                        <a:pt x="0" y="108"/>
                        <a:pt x="0" y="108"/>
                        <a:pt x="0" y="108"/>
                      </a:cubicBezTo>
                      <a:cubicBezTo>
                        <a:pt x="11" y="110"/>
                        <a:pt x="22" y="111"/>
                        <a:pt x="34" y="111"/>
                      </a:cubicBezTo>
                      <a:cubicBezTo>
                        <a:pt x="45" y="111"/>
                        <a:pt x="56" y="110"/>
                        <a:pt x="67" y="108"/>
                      </a:cubicBezTo>
                      <a:cubicBezTo>
                        <a:pt x="67" y="34"/>
                        <a:pt x="67" y="34"/>
                        <a:pt x="67" y="34"/>
                      </a:cubicBezTo>
                      <a:cubicBezTo>
                        <a:pt x="67" y="15"/>
                        <a:pt x="52" y="0"/>
                        <a:pt x="34" y="0"/>
                      </a:cubicBez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9" name="Google Shape;709;p32"/>
                <p:cNvSpPr/>
                <p:nvPr>
                  <p:custDataLst>
                    <p:tags r:id="rId33"/>
                  </p:custDataLst>
                </p:nvPr>
              </p:nvSpPr>
              <p:spPr>
                <a:xfrm>
                  <a:off x="3780312" y="2487929"/>
                  <a:ext cx="188100" cy="81600"/>
                </a:xfrm>
                <a:prstGeom prst="ellipse">
                  <a:avLst/>
                </a:pr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0" name="Google Shape;710;p32"/>
                <p:cNvSpPr/>
                <p:nvPr>
                  <p:custDataLst>
                    <p:tags r:id="rId34"/>
                  </p:custDataLst>
                </p:nvPr>
              </p:nvSpPr>
              <p:spPr>
                <a:xfrm>
                  <a:off x="3826289" y="2383715"/>
                  <a:ext cx="96040" cy="169603"/>
                </a:xfrm>
                <a:custGeom>
                  <a:avLst/>
                  <a:gdLst/>
                  <a:ahLst/>
                  <a:cxnLst/>
                  <a:rect l="l" t="t" r="r" b="b"/>
                  <a:pathLst>
                    <a:path w="40" h="70" extrusionOk="0">
                      <a:moveTo>
                        <a:pt x="0" y="0"/>
                      </a:moveTo>
                      <a:cubicBezTo>
                        <a:pt x="0" y="54"/>
                        <a:pt x="0" y="54"/>
                        <a:pt x="0" y="54"/>
                      </a:cubicBezTo>
                      <a:cubicBezTo>
                        <a:pt x="0" y="62"/>
                        <a:pt x="0" y="62"/>
                        <a:pt x="0" y="62"/>
                      </a:cubicBezTo>
                      <a:cubicBezTo>
                        <a:pt x="0" y="64"/>
                        <a:pt x="1" y="67"/>
                        <a:pt x="4" y="68"/>
                      </a:cubicBezTo>
                      <a:cubicBezTo>
                        <a:pt x="8" y="69"/>
                        <a:pt x="13" y="70"/>
                        <a:pt x="20" y="70"/>
                      </a:cubicBezTo>
                      <a:cubicBezTo>
                        <a:pt x="26" y="70"/>
                        <a:pt x="32" y="69"/>
                        <a:pt x="36" y="68"/>
                      </a:cubicBezTo>
                      <a:cubicBezTo>
                        <a:pt x="38" y="67"/>
                        <a:pt x="40" y="64"/>
                        <a:pt x="40" y="62"/>
                      </a:cubicBezTo>
                      <a:cubicBezTo>
                        <a:pt x="40" y="54"/>
                        <a:pt x="40" y="54"/>
                        <a:pt x="40" y="54"/>
                      </a:cubicBezTo>
                      <a:cubicBezTo>
                        <a:pt x="40" y="0"/>
                        <a:pt x="40" y="0"/>
                        <a:pt x="40" y="0"/>
                      </a:cubicBezTo>
                      <a:lnTo>
                        <a:pt x="0" y="0"/>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1" name="Google Shape;711;p32"/>
                <p:cNvSpPr/>
                <p:nvPr>
                  <p:custDataLst>
                    <p:tags r:id="rId35"/>
                  </p:custDataLst>
                </p:nvPr>
              </p:nvSpPr>
              <p:spPr>
                <a:xfrm>
                  <a:off x="3635231" y="1943360"/>
                  <a:ext cx="476100" cy="477000"/>
                </a:xfrm>
                <a:prstGeom prst="ellipse">
                  <a:avLst/>
                </a:pr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2" name="Google Shape;712;p32"/>
                <p:cNvSpPr/>
                <p:nvPr>
                  <p:custDataLst>
                    <p:tags r:id="rId36"/>
                  </p:custDataLst>
                </p:nvPr>
              </p:nvSpPr>
              <p:spPr>
                <a:xfrm>
                  <a:off x="3729227" y="2265197"/>
                  <a:ext cx="287099" cy="86845"/>
                </a:xfrm>
                <a:custGeom>
                  <a:avLst/>
                  <a:gdLst/>
                  <a:ahLst/>
                  <a:cxnLst/>
                  <a:rect l="l" t="t" r="r" b="b"/>
                  <a:pathLst>
                    <a:path w="119" h="36" extrusionOk="0">
                      <a:moveTo>
                        <a:pt x="4" y="0"/>
                      </a:moveTo>
                      <a:cubicBezTo>
                        <a:pt x="2" y="0"/>
                        <a:pt x="0" y="3"/>
                        <a:pt x="2" y="5"/>
                      </a:cubicBezTo>
                      <a:cubicBezTo>
                        <a:pt x="14" y="24"/>
                        <a:pt x="36" y="36"/>
                        <a:pt x="60" y="36"/>
                      </a:cubicBezTo>
                      <a:cubicBezTo>
                        <a:pt x="84" y="36"/>
                        <a:pt x="105" y="24"/>
                        <a:pt x="118" y="5"/>
                      </a:cubicBezTo>
                      <a:cubicBezTo>
                        <a:pt x="119" y="3"/>
                        <a:pt x="118" y="0"/>
                        <a:pt x="115" y="0"/>
                      </a:cubicBezTo>
                      <a:lnTo>
                        <a:pt x="4" y="0"/>
                      </a:ln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3" name="Google Shape;713;p32"/>
                <p:cNvSpPr/>
                <p:nvPr>
                  <p:custDataLst>
                    <p:tags r:id="rId37"/>
                  </p:custDataLst>
                </p:nvPr>
              </p:nvSpPr>
              <p:spPr>
                <a:xfrm>
                  <a:off x="3707772" y="2098659"/>
                  <a:ext cx="331031" cy="113409"/>
                </a:xfrm>
                <a:custGeom>
                  <a:avLst/>
                  <a:gdLst/>
                  <a:ahLst/>
                  <a:cxnLst/>
                  <a:rect l="l" t="t" r="r" b="b"/>
                  <a:pathLst>
                    <a:path w="137" h="47" extrusionOk="0">
                      <a:moveTo>
                        <a:pt x="125" y="47"/>
                      </a:moveTo>
                      <a:cubicBezTo>
                        <a:pt x="12" y="47"/>
                        <a:pt x="12" y="47"/>
                        <a:pt x="12" y="47"/>
                      </a:cubicBezTo>
                      <a:cubicBezTo>
                        <a:pt x="5" y="47"/>
                        <a:pt x="0" y="41"/>
                        <a:pt x="0" y="35"/>
                      </a:cubicBezTo>
                      <a:cubicBezTo>
                        <a:pt x="0" y="12"/>
                        <a:pt x="0" y="12"/>
                        <a:pt x="0" y="12"/>
                      </a:cubicBezTo>
                      <a:cubicBezTo>
                        <a:pt x="0" y="6"/>
                        <a:pt x="5" y="0"/>
                        <a:pt x="12" y="0"/>
                      </a:cubicBezTo>
                      <a:cubicBezTo>
                        <a:pt x="125" y="0"/>
                        <a:pt x="125" y="0"/>
                        <a:pt x="125" y="0"/>
                      </a:cubicBezTo>
                      <a:cubicBezTo>
                        <a:pt x="131" y="0"/>
                        <a:pt x="137" y="6"/>
                        <a:pt x="137" y="12"/>
                      </a:cubicBezTo>
                      <a:cubicBezTo>
                        <a:pt x="137" y="35"/>
                        <a:pt x="137" y="35"/>
                        <a:pt x="137" y="35"/>
                      </a:cubicBezTo>
                      <a:cubicBezTo>
                        <a:pt x="137" y="41"/>
                        <a:pt x="131" y="47"/>
                        <a:pt x="125" y="47"/>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4" name="Google Shape;714;p32"/>
                <p:cNvSpPr/>
                <p:nvPr>
                  <p:custDataLst>
                    <p:tags r:id="rId38"/>
                  </p:custDataLst>
                </p:nvPr>
              </p:nvSpPr>
              <p:spPr>
                <a:xfrm>
                  <a:off x="3768052" y="2132376"/>
                  <a:ext cx="43934" cy="51085"/>
                </a:xfrm>
                <a:custGeom>
                  <a:avLst/>
                  <a:gdLst/>
                  <a:ahLst/>
                  <a:cxnLst/>
                  <a:rect l="l" t="t" r="r" b="b"/>
                  <a:pathLst>
                    <a:path w="43" h="50" extrusionOk="0">
                      <a:moveTo>
                        <a:pt x="43" y="10"/>
                      </a:moveTo>
                      <a:lnTo>
                        <a:pt x="35" y="10"/>
                      </a:lnTo>
                      <a:lnTo>
                        <a:pt x="35" y="0"/>
                      </a:lnTo>
                      <a:lnTo>
                        <a:pt x="7" y="0"/>
                      </a:lnTo>
                      <a:lnTo>
                        <a:pt x="7" y="10"/>
                      </a:lnTo>
                      <a:lnTo>
                        <a:pt x="0" y="10"/>
                      </a:lnTo>
                      <a:lnTo>
                        <a:pt x="0" y="40"/>
                      </a:lnTo>
                      <a:lnTo>
                        <a:pt x="7" y="40"/>
                      </a:lnTo>
                      <a:lnTo>
                        <a:pt x="7" y="50"/>
                      </a:lnTo>
                      <a:lnTo>
                        <a:pt x="35" y="50"/>
                      </a:lnTo>
                      <a:lnTo>
                        <a:pt x="35" y="40"/>
                      </a:lnTo>
                      <a:lnTo>
                        <a:pt x="43" y="40"/>
                      </a:lnTo>
                      <a:lnTo>
                        <a:pt x="43" y="10"/>
                      </a:lnTo>
                      <a:close/>
                    </a:path>
                  </a:pathLst>
                </a:cu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5" name="Google Shape;715;p32"/>
                <p:cNvSpPr/>
                <p:nvPr>
                  <p:custDataLst>
                    <p:tags r:id="rId39"/>
                  </p:custDataLst>
                </p:nvPr>
              </p:nvSpPr>
              <p:spPr>
                <a:xfrm>
                  <a:off x="3939698" y="2132376"/>
                  <a:ext cx="40868" cy="51085"/>
                </a:xfrm>
                <a:custGeom>
                  <a:avLst/>
                  <a:gdLst/>
                  <a:ahLst/>
                  <a:cxnLst/>
                  <a:rect l="l" t="t" r="r" b="b"/>
                  <a:pathLst>
                    <a:path w="40" h="50" extrusionOk="0">
                      <a:moveTo>
                        <a:pt x="40" y="10"/>
                      </a:moveTo>
                      <a:lnTo>
                        <a:pt x="33" y="10"/>
                      </a:lnTo>
                      <a:lnTo>
                        <a:pt x="33" y="0"/>
                      </a:lnTo>
                      <a:lnTo>
                        <a:pt x="7" y="0"/>
                      </a:lnTo>
                      <a:lnTo>
                        <a:pt x="7" y="10"/>
                      </a:lnTo>
                      <a:lnTo>
                        <a:pt x="0" y="10"/>
                      </a:lnTo>
                      <a:lnTo>
                        <a:pt x="0" y="40"/>
                      </a:lnTo>
                      <a:lnTo>
                        <a:pt x="7" y="40"/>
                      </a:lnTo>
                      <a:lnTo>
                        <a:pt x="7" y="50"/>
                      </a:lnTo>
                      <a:lnTo>
                        <a:pt x="33" y="50"/>
                      </a:lnTo>
                      <a:lnTo>
                        <a:pt x="33" y="40"/>
                      </a:lnTo>
                      <a:lnTo>
                        <a:pt x="40" y="40"/>
                      </a:lnTo>
                      <a:lnTo>
                        <a:pt x="40" y="10"/>
                      </a:lnTo>
                      <a:close/>
                    </a:path>
                  </a:pathLst>
                </a:cu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6" name="Google Shape;716;p32"/>
                <p:cNvSpPr/>
                <p:nvPr>
                  <p:custDataLst>
                    <p:tags r:id="rId40"/>
                  </p:custDataLst>
                </p:nvPr>
              </p:nvSpPr>
              <p:spPr>
                <a:xfrm>
                  <a:off x="3613775" y="2098659"/>
                  <a:ext cx="45977" cy="145082"/>
                </a:xfrm>
                <a:custGeom>
                  <a:avLst/>
                  <a:gdLst/>
                  <a:ahLst/>
                  <a:cxnLst/>
                  <a:rect l="l" t="t" r="r" b="b"/>
                  <a:pathLst>
                    <a:path w="19" h="60" extrusionOk="0">
                      <a:moveTo>
                        <a:pt x="9" y="0"/>
                      </a:moveTo>
                      <a:cubicBezTo>
                        <a:pt x="4" y="0"/>
                        <a:pt x="0" y="4"/>
                        <a:pt x="0" y="9"/>
                      </a:cubicBezTo>
                      <a:cubicBezTo>
                        <a:pt x="0" y="51"/>
                        <a:pt x="0" y="51"/>
                        <a:pt x="0" y="51"/>
                      </a:cubicBezTo>
                      <a:cubicBezTo>
                        <a:pt x="0" y="56"/>
                        <a:pt x="4" y="60"/>
                        <a:pt x="9" y="60"/>
                      </a:cubicBezTo>
                      <a:cubicBezTo>
                        <a:pt x="15" y="60"/>
                        <a:pt x="19" y="56"/>
                        <a:pt x="19" y="51"/>
                      </a:cubicBezTo>
                      <a:cubicBezTo>
                        <a:pt x="19" y="9"/>
                        <a:pt x="19" y="9"/>
                        <a:pt x="19" y="9"/>
                      </a:cubicBezTo>
                      <a:cubicBezTo>
                        <a:pt x="19" y="4"/>
                        <a:pt x="15" y="0"/>
                        <a:pt x="9" y="0"/>
                      </a:cubicBez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7" name="Google Shape;717;p32"/>
                <p:cNvSpPr/>
                <p:nvPr>
                  <p:custDataLst>
                    <p:tags r:id="rId41"/>
                  </p:custDataLst>
                </p:nvPr>
              </p:nvSpPr>
              <p:spPr>
                <a:xfrm>
                  <a:off x="3543278" y="2158940"/>
                  <a:ext cx="90000" cy="17400"/>
                </a:xfrm>
                <a:prstGeom prst="rect">
                  <a:avLst/>
                </a:pr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8" name="Google Shape;718;p32"/>
                <p:cNvSpPr/>
                <p:nvPr>
                  <p:custDataLst>
                    <p:tags r:id="rId42"/>
                  </p:custDataLst>
                </p:nvPr>
              </p:nvSpPr>
              <p:spPr>
                <a:xfrm>
                  <a:off x="3526930" y="2149744"/>
                  <a:ext cx="37800" cy="37800"/>
                </a:xfrm>
                <a:prstGeom prst="ellipse">
                  <a:avLst/>
                </a:pr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9" name="Google Shape;719;p32"/>
                <p:cNvSpPr/>
                <p:nvPr>
                  <p:custDataLst>
                    <p:tags r:id="rId43"/>
                  </p:custDataLst>
                </p:nvPr>
              </p:nvSpPr>
              <p:spPr>
                <a:xfrm>
                  <a:off x="3808920" y="1943360"/>
                  <a:ext cx="130778" cy="104214"/>
                </a:xfrm>
                <a:custGeom>
                  <a:avLst/>
                  <a:gdLst/>
                  <a:ahLst/>
                  <a:cxnLst/>
                  <a:rect l="l" t="t" r="r" b="b"/>
                  <a:pathLst>
                    <a:path w="54" h="43" extrusionOk="0">
                      <a:moveTo>
                        <a:pt x="17" y="43"/>
                      </a:moveTo>
                      <a:cubicBezTo>
                        <a:pt x="36" y="43"/>
                        <a:pt x="36" y="43"/>
                        <a:pt x="36" y="43"/>
                      </a:cubicBezTo>
                      <a:cubicBezTo>
                        <a:pt x="46" y="43"/>
                        <a:pt x="54" y="35"/>
                        <a:pt x="54" y="25"/>
                      </a:cubicBezTo>
                      <a:cubicBezTo>
                        <a:pt x="54" y="4"/>
                        <a:pt x="54" y="4"/>
                        <a:pt x="54" y="4"/>
                      </a:cubicBezTo>
                      <a:cubicBezTo>
                        <a:pt x="45" y="1"/>
                        <a:pt x="36" y="0"/>
                        <a:pt x="27" y="0"/>
                      </a:cubicBezTo>
                      <a:cubicBezTo>
                        <a:pt x="17" y="0"/>
                        <a:pt x="8" y="1"/>
                        <a:pt x="0" y="4"/>
                      </a:cubicBezTo>
                      <a:cubicBezTo>
                        <a:pt x="0" y="25"/>
                        <a:pt x="0" y="25"/>
                        <a:pt x="0" y="25"/>
                      </a:cubicBezTo>
                      <a:cubicBezTo>
                        <a:pt x="0" y="35"/>
                        <a:pt x="8" y="43"/>
                        <a:pt x="17" y="43"/>
                      </a:cubicBez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0" name="Google Shape;720;p32"/>
                <p:cNvSpPr/>
                <p:nvPr>
                  <p:custDataLst>
                    <p:tags r:id="rId44"/>
                  </p:custDataLst>
                </p:nvPr>
              </p:nvSpPr>
              <p:spPr>
                <a:xfrm>
                  <a:off x="3865114" y="1859580"/>
                  <a:ext cx="16500" cy="87000"/>
                </a:xfrm>
                <a:prstGeom prst="rect">
                  <a:avLst/>
                </a:pr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1" name="Google Shape;721;p32"/>
                <p:cNvSpPr/>
                <p:nvPr>
                  <p:custDataLst>
                    <p:tags r:id="rId45"/>
                  </p:custDataLst>
                </p:nvPr>
              </p:nvSpPr>
              <p:spPr>
                <a:xfrm>
                  <a:off x="3847745" y="1833016"/>
                  <a:ext cx="53100" cy="55200"/>
                </a:xfrm>
                <a:prstGeom prst="ellipse">
                  <a:avLst/>
                </a:pr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2" name="Google Shape;722;p32"/>
                <p:cNvSpPr/>
                <p:nvPr>
                  <p:custDataLst>
                    <p:tags r:id="rId46"/>
                  </p:custDataLst>
                </p:nvPr>
              </p:nvSpPr>
              <p:spPr>
                <a:xfrm>
                  <a:off x="4088866" y="2098659"/>
                  <a:ext cx="43933" cy="145082"/>
                </a:xfrm>
                <a:custGeom>
                  <a:avLst/>
                  <a:gdLst/>
                  <a:ahLst/>
                  <a:cxnLst/>
                  <a:rect l="l" t="t" r="r" b="b"/>
                  <a:pathLst>
                    <a:path w="18" h="60" extrusionOk="0">
                      <a:moveTo>
                        <a:pt x="9" y="0"/>
                      </a:moveTo>
                      <a:cubicBezTo>
                        <a:pt x="4" y="0"/>
                        <a:pt x="0" y="4"/>
                        <a:pt x="0" y="9"/>
                      </a:cubicBezTo>
                      <a:cubicBezTo>
                        <a:pt x="0" y="51"/>
                        <a:pt x="0" y="51"/>
                        <a:pt x="0" y="51"/>
                      </a:cubicBezTo>
                      <a:cubicBezTo>
                        <a:pt x="0" y="56"/>
                        <a:pt x="4" y="60"/>
                        <a:pt x="9" y="60"/>
                      </a:cubicBezTo>
                      <a:cubicBezTo>
                        <a:pt x="14" y="60"/>
                        <a:pt x="18" y="56"/>
                        <a:pt x="18" y="51"/>
                      </a:cubicBezTo>
                      <a:cubicBezTo>
                        <a:pt x="18" y="9"/>
                        <a:pt x="18" y="9"/>
                        <a:pt x="18" y="9"/>
                      </a:cubicBezTo>
                      <a:cubicBezTo>
                        <a:pt x="18" y="4"/>
                        <a:pt x="14" y="0"/>
                        <a:pt x="9" y="0"/>
                      </a:cubicBez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3" name="Google Shape;723;p32"/>
                <p:cNvSpPr/>
                <p:nvPr>
                  <p:custDataLst>
                    <p:tags r:id="rId47"/>
                  </p:custDataLst>
                </p:nvPr>
              </p:nvSpPr>
              <p:spPr>
                <a:xfrm>
                  <a:off x="4113387" y="2160983"/>
                  <a:ext cx="90000" cy="15300"/>
                </a:xfrm>
                <a:prstGeom prst="rect">
                  <a:avLst/>
                </a:pr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4" name="Google Shape;724;p32"/>
                <p:cNvSpPr/>
                <p:nvPr>
                  <p:custDataLst>
                    <p:tags r:id="rId48"/>
                  </p:custDataLst>
                </p:nvPr>
              </p:nvSpPr>
              <p:spPr>
                <a:xfrm>
                  <a:off x="4180820" y="2149744"/>
                  <a:ext cx="38700" cy="37800"/>
                </a:xfrm>
                <a:prstGeom prst="ellipse">
                  <a:avLst/>
                </a:pr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5" name="Google Shape;725;p32"/>
                <p:cNvSpPr/>
                <p:nvPr>
                  <p:custDataLst>
                    <p:tags r:id="rId49"/>
                  </p:custDataLst>
                </p:nvPr>
              </p:nvSpPr>
              <p:spPr>
                <a:xfrm>
                  <a:off x="3222463" y="1040175"/>
                  <a:ext cx="1294496" cy="722345"/>
                </a:xfrm>
                <a:custGeom>
                  <a:avLst/>
                  <a:gdLst/>
                  <a:ahLst/>
                  <a:cxnLst/>
                  <a:rect l="l" t="t" r="r" b="b"/>
                  <a:pathLst>
                    <a:path w="536" h="299" extrusionOk="0">
                      <a:moveTo>
                        <a:pt x="499" y="0"/>
                      </a:moveTo>
                      <a:cubicBezTo>
                        <a:pt x="37" y="0"/>
                        <a:pt x="37" y="0"/>
                        <a:pt x="37" y="0"/>
                      </a:cubicBezTo>
                      <a:cubicBezTo>
                        <a:pt x="16" y="0"/>
                        <a:pt x="0" y="17"/>
                        <a:pt x="0" y="37"/>
                      </a:cubicBezTo>
                      <a:cubicBezTo>
                        <a:pt x="0" y="188"/>
                        <a:pt x="0" y="188"/>
                        <a:pt x="0" y="188"/>
                      </a:cubicBezTo>
                      <a:cubicBezTo>
                        <a:pt x="0" y="209"/>
                        <a:pt x="16" y="225"/>
                        <a:pt x="37" y="225"/>
                      </a:cubicBezTo>
                      <a:cubicBezTo>
                        <a:pt x="214" y="225"/>
                        <a:pt x="214" y="225"/>
                        <a:pt x="214" y="225"/>
                      </a:cubicBezTo>
                      <a:cubicBezTo>
                        <a:pt x="252" y="288"/>
                        <a:pt x="252" y="288"/>
                        <a:pt x="252" y="288"/>
                      </a:cubicBezTo>
                      <a:cubicBezTo>
                        <a:pt x="259" y="299"/>
                        <a:pt x="276" y="299"/>
                        <a:pt x="284" y="288"/>
                      </a:cubicBezTo>
                      <a:cubicBezTo>
                        <a:pt x="322" y="225"/>
                        <a:pt x="322" y="225"/>
                        <a:pt x="322" y="225"/>
                      </a:cubicBezTo>
                      <a:cubicBezTo>
                        <a:pt x="499" y="225"/>
                        <a:pt x="499" y="225"/>
                        <a:pt x="499" y="225"/>
                      </a:cubicBezTo>
                      <a:cubicBezTo>
                        <a:pt x="520" y="225"/>
                        <a:pt x="536" y="209"/>
                        <a:pt x="536" y="188"/>
                      </a:cubicBezTo>
                      <a:cubicBezTo>
                        <a:pt x="536" y="37"/>
                        <a:pt x="536" y="37"/>
                        <a:pt x="536" y="37"/>
                      </a:cubicBezTo>
                      <a:cubicBezTo>
                        <a:pt x="536" y="17"/>
                        <a:pt x="520" y="0"/>
                        <a:pt x="499" y="0"/>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26" name="Google Shape;726;p32"/>
              <p:cNvSpPr/>
              <p:nvPr>
                <p:custDataLst>
                  <p:tags r:id="rId50"/>
                </p:custDataLst>
              </p:nvPr>
            </p:nvSpPr>
            <p:spPr>
              <a:xfrm>
                <a:off x="3800666" y="2433987"/>
                <a:ext cx="983484" cy="360467"/>
              </a:xfrm>
              <a:custGeom>
                <a:avLst/>
                <a:gdLst/>
                <a:ahLst/>
                <a:cxnLst/>
                <a:rect l="l" t="t" r="r" b="b"/>
                <a:pathLst>
                  <a:path w="480" h="176" extrusionOk="0">
                    <a:moveTo>
                      <a:pt x="4" y="167"/>
                    </a:moveTo>
                    <a:cubicBezTo>
                      <a:pt x="50" y="120"/>
                      <a:pt x="50" y="120"/>
                      <a:pt x="50" y="120"/>
                    </a:cubicBezTo>
                    <a:cubicBezTo>
                      <a:pt x="50" y="37"/>
                      <a:pt x="50" y="37"/>
                      <a:pt x="50" y="37"/>
                    </a:cubicBezTo>
                    <a:cubicBezTo>
                      <a:pt x="50" y="17"/>
                      <a:pt x="67" y="0"/>
                      <a:pt x="87" y="0"/>
                    </a:cubicBezTo>
                    <a:cubicBezTo>
                      <a:pt x="443" y="0"/>
                      <a:pt x="443" y="0"/>
                      <a:pt x="443" y="0"/>
                    </a:cubicBezTo>
                    <a:cubicBezTo>
                      <a:pt x="463" y="0"/>
                      <a:pt x="480" y="17"/>
                      <a:pt x="480" y="37"/>
                    </a:cubicBezTo>
                    <a:cubicBezTo>
                      <a:pt x="480" y="139"/>
                      <a:pt x="480" y="139"/>
                      <a:pt x="480" y="139"/>
                    </a:cubicBezTo>
                    <a:cubicBezTo>
                      <a:pt x="480" y="160"/>
                      <a:pt x="463" y="176"/>
                      <a:pt x="443" y="176"/>
                    </a:cubicBezTo>
                    <a:cubicBezTo>
                      <a:pt x="7" y="176"/>
                      <a:pt x="7" y="176"/>
                      <a:pt x="7" y="176"/>
                    </a:cubicBezTo>
                    <a:cubicBezTo>
                      <a:pt x="3" y="176"/>
                      <a:pt x="0" y="171"/>
                      <a:pt x="4" y="167"/>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7" name="Google Shape;727;p32"/>
              <p:cNvSpPr/>
              <p:nvPr>
                <p:custDataLst>
                  <p:tags r:id="rId51"/>
                </p:custDataLst>
              </p:nvPr>
            </p:nvSpPr>
            <p:spPr>
              <a:xfrm>
                <a:off x="4520348" y="2363800"/>
                <a:ext cx="47578" cy="46815"/>
              </a:xfrm>
              <a:prstGeom prst="ellipse">
                <a:avLst/>
              </a:pr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8" name="Google Shape;728;p32"/>
              <p:cNvSpPr/>
              <p:nvPr>
                <p:custDataLst>
                  <p:tags r:id="rId52"/>
                </p:custDataLst>
              </p:nvPr>
            </p:nvSpPr>
            <p:spPr>
              <a:xfrm>
                <a:off x="4057152" y="2563097"/>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9" name="Google Shape;729;p32"/>
              <p:cNvSpPr/>
              <p:nvPr>
                <p:custDataLst>
                  <p:tags r:id="rId53"/>
                </p:custDataLst>
              </p:nvPr>
            </p:nvSpPr>
            <p:spPr>
              <a:xfrm>
                <a:off x="4057152" y="262461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0" name="Google Shape;730;p32"/>
              <p:cNvSpPr/>
              <p:nvPr>
                <p:custDataLst>
                  <p:tags r:id="rId54"/>
                </p:custDataLst>
              </p:nvPr>
            </p:nvSpPr>
            <p:spPr>
              <a:xfrm>
                <a:off x="4057152" y="2686141"/>
                <a:ext cx="567562" cy="15597"/>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1" name="Google Shape;731;p32"/>
              <p:cNvSpPr/>
              <p:nvPr>
                <p:custDataLst>
                  <p:tags r:id="rId55"/>
                </p:custDataLst>
              </p:nvPr>
            </p:nvSpPr>
            <p:spPr>
              <a:xfrm>
                <a:off x="3800666" y="3160986"/>
                <a:ext cx="983484" cy="361334"/>
              </a:xfrm>
              <a:custGeom>
                <a:avLst/>
                <a:gdLst/>
                <a:ahLst/>
                <a:cxnLst/>
                <a:rect l="l" t="t" r="r" b="b"/>
                <a:pathLst>
                  <a:path w="480" h="176" extrusionOk="0">
                    <a:moveTo>
                      <a:pt x="4" y="9"/>
                    </a:moveTo>
                    <a:cubicBezTo>
                      <a:pt x="50" y="56"/>
                      <a:pt x="50" y="56"/>
                      <a:pt x="50" y="56"/>
                    </a:cubicBezTo>
                    <a:cubicBezTo>
                      <a:pt x="50" y="139"/>
                      <a:pt x="50" y="139"/>
                      <a:pt x="50" y="139"/>
                    </a:cubicBezTo>
                    <a:cubicBezTo>
                      <a:pt x="50" y="159"/>
                      <a:pt x="67" y="176"/>
                      <a:pt x="87" y="176"/>
                    </a:cubicBezTo>
                    <a:cubicBezTo>
                      <a:pt x="443" y="176"/>
                      <a:pt x="443" y="176"/>
                      <a:pt x="443" y="176"/>
                    </a:cubicBezTo>
                    <a:cubicBezTo>
                      <a:pt x="463" y="176"/>
                      <a:pt x="480" y="159"/>
                      <a:pt x="480" y="139"/>
                    </a:cubicBezTo>
                    <a:cubicBezTo>
                      <a:pt x="480" y="37"/>
                      <a:pt x="480" y="37"/>
                      <a:pt x="480" y="37"/>
                    </a:cubicBezTo>
                    <a:cubicBezTo>
                      <a:pt x="480" y="17"/>
                      <a:pt x="463" y="0"/>
                      <a:pt x="443" y="0"/>
                    </a:cubicBezTo>
                    <a:cubicBezTo>
                      <a:pt x="7" y="0"/>
                      <a:pt x="7" y="0"/>
                      <a:pt x="7" y="0"/>
                    </a:cubicBezTo>
                    <a:cubicBezTo>
                      <a:pt x="3" y="0"/>
                      <a:pt x="0" y="6"/>
                      <a:pt x="4" y="9"/>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2" name="Google Shape;732;p32"/>
              <p:cNvSpPr/>
              <p:nvPr>
                <p:custDataLst>
                  <p:tags r:id="rId56"/>
                </p:custDataLst>
              </p:nvPr>
            </p:nvSpPr>
            <p:spPr>
              <a:xfrm>
                <a:off x="4520348" y="3093399"/>
                <a:ext cx="47578" cy="47578"/>
              </a:xfrm>
              <a:prstGeom prst="ellipse">
                <a:avLst/>
              </a:pr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3" name="Google Shape;733;p32"/>
              <p:cNvSpPr/>
              <p:nvPr>
                <p:custDataLst>
                  <p:tags r:id="rId57"/>
                </p:custDataLst>
              </p:nvPr>
            </p:nvSpPr>
            <p:spPr>
              <a:xfrm>
                <a:off x="4057152" y="3292695"/>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4" name="Google Shape;734;p32"/>
              <p:cNvSpPr/>
              <p:nvPr>
                <p:custDataLst>
                  <p:tags r:id="rId58"/>
                </p:custDataLst>
              </p:nvPr>
            </p:nvSpPr>
            <p:spPr>
              <a:xfrm>
                <a:off x="4057152" y="3354218"/>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5" name="Google Shape;735;p32"/>
              <p:cNvSpPr/>
              <p:nvPr>
                <p:custDataLst>
                  <p:tags r:id="rId59"/>
                </p:custDataLst>
              </p:nvPr>
            </p:nvSpPr>
            <p:spPr>
              <a:xfrm>
                <a:off x="4057152" y="341573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6" name="Google Shape;736;p32"/>
              <p:cNvSpPr/>
              <p:nvPr>
                <p:custDataLst>
                  <p:tags r:id="rId60"/>
                </p:custDataLst>
              </p:nvPr>
            </p:nvSpPr>
            <p:spPr>
              <a:xfrm>
                <a:off x="677713" y="1912386"/>
                <a:ext cx="982618" cy="360467"/>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7"/>
                      <a:pt x="413" y="0"/>
                      <a:pt x="393" y="0"/>
                    </a:cubicBezTo>
                    <a:cubicBezTo>
                      <a:pt x="37" y="0"/>
                      <a:pt x="37" y="0"/>
                      <a:pt x="37" y="0"/>
                    </a:cubicBezTo>
                    <a:cubicBezTo>
                      <a:pt x="17" y="0"/>
                      <a:pt x="0" y="17"/>
                      <a:pt x="0" y="37"/>
                    </a:cubicBezTo>
                    <a:cubicBezTo>
                      <a:pt x="0" y="139"/>
                      <a:pt x="0" y="139"/>
                      <a:pt x="0" y="139"/>
                    </a:cubicBezTo>
                    <a:cubicBezTo>
                      <a:pt x="0" y="160"/>
                      <a:pt x="17" y="176"/>
                      <a:pt x="37" y="176"/>
                    </a:cubicBezTo>
                    <a:cubicBezTo>
                      <a:pt x="473" y="176"/>
                      <a:pt x="473" y="176"/>
                      <a:pt x="473" y="176"/>
                    </a:cubicBezTo>
                    <a:cubicBezTo>
                      <a:pt x="478" y="176"/>
                      <a:pt x="480" y="170"/>
                      <a:pt x="477" y="167"/>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7" name="Google Shape;737;p32"/>
              <p:cNvSpPr/>
              <p:nvPr>
                <p:custDataLst>
                  <p:tags r:id="rId61"/>
                </p:custDataLst>
              </p:nvPr>
            </p:nvSpPr>
            <p:spPr>
              <a:xfrm>
                <a:off x="892607" y="1842199"/>
                <a:ext cx="46815" cy="47578"/>
              </a:xfrm>
              <a:prstGeom prst="ellipse">
                <a:avLst/>
              </a:pr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8" name="Google Shape;738;p32"/>
              <p:cNvSpPr/>
              <p:nvPr>
                <p:custDataLst>
                  <p:tags r:id="rId62"/>
                </p:custDataLst>
              </p:nvPr>
            </p:nvSpPr>
            <p:spPr>
              <a:xfrm>
                <a:off x="837150" y="2041495"/>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9" name="Google Shape;739;p32"/>
              <p:cNvSpPr/>
              <p:nvPr>
                <p:custDataLst>
                  <p:tags r:id="rId63"/>
                </p:custDataLst>
              </p:nvPr>
            </p:nvSpPr>
            <p:spPr>
              <a:xfrm>
                <a:off x="837150" y="210301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0" name="Google Shape;740;p32"/>
              <p:cNvSpPr/>
              <p:nvPr>
                <p:custDataLst>
                  <p:tags r:id="rId64"/>
                </p:custDataLst>
              </p:nvPr>
            </p:nvSpPr>
            <p:spPr>
              <a:xfrm>
                <a:off x="837150" y="2164539"/>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1" name="Google Shape;741;p32"/>
              <p:cNvSpPr/>
              <p:nvPr>
                <p:custDataLst>
                  <p:tags r:id="rId65"/>
                </p:custDataLst>
              </p:nvPr>
            </p:nvSpPr>
            <p:spPr>
              <a:xfrm>
                <a:off x="677713" y="2640252"/>
                <a:ext cx="982618" cy="360467"/>
              </a:xfrm>
              <a:custGeom>
                <a:avLst/>
                <a:gdLst/>
                <a:ahLst/>
                <a:cxnLst/>
                <a:rect l="l" t="t" r="r" b="b"/>
                <a:pathLst>
                  <a:path w="480" h="176" extrusionOk="0">
                    <a:moveTo>
                      <a:pt x="477" y="9"/>
                    </a:moveTo>
                    <a:cubicBezTo>
                      <a:pt x="430" y="56"/>
                      <a:pt x="430" y="56"/>
                      <a:pt x="430" y="56"/>
                    </a:cubicBezTo>
                    <a:cubicBezTo>
                      <a:pt x="430" y="139"/>
                      <a:pt x="430" y="139"/>
                      <a:pt x="430" y="139"/>
                    </a:cubicBezTo>
                    <a:cubicBezTo>
                      <a:pt x="430" y="159"/>
                      <a:pt x="413" y="176"/>
                      <a:pt x="393" y="176"/>
                    </a:cubicBezTo>
                    <a:cubicBezTo>
                      <a:pt x="37" y="176"/>
                      <a:pt x="37" y="176"/>
                      <a:pt x="37" y="176"/>
                    </a:cubicBezTo>
                    <a:cubicBezTo>
                      <a:pt x="17" y="176"/>
                      <a:pt x="0" y="159"/>
                      <a:pt x="0" y="139"/>
                    </a:cubicBezTo>
                    <a:cubicBezTo>
                      <a:pt x="0" y="37"/>
                      <a:pt x="0" y="37"/>
                      <a:pt x="0" y="37"/>
                    </a:cubicBezTo>
                    <a:cubicBezTo>
                      <a:pt x="0" y="16"/>
                      <a:pt x="17" y="0"/>
                      <a:pt x="37" y="0"/>
                    </a:cubicBezTo>
                    <a:cubicBezTo>
                      <a:pt x="473" y="0"/>
                      <a:pt x="473" y="0"/>
                      <a:pt x="473" y="0"/>
                    </a:cubicBezTo>
                    <a:cubicBezTo>
                      <a:pt x="478" y="0"/>
                      <a:pt x="480" y="5"/>
                      <a:pt x="477" y="9"/>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2" name="Google Shape;742;p32"/>
              <p:cNvSpPr/>
              <p:nvPr>
                <p:custDataLst>
                  <p:tags r:id="rId66"/>
                </p:custDataLst>
              </p:nvPr>
            </p:nvSpPr>
            <p:spPr>
              <a:xfrm>
                <a:off x="892607" y="2572664"/>
                <a:ext cx="46815" cy="46815"/>
              </a:xfrm>
              <a:prstGeom prst="ellipse">
                <a:avLst/>
              </a:pr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3" name="Google Shape;743;p32"/>
              <p:cNvSpPr/>
              <p:nvPr>
                <p:custDataLst>
                  <p:tags r:id="rId67"/>
                </p:custDataLst>
              </p:nvPr>
            </p:nvSpPr>
            <p:spPr>
              <a:xfrm>
                <a:off x="837150" y="2771094"/>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4" name="Google Shape;744;p32"/>
              <p:cNvSpPr/>
              <p:nvPr>
                <p:custDataLst>
                  <p:tags r:id="rId68"/>
                </p:custDataLst>
              </p:nvPr>
            </p:nvSpPr>
            <p:spPr>
              <a:xfrm>
                <a:off x="837150" y="2832616"/>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5" name="Google Shape;745;p32"/>
              <p:cNvSpPr/>
              <p:nvPr>
                <p:custDataLst>
                  <p:tags r:id="rId69"/>
                </p:custDataLst>
              </p:nvPr>
            </p:nvSpPr>
            <p:spPr>
              <a:xfrm>
                <a:off x="837150" y="289413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746" name="Google Shape;746;p32"/>
              <p:cNvGrpSpPr/>
              <p:nvPr/>
            </p:nvGrpSpPr>
            <p:grpSpPr>
              <a:xfrm>
                <a:off x="2325022" y="1663641"/>
                <a:ext cx="811825" cy="199548"/>
                <a:chOff x="572168" y="935960"/>
                <a:chExt cx="669215" cy="164495"/>
              </a:xfrm>
            </p:grpSpPr>
            <p:sp>
              <p:nvSpPr>
                <p:cNvPr id="747" name="Google Shape;747;p32"/>
                <p:cNvSpPr/>
                <p:nvPr>
                  <p:custDataLst>
                    <p:tags r:id="rId70"/>
                  </p:custDataLst>
                </p:nvPr>
              </p:nvSpPr>
              <p:spPr>
                <a:xfrm>
                  <a:off x="572168" y="935960"/>
                  <a:ext cx="669215" cy="19413"/>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8" name="Google Shape;748;p32"/>
                <p:cNvSpPr/>
                <p:nvPr>
                  <p:custDataLst>
                    <p:tags r:id="rId71"/>
                  </p:custDataLst>
                </p:nvPr>
              </p:nvSpPr>
              <p:spPr>
                <a:xfrm>
                  <a:off x="572168" y="100850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9" name="Google Shape;749;p32"/>
                <p:cNvSpPr/>
                <p:nvPr>
                  <p:custDataLst>
                    <p:tags r:id="rId72"/>
                  </p:custDataLst>
                </p:nvPr>
              </p:nvSpPr>
              <p:spPr>
                <a:xfrm>
                  <a:off x="572168" y="108104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50" name="Google Shape;750;p32"/>
              <p:cNvGrpSpPr/>
              <p:nvPr/>
            </p:nvGrpSpPr>
            <p:grpSpPr>
              <a:xfrm>
                <a:off x="839508" y="1781556"/>
                <a:ext cx="201752" cy="202179"/>
                <a:chOff x="5471892" y="3290059"/>
                <a:chExt cx="174300" cy="174654"/>
              </a:xfrm>
            </p:grpSpPr>
            <p:sp>
              <p:nvSpPr>
                <p:cNvPr id="751" name="Google Shape;751;p32"/>
                <p:cNvSpPr/>
                <p:nvPr>
                  <p:custDataLst>
                    <p:tags r:id="rId73"/>
                  </p:custDataLst>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2" name="Google Shape;752;p32"/>
                <p:cNvSpPr/>
                <p:nvPr>
                  <p:custDataLst>
                    <p:tags r:id="rId74"/>
                  </p:custDataLst>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3" name="Google Shape;753;p32"/>
                <p:cNvSpPr/>
                <p:nvPr>
                  <p:custDataLst>
                    <p:tags r:id="rId75"/>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54" name="Google Shape;754;p32"/>
              <p:cNvGrpSpPr/>
              <p:nvPr/>
            </p:nvGrpSpPr>
            <p:grpSpPr>
              <a:xfrm>
                <a:off x="839508" y="2506331"/>
                <a:ext cx="201752" cy="202179"/>
                <a:chOff x="5471892" y="3290059"/>
                <a:chExt cx="174300" cy="174654"/>
              </a:xfrm>
            </p:grpSpPr>
            <p:sp>
              <p:nvSpPr>
                <p:cNvPr id="755" name="Google Shape;755;p32"/>
                <p:cNvSpPr/>
                <p:nvPr>
                  <p:custDataLst>
                    <p:tags r:id="rId76"/>
                  </p:custDataLst>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6" name="Google Shape;756;p32"/>
                <p:cNvSpPr/>
                <p:nvPr>
                  <p:custDataLst>
                    <p:tags r:id="rId77"/>
                  </p:custDataLst>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7" name="Google Shape;757;p32"/>
                <p:cNvSpPr/>
                <p:nvPr>
                  <p:custDataLst>
                    <p:tags r:id="rId78"/>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58" name="Google Shape;758;p32"/>
              <p:cNvGrpSpPr/>
              <p:nvPr/>
            </p:nvGrpSpPr>
            <p:grpSpPr>
              <a:xfrm>
                <a:off x="4443821" y="2320681"/>
                <a:ext cx="201752" cy="202179"/>
                <a:chOff x="5471892" y="3290059"/>
                <a:chExt cx="174300" cy="174654"/>
              </a:xfrm>
            </p:grpSpPr>
            <p:sp>
              <p:nvSpPr>
                <p:cNvPr id="759" name="Google Shape;759;p32"/>
                <p:cNvSpPr/>
                <p:nvPr>
                  <p:custDataLst>
                    <p:tags r:id="rId79"/>
                  </p:custDataLst>
                </p:nvPr>
              </p:nvSpPr>
              <p:spPr>
                <a:xfrm>
                  <a:off x="5471892" y="3290059"/>
                  <a:ext cx="174300" cy="174300"/>
                </a:xfrm>
                <a:prstGeom prst="ellipse">
                  <a:avLst/>
                </a:pr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0" name="Google Shape;760;p32"/>
                <p:cNvSpPr/>
                <p:nvPr>
                  <p:custDataLst>
                    <p:tags r:id="rId80"/>
                  </p:custDataLst>
                </p:nvPr>
              </p:nvSpPr>
              <p:spPr>
                <a:xfrm>
                  <a:off x="5529353" y="3333831"/>
                  <a:ext cx="58800" cy="57600"/>
                </a:xfrm>
                <a:prstGeom prst="ellipse">
                  <a:avLst/>
                </a:pr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1" name="Google Shape;761;p32"/>
                <p:cNvSpPr/>
                <p:nvPr>
                  <p:custDataLst>
                    <p:tags r:id="rId81"/>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62" name="Google Shape;762;p32"/>
              <p:cNvGrpSpPr/>
              <p:nvPr/>
            </p:nvGrpSpPr>
            <p:grpSpPr>
              <a:xfrm>
                <a:off x="4443821" y="3045456"/>
                <a:ext cx="201752" cy="202179"/>
                <a:chOff x="5471892" y="3290059"/>
                <a:chExt cx="174300" cy="174654"/>
              </a:xfrm>
            </p:grpSpPr>
            <p:sp>
              <p:nvSpPr>
                <p:cNvPr id="763" name="Google Shape;763;p32"/>
                <p:cNvSpPr/>
                <p:nvPr>
                  <p:custDataLst>
                    <p:tags r:id="rId82"/>
                  </p:custDataLst>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4" name="Google Shape;764;p32"/>
                <p:cNvSpPr/>
                <p:nvPr>
                  <p:custDataLst>
                    <p:tags r:id="rId83"/>
                  </p:custDataLst>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5" name="Google Shape;765;p32"/>
                <p:cNvSpPr/>
                <p:nvPr>
                  <p:custDataLst>
                    <p:tags r:id="rId84"/>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sp>
        <p:nvSpPr>
          <p:cNvPr id="5" name="Text Box 4"/>
          <p:cNvSpPr txBox="1"/>
          <p:nvPr/>
        </p:nvSpPr>
        <p:spPr>
          <a:xfrm>
            <a:off x="5436235" y="2191385"/>
            <a:ext cx="4572000" cy="829945"/>
          </a:xfrm>
          <a:prstGeom prst="rect">
            <a:avLst/>
          </a:prstGeom>
          <a:noFill/>
        </p:spPr>
        <p:txBody>
          <a:bodyPr wrap="square" rtlCol="0" anchor="t">
            <a:spAutoFit/>
          </a:bodyPr>
          <a:p>
            <a:r>
              <a:rPr lang="en-US" altLang="en-GB" sz="4800" b="1">
                <a:latin typeface="Calibri" panose="020F0502020204030204" charset="0"/>
                <a:cs typeface="Calibri" panose="020F0502020204030204" charset="0"/>
                <a:sym typeface="+mn-ea"/>
              </a:rPr>
              <a:t>Data Set</a:t>
            </a:r>
            <a:endParaRPr lang="en-US" altLang="en-GB" sz="4800" b="1">
              <a:latin typeface="Calibri" panose="020F0502020204030204" charset="0"/>
              <a:cs typeface="Calibri" panose="020F050202020403020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en-US"/>
              <a:t>Use these Images/data to Train our AI Model</a:t>
            </a:r>
            <a:endParaRPr lang="en-US"/>
          </a:p>
        </p:txBody>
      </p:sp>
      <p:pic>
        <p:nvPicPr>
          <p:cNvPr id="5" name="Picture 4"/>
          <p:cNvPicPr>
            <a:picLocks noChangeAspect="1"/>
          </p:cNvPicPr>
          <p:nvPr/>
        </p:nvPicPr>
        <p:blipFill>
          <a:blip r:embed="rId1"/>
          <a:stretch>
            <a:fillRect/>
          </a:stretch>
        </p:blipFill>
        <p:spPr>
          <a:xfrm>
            <a:off x="720090" y="2068195"/>
            <a:ext cx="3582670" cy="1524000"/>
          </a:xfrm>
          <a:prstGeom prst="rect">
            <a:avLst/>
          </a:prstGeom>
        </p:spPr>
      </p:pic>
      <p:pic>
        <p:nvPicPr>
          <p:cNvPr id="6" name="Picture 5"/>
          <p:cNvPicPr>
            <a:picLocks noChangeAspect="1"/>
          </p:cNvPicPr>
          <p:nvPr/>
        </p:nvPicPr>
        <p:blipFill>
          <a:blip r:embed="rId2"/>
          <a:stretch>
            <a:fillRect/>
          </a:stretch>
        </p:blipFill>
        <p:spPr>
          <a:xfrm>
            <a:off x="5217795" y="2139950"/>
            <a:ext cx="3112770" cy="1543050"/>
          </a:xfrm>
          <a:prstGeom prst="rect">
            <a:avLst/>
          </a:prstGeom>
        </p:spPr>
      </p:pic>
      <p:sp>
        <p:nvSpPr>
          <p:cNvPr id="7" name="Text Box 6"/>
          <p:cNvSpPr txBox="1"/>
          <p:nvPr/>
        </p:nvSpPr>
        <p:spPr>
          <a:xfrm>
            <a:off x="812165" y="3778250"/>
            <a:ext cx="2463800" cy="306705"/>
          </a:xfrm>
          <a:prstGeom prst="rect">
            <a:avLst/>
          </a:prstGeom>
          <a:noFill/>
        </p:spPr>
        <p:txBody>
          <a:bodyPr wrap="square" rtlCol="0">
            <a:spAutoFit/>
          </a:bodyPr>
          <a:p>
            <a:r>
              <a:rPr lang="en-US"/>
              <a:t>Planes</a:t>
            </a:r>
            <a:endParaRPr lang="en-US"/>
          </a:p>
        </p:txBody>
      </p:sp>
      <p:sp>
        <p:nvSpPr>
          <p:cNvPr id="8" name="Text Box 7"/>
          <p:cNvSpPr txBox="1"/>
          <p:nvPr/>
        </p:nvSpPr>
        <p:spPr>
          <a:xfrm>
            <a:off x="5219700" y="3868420"/>
            <a:ext cx="4572000" cy="306705"/>
          </a:xfrm>
          <a:prstGeom prst="rect">
            <a:avLst/>
          </a:prstGeom>
          <a:noFill/>
        </p:spPr>
        <p:txBody>
          <a:bodyPr wrap="square" rtlCol="0" anchor="t">
            <a:spAutoFit/>
          </a:bodyPr>
          <a:p>
            <a:r>
              <a:rPr lang="en-US">
                <a:sym typeface="+mn-ea"/>
              </a:rPr>
              <a:t>Car</a:t>
            </a:r>
            <a:endParaRPr lang="en-US">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en-US">
                <a:sym typeface="+mn-ea"/>
              </a:rPr>
              <a:t>Use these Images/data to Train our AI Model</a:t>
            </a:r>
            <a:endParaRPr lang="en-US"/>
          </a:p>
        </p:txBody>
      </p:sp>
      <p:pic>
        <p:nvPicPr>
          <p:cNvPr id="5" name="Picture 4"/>
          <p:cNvPicPr>
            <a:picLocks noChangeAspect="1"/>
          </p:cNvPicPr>
          <p:nvPr/>
        </p:nvPicPr>
        <p:blipFill>
          <a:blip r:embed="rId1"/>
          <a:stretch>
            <a:fillRect/>
          </a:stretch>
        </p:blipFill>
        <p:spPr>
          <a:xfrm>
            <a:off x="899160" y="1564005"/>
            <a:ext cx="2639060" cy="2574290"/>
          </a:xfrm>
          <a:prstGeom prst="rect">
            <a:avLst/>
          </a:prstGeom>
        </p:spPr>
      </p:pic>
      <p:pic>
        <p:nvPicPr>
          <p:cNvPr id="6" name="Picture 5"/>
          <p:cNvPicPr>
            <a:picLocks noChangeAspect="1"/>
          </p:cNvPicPr>
          <p:nvPr/>
        </p:nvPicPr>
        <p:blipFill>
          <a:blip r:embed="rId2"/>
          <a:stretch>
            <a:fillRect/>
          </a:stretch>
        </p:blipFill>
        <p:spPr>
          <a:xfrm>
            <a:off x="4787900" y="1419860"/>
            <a:ext cx="3140075" cy="2720975"/>
          </a:xfrm>
          <a:prstGeom prst="rect">
            <a:avLst/>
          </a:prstGeom>
        </p:spPr>
      </p:pic>
      <p:sp>
        <p:nvSpPr>
          <p:cNvPr id="7" name="Text Box 6"/>
          <p:cNvSpPr txBox="1"/>
          <p:nvPr/>
        </p:nvSpPr>
        <p:spPr>
          <a:xfrm>
            <a:off x="899160" y="4228465"/>
            <a:ext cx="4572000" cy="306705"/>
          </a:xfrm>
          <a:prstGeom prst="rect">
            <a:avLst/>
          </a:prstGeom>
          <a:noFill/>
        </p:spPr>
        <p:txBody>
          <a:bodyPr wrap="square" rtlCol="0" anchor="t">
            <a:spAutoFit/>
          </a:bodyPr>
          <a:p>
            <a:r>
              <a:rPr lang="en-US">
                <a:sym typeface="+mn-ea"/>
              </a:rPr>
              <a:t>Cat</a:t>
            </a:r>
            <a:endParaRPr lang="en-US">
              <a:sym typeface="+mn-ea"/>
            </a:endParaRPr>
          </a:p>
        </p:txBody>
      </p:sp>
      <p:sp>
        <p:nvSpPr>
          <p:cNvPr id="8" name="Text Box 7"/>
          <p:cNvSpPr txBox="1"/>
          <p:nvPr/>
        </p:nvSpPr>
        <p:spPr>
          <a:xfrm>
            <a:off x="4787900" y="4187190"/>
            <a:ext cx="4572000" cy="306705"/>
          </a:xfrm>
          <a:prstGeom prst="rect">
            <a:avLst/>
          </a:prstGeom>
          <a:noFill/>
        </p:spPr>
        <p:txBody>
          <a:bodyPr wrap="square" rtlCol="0" anchor="t">
            <a:spAutoFit/>
          </a:bodyPr>
          <a:p>
            <a:r>
              <a:rPr lang="en-US">
                <a:sym typeface="+mn-ea"/>
              </a:rPr>
              <a:t>Dog</a:t>
            </a:r>
            <a:endParaRPr lang="en-US">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sym typeface="+mn-ea"/>
              </a:rPr>
              <a:t>Use these Images/data to Train our AI Model</a:t>
            </a:r>
            <a:endParaRPr lang="en-US"/>
          </a:p>
        </p:txBody>
      </p:sp>
      <p:pic>
        <p:nvPicPr>
          <p:cNvPr id="3" name="Picture 2"/>
          <p:cNvPicPr>
            <a:picLocks noChangeAspect="1"/>
          </p:cNvPicPr>
          <p:nvPr/>
        </p:nvPicPr>
        <p:blipFill>
          <a:blip r:embed="rId1"/>
          <a:stretch>
            <a:fillRect/>
          </a:stretch>
        </p:blipFill>
        <p:spPr>
          <a:xfrm>
            <a:off x="1259205" y="1708150"/>
            <a:ext cx="2162175" cy="2428875"/>
          </a:xfrm>
          <a:prstGeom prst="rect">
            <a:avLst/>
          </a:prstGeom>
        </p:spPr>
      </p:pic>
      <p:pic>
        <p:nvPicPr>
          <p:cNvPr id="4" name="Picture 3"/>
          <p:cNvPicPr>
            <a:picLocks noChangeAspect="1"/>
          </p:cNvPicPr>
          <p:nvPr/>
        </p:nvPicPr>
        <p:blipFill>
          <a:blip r:embed="rId2"/>
          <a:stretch>
            <a:fillRect/>
          </a:stretch>
        </p:blipFill>
        <p:spPr>
          <a:xfrm>
            <a:off x="5046980" y="1708150"/>
            <a:ext cx="2621280" cy="2466975"/>
          </a:xfrm>
          <a:prstGeom prst="rect">
            <a:avLst/>
          </a:prstGeom>
        </p:spPr>
      </p:pic>
      <p:sp>
        <p:nvSpPr>
          <p:cNvPr id="5" name="Text Box 4"/>
          <p:cNvSpPr txBox="1"/>
          <p:nvPr/>
        </p:nvSpPr>
        <p:spPr>
          <a:xfrm>
            <a:off x="1259205" y="4300220"/>
            <a:ext cx="4572000" cy="306705"/>
          </a:xfrm>
          <a:prstGeom prst="rect">
            <a:avLst/>
          </a:prstGeom>
          <a:noFill/>
        </p:spPr>
        <p:txBody>
          <a:bodyPr wrap="square" rtlCol="0" anchor="t">
            <a:spAutoFit/>
          </a:bodyPr>
          <a:p>
            <a:r>
              <a:rPr lang="en-US">
                <a:sym typeface="+mn-ea"/>
              </a:rPr>
              <a:t>Flowers</a:t>
            </a:r>
            <a:endParaRPr lang="en-US">
              <a:sym typeface="+mn-ea"/>
            </a:endParaRPr>
          </a:p>
        </p:txBody>
      </p:sp>
      <p:sp>
        <p:nvSpPr>
          <p:cNvPr id="6" name="Text Box 5"/>
          <p:cNvSpPr txBox="1"/>
          <p:nvPr/>
        </p:nvSpPr>
        <p:spPr>
          <a:xfrm>
            <a:off x="5219700" y="4371975"/>
            <a:ext cx="4572000" cy="306705"/>
          </a:xfrm>
          <a:prstGeom prst="rect">
            <a:avLst/>
          </a:prstGeom>
          <a:noFill/>
        </p:spPr>
        <p:txBody>
          <a:bodyPr wrap="square" rtlCol="0" anchor="t">
            <a:spAutoFit/>
          </a:bodyPr>
          <a:p>
            <a:r>
              <a:rPr lang="en-US">
                <a:sym typeface="+mn-ea"/>
              </a:rPr>
              <a:t>Fruits</a:t>
            </a:r>
            <a:endParaRPr lang="en-US">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71" name="Google Shape;671;p32"/>
          <p:cNvGrpSpPr/>
          <p:nvPr/>
        </p:nvGrpSpPr>
        <p:grpSpPr>
          <a:xfrm>
            <a:off x="560705" y="979170"/>
            <a:ext cx="3838575" cy="3227705"/>
            <a:chOff x="677713" y="979198"/>
            <a:chExt cx="4106436" cy="3338568"/>
          </a:xfrm>
        </p:grpSpPr>
        <p:grpSp>
          <p:nvGrpSpPr>
            <p:cNvPr id="672" name="Google Shape;672;p32"/>
            <p:cNvGrpSpPr/>
            <p:nvPr/>
          </p:nvGrpSpPr>
          <p:grpSpPr>
            <a:xfrm>
              <a:off x="1529466" y="1284974"/>
              <a:ext cx="480545" cy="481555"/>
              <a:chOff x="5471892" y="3290059"/>
              <a:chExt cx="174300" cy="174654"/>
            </a:xfrm>
          </p:grpSpPr>
          <p:sp>
            <p:nvSpPr>
              <p:cNvPr id="673" name="Google Shape;673;p32"/>
              <p:cNvSpPr/>
              <p:nvPr>
                <p:custDataLst>
                  <p:tags r:id="rId1"/>
                </p:custDataLst>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4" name="Google Shape;674;p32"/>
              <p:cNvSpPr/>
              <p:nvPr>
                <p:custDataLst>
                  <p:tags r:id="rId2"/>
                </p:custDataLst>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5" name="Google Shape;675;p32"/>
              <p:cNvSpPr/>
              <p:nvPr>
                <p:custDataLst>
                  <p:tags r:id="rId3"/>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76" name="Google Shape;676;p32"/>
            <p:cNvGrpSpPr/>
            <p:nvPr/>
          </p:nvGrpSpPr>
          <p:grpSpPr>
            <a:xfrm>
              <a:off x="2111256" y="979198"/>
              <a:ext cx="243759" cy="244271"/>
              <a:chOff x="5471892" y="3290059"/>
              <a:chExt cx="174300" cy="174654"/>
            </a:xfrm>
          </p:grpSpPr>
          <p:sp>
            <p:nvSpPr>
              <p:cNvPr id="677" name="Google Shape;677;p32"/>
              <p:cNvSpPr/>
              <p:nvPr>
                <p:custDataLst>
                  <p:tags r:id="rId4"/>
                </p:custDataLst>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8" name="Google Shape;678;p32"/>
              <p:cNvSpPr/>
              <p:nvPr>
                <p:custDataLst>
                  <p:tags r:id="rId5"/>
                </p:custDataLst>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9" name="Google Shape;679;p32"/>
              <p:cNvSpPr/>
              <p:nvPr>
                <p:custDataLst>
                  <p:tags r:id="rId6"/>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80" name="Google Shape;680;p32"/>
            <p:cNvGrpSpPr/>
            <p:nvPr/>
          </p:nvGrpSpPr>
          <p:grpSpPr>
            <a:xfrm>
              <a:off x="3489532" y="1284972"/>
              <a:ext cx="372601" cy="373357"/>
              <a:chOff x="5471892" y="3290059"/>
              <a:chExt cx="174300" cy="174654"/>
            </a:xfrm>
          </p:grpSpPr>
          <p:sp>
            <p:nvSpPr>
              <p:cNvPr id="681" name="Google Shape;681;p32"/>
              <p:cNvSpPr/>
              <p:nvPr>
                <p:custDataLst>
                  <p:tags r:id="rId7"/>
                </p:custDataLst>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2" name="Google Shape;682;p32"/>
              <p:cNvSpPr/>
              <p:nvPr>
                <p:custDataLst>
                  <p:tags r:id="rId8"/>
                </p:custDataLst>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3" name="Google Shape;683;p32"/>
              <p:cNvSpPr/>
              <p:nvPr>
                <p:custDataLst>
                  <p:tags r:id="rId9"/>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84" name="Google Shape;684;p32"/>
            <p:cNvGrpSpPr/>
            <p:nvPr/>
          </p:nvGrpSpPr>
          <p:grpSpPr>
            <a:xfrm>
              <a:off x="677713" y="1538012"/>
              <a:ext cx="4106436" cy="2779754"/>
              <a:chOff x="677713" y="1538012"/>
              <a:chExt cx="4106436" cy="2779754"/>
            </a:xfrm>
          </p:grpSpPr>
          <p:grpSp>
            <p:nvGrpSpPr>
              <p:cNvPr id="685" name="Google Shape;685;p32"/>
              <p:cNvGrpSpPr/>
              <p:nvPr/>
            </p:nvGrpSpPr>
            <p:grpSpPr>
              <a:xfrm>
                <a:off x="1231443" y="1538012"/>
                <a:ext cx="2998974" cy="2779754"/>
                <a:chOff x="2101656" y="1040175"/>
                <a:chExt cx="3536109" cy="3277625"/>
              </a:xfrm>
            </p:grpSpPr>
            <p:sp>
              <p:nvSpPr>
                <p:cNvPr id="686" name="Google Shape;686;p32"/>
                <p:cNvSpPr/>
                <p:nvPr>
                  <p:custDataLst>
                    <p:tags r:id="rId10"/>
                  </p:custDataLst>
                </p:nvPr>
              </p:nvSpPr>
              <p:spPr>
                <a:xfrm>
                  <a:off x="3468694" y="3735428"/>
                  <a:ext cx="798971" cy="454659"/>
                </a:xfrm>
                <a:custGeom>
                  <a:avLst/>
                  <a:gdLst/>
                  <a:ahLst/>
                  <a:cxnLst/>
                  <a:rect l="l" t="t" r="r" b="b"/>
                  <a:pathLst>
                    <a:path w="331" h="188" extrusionOk="0">
                      <a:moveTo>
                        <a:pt x="317" y="142"/>
                      </a:moveTo>
                      <a:cubicBezTo>
                        <a:pt x="307" y="0"/>
                        <a:pt x="307" y="0"/>
                        <a:pt x="307" y="0"/>
                      </a:cubicBezTo>
                      <a:cubicBezTo>
                        <a:pt x="24" y="0"/>
                        <a:pt x="24" y="0"/>
                        <a:pt x="24" y="0"/>
                      </a:cubicBezTo>
                      <a:cubicBezTo>
                        <a:pt x="13" y="143"/>
                        <a:pt x="13" y="143"/>
                        <a:pt x="13" y="143"/>
                      </a:cubicBezTo>
                      <a:cubicBezTo>
                        <a:pt x="12" y="159"/>
                        <a:pt x="8" y="175"/>
                        <a:pt x="0" y="188"/>
                      </a:cubicBezTo>
                      <a:cubicBezTo>
                        <a:pt x="331" y="188"/>
                        <a:pt x="331" y="188"/>
                        <a:pt x="331" y="188"/>
                      </a:cubicBezTo>
                      <a:cubicBezTo>
                        <a:pt x="323" y="174"/>
                        <a:pt x="318" y="159"/>
                        <a:pt x="317" y="142"/>
                      </a:cubicBezTo>
                      <a:close/>
                    </a:path>
                  </a:pathLst>
                </a:cu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7" name="Google Shape;687;p32"/>
                <p:cNvSpPr/>
                <p:nvPr>
                  <p:custDataLst>
                    <p:tags r:id="rId11"/>
                  </p:custDataLst>
                </p:nvPr>
              </p:nvSpPr>
              <p:spPr>
                <a:xfrm>
                  <a:off x="3299091" y="4190087"/>
                  <a:ext cx="1138176" cy="127713"/>
                </a:xfrm>
                <a:custGeom>
                  <a:avLst/>
                  <a:gdLst/>
                  <a:ahLst/>
                  <a:cxnLst/>
                  <a:rect l="l" t="t" r="r" b="b"/>
                  <a:pathLst>
                    <a:path w="471" h="53" extrusionOk="0">
                      <a:moveTo>
                        <a:pt x="461" y="0"/>
                      </a:moveTo>
                      <a:cubicBezTo>
                        <a:pt x="11" y="0"/>
                        <a:pt x="11" y="0"/>
                        <a:pt x="11" y="0"/>
                      </a:cubicBezTo>
                      <a:cubicBezTo>
                        <a:pt x="5" y="0"/>
                        <a:pt x="0" y="5"/>
                        <a:pt x="0" y="11"/>
                      </a:cubicBezTo>
                      <a:cubicBezTo>
                        <a:pt x="0" y="42"/>
                        <a:pt x="0" y="42"/>
                        <a:pt x="0" y="42"/>
                      </a:cubicBezTo>
                      <a:cubicBezTo>
                        <a:pt x="0" y="48"/>
                        <a:pt x="5" y="53"/>
                        <a:pt x="11" y="53"/>
                      </a:cubicBezTo>
                      <a:cubicBezTo>
                        <a:pt x="461" y="53"/>
                        <a:pt x="461" y="53"/>
                        <a:pt x="461" y="53"/>
                      </a:cubicBezTo>
                      <a:cubicBezTo>
                        <a:pt x="467" y="53"/>
                        <a:pt x="471" y="48"/>
                        <a:pt x="471" y="42"/>
                      </a:cubicBezTo>
                      <a:cubicBezTo>
                        <a:pt x="471" y="11"/>
                        <a:pt x="471" y="11"/>
                        <a:pt x="471" y="11"/>
                      </a:cubicBezTo>
                      <a:cubicBezTo>
                        <a:pt x="471" y="5"/>
                        <a:pt x="467" y="0"/>
                        <a:pt x="461" y="0"/>
                      </a:cubicBezTo>
                      <a:close/>
                    </a:path>
                  </a:pathLst>
                </a:cu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8" name="Google Shape;688;p32"/>
                <p:cNvSpPr/>
                <p:nvPr>
                  <p:custDataLst>
                    <p:tags r:id="rId12"/>
                  </p:custDataLst>
                </p:nvPr>
              </p:nvSpPr>
              <p:spPr>
                <a:xfrm>
                  <a:off x="2101656" y="3488176"/>
                  <a:ext cx="3536109" cy="328989"/>
                </a:xfrm>
                <a:custGeom>
                  <a:avLst/>
                  <a:gdLst/>
                  <a:ahLst/>
                  <a:cxnLst/>
                  <a:rect l="l" t="t" r="r" b="b"/>
                  <a:pathLst>
                    <a:path w="1464" h="136" extrusionOk="0">
                      <a:moveTo>
                        <a:pt x="0" y="0"/>
                      </a:moveTo>
                      <a:cubicBezTo>
                        <a:pt x="0" y="90"/>
                        <a:pt x="0" y="90"/>
                        <a:pt x="0" y="90"/>
                      </a:cubicBezTo>
                      <a:cubicBezTo>
                        <a:pt x="0" y="116"/>
                        <a:pt x="21" y="136"/>
                        <a:pt x="46" y="136"/>
                      </a:cubicBezTo>
                      <a:cubicBezTo>
                        <a:pt x="1418" y="136"/>
                        <a:pt x="1418" y="136"/>
                        <a:pt x="1418" y="136"/>
                      </a:cubicBezTo>
                      <a:cubicBezTo>
                        <a:pt x="1443" y="136"/>
                        <a:pt x="1464" y="116"/>
                        <a:pt x="1464" y="90"/>
                      </a:cubicBezTo>
                      <a:cubicBezTo>
                        <a:pt x="1464" y="0"/>
                        <a:pt x="1464" y="0"/>
                        <a:pt x="1464" y="0"/>
                      </a:cubicBezTo>
                      <a:lnTo>
                        <a:pt x="0" y="0"/>
                      </a:lnTo>
                      <a:close/>
                    </a:path>
                  </a:pathLst>
                </a:cu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9" name="Google Shape;689;p32"/>
                <p:cNvSpPr/>
                <p:nvPr>
                  <p:custDataLst>
                    <p:tags r:id="rId13"/>
                  </p:custDataLst>
                </p:nvPr>
              </p:nvSpPr>
              <p:spPr>
                <a:xfrm>
                  <a:off x="2101656" y="1380402"/>
                  <a:ext cx="3536109" cy="2107777"/>
                </a:xfrm>
                <a:custGeom>
                  <a:avLst/>
                  <a:gdLst/>
                  <a:ahLst/>
                  <a:cxnLst/>
                  <a:rect l="l" t="t" r="r" b="b"/>
                  <a:pathLst>
                    <a:path w="1464" h="872" extrusionOk="0">
                      <a:moveTo>
                        <a:pt x="1418" y="0"/>
                      </a:moveTo>
                      <a:cubicBezTo>
                        <a:pt x="46" y="0"/>
                        <a:pt x="46" y="0"/>
                        <a:pt x="46" y="0"/>
                      </a:cubicBezTo>
                      <a:cubicBezTo>
                        <a:pt x="21" y="0"/>
                        <a:pt x="0" y="21"/>
                        <a:pt x="0" y="46"/>
                      </a:cubicBezTo>
                      <a:cubicBezTo>
                        <a:pt x="0" y="872"/>
                        <a:pt x="0" y="872"/>
                        <a:pt x="0" y="872"/>
                      </a:cubicBezTo>
                      <a:cubicBezTo>
                        <a:pt x="1464" y="872"/>
                        <a:pt x="1464" y="872"/>
                        <a:pt x="1464" y="872"/>
                      </a:cubicBezTo>
                      <a:cubicBezTo>
                        <a:pt x="1464" y="46"/>
                        <a:pt x="1464" y="46"/>
                        <a:pt x="1464" y="46"/>
                      </a:cubicBezTo>
                      <a:cubicBezTo>
                        <a:pt x="1464" y="21"/>
                        <a:pt x="1443" y="0"/>
                        <a:pt x="1418" y="0"/>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0" name="Google Shape;690;p32"/>
                <p:cNvSpPr/>
                <p:nvPr>
                  <p:custDataLst>
                    <p:tags r:id="rId14"/>
                  </p:custDataLst>
                </p:nvPr>
              </p:nvSpPr>
              <p:spPr>
                <a:xfrm>
                  <a:off x="2248781" y="1520375"/>
                  <a:ext cx="3229500" cy="1827900"/>
                </a:xfrm>
                <a:prstGeom prst="rect">
                  <a:avLst/>
                </a:pr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1" name="Google Shape;691;p32"/>
                <p:cNvSpPr/>
                <p:nvPr>
                  <p:custDataLst>
                    <p:tags r:id="rId15"/>
                  </p:custDataLst>
                </p:nvPr>
              </p:nvSpPr>
              <p:spPr>
                <a:xfrm>
                  <a:off x="3461541" y="2142593"/>
                  <a:ext cx="823500" cy="821400"/>
                </a:xfrm>
                <a:prstGeom prst="ellipse">
                  <a:avLst/>
                </a:prstGeom>
                <a:solidFill>
                  <a:srgbClr val="FFFFFF">
                    <a:alpha val="40630"/>
                  </a:srgbClr>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2" name="Google Shape;692;p32"/>
                <p:cNvSpPr/>
                <p:nvPr>
                  <p:custDataLst>
                    <p:tags r:id="rId16"/>
                  </p:custDataLst>
                </p:nvPr>
              </p:nvSpPr>
              <p:spPr>
                <a:xfrm>
                  <a:off x="3238810" y="2031227"/>
                  <a:ext cx="481222" cy="660020"/>
                </a:xfrm>
                <a:custGeom>
                  <a:avLst/>
                  <a:gdLst/>
                  <a:ahLst/>
                  <a:cxnLst/>
                  <a:rect l="l" t="t" r="r" b="b"/>
                  <a:pathLst>
                    <a:path w="199" h="273" extrusionOk="0">
                      <a:moveTo>
                        <a:pt x="66" y="22"/>
                      </a:moveTo>
                      <a:cubicBezTo>
                        <a:pt x="66" y="22"/>
                        <a:pt x="64" y="27"/>
                        <a:pt x="60" y="36"/>
                      </a:cubicBezTo>
                      <a:cubicBezTo>
                        <a:pt x="56" y="45"/>
                        <a:pt x="51" y="58"/>
                        <a:pt x="45" y="73"/>
                      </a:cubicBezTo>
                      <a:cubicBezTo>
                        <a:pt x="40" y="88"/>
                        <a:pt x="35" y="107"/>
                        <a:pt x="32" y="126"/>
                      </a:cubicBezTo>
                      <a:cubicBezTo>
                        <a:pt x="31" y="135"/>
                        <a:pt x="31" y="145"/>
                        <a:pt x="32" y="155"/>
                      </a:cubicBezTo>
                      <a:cubicBezTo>
                        <a:pt x="33" y="164"/>
                        <a:pt x="35" y="174"/>
                        <a:pt x="39" y="183"/>
                      </a:cubicBezTo>
                      <a:cubicBezTo>
                        <a:pt x="39" y="183"/>
                        <a:pt x="39" y="183"/>
                        <a:pt x="39" y="183"/>
                      </a:cubicBezTo>
                      <a:cubicBezTo>
                        <a:pt x="39" y="183"/>
                        <a:pt x="39" y="183"/>
                        <a:pt x="39" y="183"/>
                      </a:cubicBezTo>
                      <a:cubicBezTo>
                        <a:pt x="39" y="183"/>
                        <a:pt x="39" y="184"/>
                        <a:pt x="39" y="183"/>
                      </a:cubicBezTo>
                      <a:cubicBezTo>
                        <a:pt x="39" y="183"/>
                        <a:pt x="39" y="183"/>
                        <a:pt x="39" y="183"/>
                      </a:cubicBezTo>
                      <a:cubicBezTo>
                        <a:pt x="40" y="184"/>
                        <a:pt x="40" y="184"/>
                        <a:pt x="40" y="184"/>
                      </a:cubicBezTo>
                      <a:cubicBezTo>
                        <a:pt x="41" y="186"/>
                        <a:pt x="41" y="186"/>
                        <a:pt x="41" y="186"/>
                      </a:cubicBezTo>
                      <a:cubicBezTo>
                        <a:pt x="41" y="187"/>
                        <a:pt x="42" y="189"/>
                        <a:pt x="42" y="189"/>
                      </a:cubicBezTo>
                      <a:cubicBezTo>
                        <a:pt x="44" y="192"/>
                        <a:pt x="44" y="192"/>
                        <a:pt x="44" y="192"/>
                      </a:cubicBezTo>
                      <a:cubicBezTo>
                        <a:pt x="44" y="193"/>
                        <a:pt x="45" y="194"/>
                        <a:pt x="46" y="195"/>
                      </a:cubicBezTo>
                      <a:cubicBezTo>
                        <a:pt x="48" y="199"/>
                        <a:pt x="51" y="202"/>
                        <a:pt x="54" y="205"/>
                      </a:cubicBezTo>
                      <a:cubicBezTo>
                        <a:pt x="61" y="212"/>
                        <a:pt x="68" y="217"/>
                        <a:pt x="76" y="221"/>
                      </a:cubicBezTo>
                      <a:cubicBezTo>
                        <a:pt x="93" y="229"/>
                        <a:pt x="111" y="233"/>
                        <a:pt x="126" y="235"/>
                      </a:cubicBezTo>
                      <a:cubicBezTo>
                        <a:pt x="141" y="237"/>
                        <a:pt x="155" y="237"/>
                        <a:pt x="164" y="237"/>
                      </a:cubicBezTo>
                      <a:cubicBezTo>
                        <a:pt x="168" y="237"/>
                        <a:pt x="172" y="236"/>
                        <a:pt x="175" y="236"/>
                      </a:cubicBezTo>
                      <a:cubicBezTo>
                        <a:pt x="177" y="236"/>
                        <a:pt x="178" y="236"/>
                        <a:pt x="178" y="236"/>
                      </a:cubicBezTo>
                      <a:cubicBezTo>
                        <a:pt x="179" y="236"/>
                        <a:pt x="179" y="236"/>
                        <a:pt x="179" y="236"/>
                      </a:cubicBezTo>
                      <a:cubicBezTo>
                        <a:pt x="188" y="235"/>
                        <a:pt x="197" y="242"/>
                        <a:pt x="198" y="252"/>
                      </a:cubicBezTo>
                      <a:cubicBezTo>
                        <a:pt x="199" y="262"/>
                        <a:pt x="192" y="271"/>
                        <a:pt x="182" y="272"/>
                      </a:cubicBezTo>
                      <a:cubicBezTo>
                        <a:pt x="182" y="272"/>
                        <a:pt x="182" y="272"/>
                        <a:pt x="181" y="272"/>
                      </a:cubicBezTo>
                      <a:cubicBezTo>
                        <a:pt x="181" y="272"/>
                        <a:pt x="180" y="272"/>
                        <a:pt x="177" y="272"/>
                      </a:cubicBezTo>
                      <a:cubicBezTo>
                        <a:pt x="174" y="272"/>
                        <a:pt x="170" y="272"/>
                        <a:pt x="165" y="272"/>
                      </a:cubicBezTo>
                      <a:cubicBezTo>
                        <a:pt x="154" y="273"/>
                        <a:pt x="139" y="272"/>
                        <a:pt x="121" y="270"/>
                      </a:cubicBezTo>
                      <a:cubicBezTo>
                        <a:pt x="112" y="268"/>
                        <a:pt x="103" y="266"/>
                        <a:pt x="92" y="264"/>
                      </a:cubicBezTo>
                      <a:cubicBezTo>
                        <a:pt x="82" y="261"/>
                        <a:pt x="71" y="256"/>
                        <a:pt x="61" y="251"/>
                      </a:cubicBezTo>
                      <a:cubicBezTo>
                        <a:pt x="50" y="245"/>
                        <a:pt x="40" y="238"/>
                        <a:pt x="31" y="228"/>
                      </a:cubicBezTo>
                      <a:cubicBezTo>
                        <a:pt x="26" y="223"/>
                        <a:pt x="22" y="218"/>
                        <a:pt x="19" y="213"/>
                      </a:cubicBezTo>
                      <a:cubicBezTo>
                        <a:pt x="18" y="211"/>
                        <a:pt x="17" y="210"/>
                        <a:pt x="16" y="208"/>
                      </a:cubicBezTo>
                      <a:cubicBezTo>
                        <a:pt x="13" y="204"/>
                        <a:pt x="13" y="204"/>
                        <a:pt x="13" y="204"/>
                      </a:cubicBezTo>
                      <a:cubicBezTo>
                        <a:pt x="12" y="202"/>
                        <a:pt x="12" y="201"/>
                        <a:pt x="11" y="199"/>
                      </a:cubicBezTo>
                      <a:cubicBezTo>
                        <a:pt x="11" y="198"/>
                        <a:pt x="11" y="198"/>
                        <a:pt x="11" y="198"/>
                      </a:cubicBezTo>
                      <a:cubicBezTo>
                        <a:pt x="10" y="197"/>
                        <a:pt x="10" y="197"/>
                        <a:pt x="10" y="197"/>
                      </a:cubicBezTo>
                      <a:cubicBezTo>
                        <a:pt x="10" y="196"/>
                        <a:pt x="10" y="196"/>
                        <a:pt x="10" y="196"/>
                      </a:cubicBezTo>
                      <a:cubicBezTo>
                        <a:pt x="10" y="196"/>
                        <a:pt x="10" y="196"/>
                        <a:pt x="10" y="196"/>
                      </a:cubicBezTo>
                      <a:cubicBezTo>
                        <a:pt x="9" y="195"/>
                        <a:pt x="9" y="195"/>
                        <a:pt x="9" y="195"/>
                      </a:cubicBezTo>
                      <a:cubicBezTo>
                        <a:pt x="5" y="183"/>
                        <a:pt x="2" y="170"/>
                        <a:pt x="1" y="158"/>
                      </a:cubicBezTo>
                      <a:cubicBezTo>
                        <a:pt x="0" y="145"/>
                        <a:pt x="0" y="133"/>
                        <a:pt x="2" y="122"/>
                      </a:cubicBezTo>
                      <a:cubicBezTo>
                        <a:pt x="5" y="99"/>
                        <a:pt x="12" y="79"/>
                        <a:pt x="18" y="63"/>
                      </a:cubicBezTo>
                      <a:cubicBezTo>
                        <a:pt x="24" y="47"/>
                        <a:pt x="30" y="34"/>
                        <a:pt x="34" y="25"/>
                      </a:cubicBezTo>
                      <a:cubicBezTo>
                        <a:pt x="38" y="15"/>
                        <a:pt x="40" y="10"/>
                        <a:pt x="40" y="10"/>
                      </a:cubicBezTo>
                      <a:cubicBezTo>
                        <a:pt x="43" y="3"/>
                        <a:pt x="52" y="0"/>
                        <a:pt x="59" y="3"/>
                      </a:cubicBezTo>
                      <a:cubicBezTo>
                        <a:pt x="66" y="6"/>
                        <a:pt x="69" y="14"/>
                        <a:pt x="66" y="21"/>
                      </a:cubicBezTo>
                      <a:lnTo>
                        <a:pt x="66" y="22"/>
                      </a:ln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3" name="Google Shape;693;p32"/>
                <p:cNvSpPr/>
                <p:nvPr>
                  <p:custDataLst>
                    <p:tags r:id="rId17"/>
                  </p:custDataLst>
                </p:nvPr>
              </p:nvSpPr>
              <p:spPr>
                <a:xfrm>
                  <a:off x="3323612" y="2011815"/>
                  <a:ext cx="106257" cy="79693"/>
                </a:xfrm>
                <a:custGeom>
                  <a:avLst/>
                  <a:gdLst/>
                  <a:ahLst/>
                  <a:cxnLst/>
                  <a:rect l="l" t="t" r="r" b="b"/>
                  <a:pathLst>
                    <a:path w="44" h="33" extrusionOk="0">
                      <a:moveTo>
                        <a:pt x="15" y="1"/>
                      </a:moveTo>
                      <a:cubicBezTo>
                        <a:pt x="13" y="0"/>
                        <a:pt x="12" y="0"/>
                        <a:pt x="10" y="0"/>
                      </a:cubicBezTo>
                      <a:cubicBezTo>
                        <a:pt x="6" y="0"/>
                        <a:pt x="3" y="2"/>
                        <a:pt x="2" y="5"/>
                      </a:cubicBezTo>
                      <a:cubicBezTo>
                        <a:pt x="0" y="8"/>
                        <a:pt x="0" y="12"/>
                        <a:pt x="2" y="15"/>
                      </a:cubicBezTo>
                      <a:cubicBezTo>
                        <a:pt x="3" y="18"/>
                        <a:pt x="5" y="20"/>
                        <a:pt x="9" y="22"/>
                      </a:cubicBezTo>
                      <a:cubicBezTo>
                        <a:pt x="13" y="24"/>
                        <a:pt x="18" y="26"/>
                        <a:pt x="23" y="28"/>
                      </a:cubicBezTo>
                      <a:cubicBezTo>
                        <a:pt x="25" y="29"/>
                        <a:pt x="28" y="30"/>
                        <a:pt x="31" y="31"/>
                      </a:cubicBezTo>
                      <a:cubicBezTo>
                        <a:pt x="36" y="33"/>
                        <a:pt x="41" y="30"/>
                        <a:pt x="43" y="25"/>
                      </a:cubicBezTo>
                      <a:cubicBezTo>
                        <a:pt x="44" y="23"/>
                        <a:pt x="44" y="20"/>
                        <a:pt x="43" y="17"/>
                      </a:cubicBezTo>
                      <a:cubicBezTo>
                        <a:pt x="41" y="14"/>
                        <a:pt x="39" y="13"/>
                        <a:pt x="36" y="11"/>
                      </a:cubicBezTo>
                      <a:cubicBezTo>
                        <a:pt x="31" y="8"/>
                        <a:pt x="25" y="5"/>
                        <a:pt x="20" y="3"/>
                      </a:cubicBezTo>
                      <a:cubicBezTo>
                        <a:pt x="18" y="2"/>
                        <a:pt x="17" y="2"/>
                        <a:pt x="15" y="1"/>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4" name="Google Shape;694;p32"/>
                <p:cNvSpPr/>
                <p:nvPr>
                  <p:custDataLst>
                    <p:tags r:id="rId18"/>
                  </p:custDataLst>
                </p:nvPr>
              </p:nvSpPr>
              <p:spPr>
                <a:xfrm>
                  <a:off x="3311352" y="1859580"/>
                  <a:ext cx="215580" cy="200254"/>
                </a:xfrm>
                <a:custGeom>
                  <a:avLst/>
                  <a:gdLst/>
                  <a:ahLst/>
                  <a:cxnLst/>
                  <a:rect l="l" t="t" r="r" b="b"/>
                  <a:pathLst>
                    <a:path w="89" h="83" extrusionOk="0">
                      <a:moveTo>
                        <a:pt x="28" y="73"/>
                      </a:moveTo>
                      <a:cubicBezTo>
                        <a:pt x="8" y="62"/>
                        <a:pt x="0" y="38"/>
                        <a:pt x="10" y="17"/>
                      </a:cubicBezTo>
                      <a:cubicBezTo>
                        <a:pt x="14" y="10"/>
                        <a:pt x="20" y="4"/>
                        <a:pt x="28" y="0"/>
                      </a:cubicBezTo>
                      <a:cubicBezTo>
                        <a:pt x="39" y="21"/>
                        <a:pt x="39" y="21"/>
                        <a:pt x="39" y="21"/>
                      </a:cubicBezTo>
                      <a:cubicBezTo>
                        <a:pt x="36" y="23"/>
                        <a:pt x="33" y="25"/>
                        <a:pt x="32" y="28"/>
                      </a:cubicBezTo>
                      <a:cubicBezTo>
                        <a:pt x="27" y="37"/>
                        <a:pt x="31" y="47"/>
                        <a:pt x="39" y="51"/>
                      </a:cubicBezTo>
                      <a:cubicBezTo>
                        <a:pt x="47" y="56"/>
                        <a:pt x="58" y="52"/>
                        <a:pt x="62" y="44"/>
                      </a:cubicBezTo>
                      <a:cubicBezTo>
                        <a:pt x="64" y="41"/>
                        <a:pt x="64" y="37"/>
                        <a:pt x="64" y="34"/>
                      </a:cubicBezTo>
                      <a:cubicBezTo>
                        <a:pt x="87" y="30"/>
                        <a:pt x="87" y="30"/>
                        <a:pt x="87" y="30"/>
                      </a:cubicBezTo>
                      <a:cubicBezTo>
                        <a:pt x="89" y="38"/>
                        <a:pt x="87" y="47"/>
                        <a:pt x="83" y="55"/>
                      </a:cubicBezTo>
                      <a:cubicBezTo>
                        <a:pt x="73" y="75"/>
                        <a:pt x="48" y="83"/>
                        <a:pt x="28" y="73"/>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5" name="Google Shape;695;p32"/>
                <p:cNvSpPr/>
                <p:nvPr>
                  <p:custDataLst>
                    <p:tags r:id="rId19"/>
                  </p:custDataLst>
                </p:nvPr>
              </p:nvSpPr>
              <p:spPr>
                <a:xfrm>
                  <a:off x="3265375" y="2120115"/>
                  <a:ext cx="132821" cy="65389"/>
                </a:xfrm>
                <a:custGeom>
                  <a:avLst/>
                  <a:gdLst/>
                  <a:ahLst/>
                  <a:cxnLst/>
                  <a:rect l="l" t="t" r="r" b="b"/>
                  <a:pathLst>
                    <a:path w="55" h="27" extrusionOk="0">
                      <a:moveTo>
                        <a:pt x="0" y="6"/>
                      </a:moveTo>
                      <a:cubicBezTo>
                        <a:pt x="0" y="4"/>
                        <a:pt x="1" y="2"/>
                        <a:pt x="2" y="0"/>
                      </a:cubicBezTo>
                      <a:cubicBezTo>
                        <a:pt x="55" y="21"/>
                        <a:pt x="55" y="21"/>
                        <a:pt x="55" y="21"/>
                      </a:cubicBezTo>
                      <a:cubicBezTo>
                        <a:pt x="54" y="23"/>
                        <a:pt x="53" y="25"/>
                        <a:pt x="53" y="27"/>
                      </a:cubicBezTo>
                      <a:lnTo>
                        <a:pt x="0" y="6"/>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6" name="Google Shape;696;p32"/>
                <p:cNvSpPr/>
                <p:nvPr>
                  <p:custDataLst>
                    <p:tags r:id="rId20"/>
                  </p:custDataLst>
                </p:nvPr>
              </p:nvSpPr>
              <p:spPr>
                <a:xfrm>
                  <a:off x="3231659" y="2217177"/>
                  <a:ext cx="134865" cy="55172"/>
                </a:xfrm>
                <a:custGeom>
                  <a:avLst/>
                  <a:gdLst/>
                  <a:ahLst/>
                  <a:cxnLst/>
                  <a:rect l="l" t="t" r="r" b="b"/>
                  <a:pathLst>
                    <a:path w="132" h="54" extrusionOk="0">
                      <a:moveTo>
                        <a:pt x="0" y="16"/>
                      </a:moveTo>
                      <a:lnTo>
                        <a:pt x="2" y="0"/>
                      </a:lnTo>
                      <a:lnTo>
                        <a:pt x="132" y="40"/>
                      </a:lnTo>
                      <a:lnTo>
                        <a:pt x="128" y="54"/>
                      </a:lnTo>
                      <a:lnTo>
                        <a:pt x="0" y="16"/>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7" name="Google Shape;697;p32"/>
                <p:cNvSpPr/>
                <p:nvPr>
                  <p:custDataLst>
                    <p:tags r:id="rId21"/>
                  </p:custDataLst>
                </p:nvPr>
              </p:nvSpPr>
              <p:spPr>
                <a:xfrm>
                  <a:off x="3210203" y="2325477"/>
                  <a:ext cx="137930" cy="29630"/>
                </a:xfrm>
                <a:custGeom>
                  <a:avLst/>
                  <a:gdLst/>
                  <a:ahLst/>
                  <a:cxnLst/>
                  <a:rect l="l" t="t" r="r" b="b"/>
                  <a:pathLst>
                    <a:path w="57" h="12" extrusionOk="0">
                      <a:moveTo>
                        <a:pt x="0" y="8"/>
                      </a:moveTo>
                      <a:cubicBezTo>
                        <a:pt x="0" y="5"/>
                        <a:pt x="0" y="3"/>
                        <a:pt x="1" y="0"/>
                      </a:cubicBezTo>
                      <a:cubicBezTo>
                        <a:pt x="57" y="7"/>
                        <a:pt x="57" y="7"/>
                        <a:pt x="57" y="7"/>
                      </a:cubicBezTo>
                      <a:cubicBezTo>
                        <a:pt x="57" y="9"/>
                        <a:pt x="57" y="11"/>
                        <a:pt x="57" y="12"/>
                      </a:cubicBezTo>
                      <a:lnTo>
                        <a:pt x="0" y="8"/>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8" name="Google Shape;698;p32"/>
                <p:cNvSpPr/>
                <p:nvPr>
                  <p:custDataLst>
                    <p:tags r:id="rId22"/>
                  </p:custDataLst>
                </p:nvPr>
              </p:nvSpPr>
              <p:spPr>
                <a:xfrm>
                  <a:off x="3215312" y="2420496"/>
                  <a:ext cx="136908" cy="42912"/>
                </a:xfrm>
                <a:custGeom>
                  <a:avLst/>
                  <a:gdLst/>
                  <a:ahLst/>
                  <a:cxnLst/>
                  <a:rect l="l" t="t" r="r" b="b"/>
                  <a:pathLst>
                    <a:path w="57" h="18" extrusionOk="0">
                      <a:moveTo>
                        <a:pt x="1" y="18"/>
                      </a:moveTo>
                      <a:cubicBezTo>
                        <a:pt x="1" y="15"/>
                        <a:pt x="0" y="13"/>
                        <a:pt x="0" y="10"/>
                      </a:cubicBezTo>
                      <a:cubicBezTo>
                        <a:pt x="56" y="0"/>
                        <a:pt x="56" y="0"/>
                        <a:pt x="56" y="0"/>
                      </a:cubicBezTo>
                      <a:cubicBezTo>
                        <a:pt x="56" y="2"/>
                        <a:pt x="56" y="3"/>
                        <a:pt x="57" y="5"/>
                      </a:cubicBezTo>
                      <a:lnTo>
                        <a:pt x="1" y="18"/>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9" name="Google Shape;699;p32"/>
                <p:cNvSpPr/>
                <p:nvPr>
                  <p:custDataLst>
                    <p:tags r:id="rId23"/>
                  </p:custDataLst>
                </p:nvPr>
              </p:nvSpPr>
              <p:spPr>
                <a:xfrm>
                  <a:off x="3260266" y="2485885"/>
                  <a:ext cx="121583" cy="93997"/>
                </a:xfrm>
                <a:custGeom>
                  <a:avLst/>
                  <a:gdLst/>
                  <a:ahLst/>
                  <a:cxnLst/>
                  <a:rect l="l" t="t" r="r" b="b"/>
                  <a:pathLst>
                    <a:path w="119" h="92" extrusionOk="0">
                      <a:moveTo>
                        <a:pt x="12" y="92"/>
                      </a:moveTo>
                      <a:lnTo>
                        <a:pt x="0" y="75"/>
                      </a:lnTo>
                      <a:lnTo>
                        <a:pt x="112" y="0"/>
                      </a:lnTo>
                      <a:lnTo>
                        <a:pt x="119" y="9"/>
                      </a:lnTo>
                      <a:lnTo>
                        <a:pt x="12" y="92"/>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0" name="Google Shape;700;p32"/>
                <p:cNvSpPr/>
                <p:nvPr>
                  <p:custDataLst>
                    <p:tags r:id="rId24"/>
                  </p:custDataLst>
                </p:nvPr>
              </p:nvSpPr>
              <p:spPr>
                <a:xfrm>
                  <a:off x="3350176" y="2533905"/>
                  <a:ext cx="84802" cy="125670"/>
                </a:xfrm>
                <a:custGeom>
                  <a:avLst/>
                  <a:gdLst/>
                  <a:ahLst/>
                  <a:cxnLst/>
                  <a:rect l="l" t="t" r="r" b="b"/>
                  <a:pathLst>
                    <a:path w="35" h="52" extrusionOk="0">
                      <a:moveTo>
                        <a:pt x="7" y="52"/>
                      </a:moveTo>
                      <a:cubicBezTo>
                        <a:pt x="5" y="51"/>
                        <a:pt x="3" y="50"/>
                        <a:pt x="0" y="48"/>
                      </a:cubicBezTo>
                      <a:cubicBezTo>
                        <a:pt x="31" y="0"/>
                        <a:pt x="31" y="0"/>
                        <a:pt x="31" y="0"/>
                      </a:cubicBezTo>
                      <a:cubicBezTo>
                        <a:pt x="32" y="1"/>
                        <a:pt x="33" y="1"/>
                        <a:pt x="35" y="2"/>
                      </a:cubicBezTo>
                      <a:lnTo>
                        <a:pt x="7" y="52"/>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1" name="Google Shape;701;p32"/>
                <p:cNvSpPr/>
                <p:nvPr>
                  <p:custDataLst>
                    <p:tags r:id="rId25"/>
                  </p:custDataLst>
                </p:nvPr>
              </p:nvSpPr>
              <p:spPr>
                <a:xfrm>
                  <a:off x="3461541" y="2562513"/>
                  <a:ext cx="48020" cy="137930"/>
                </a:xfrm>
                <a:custGeom>
                  <a:avLst/>
                  <a:gdLst/>
                  <a:ahLst/>
                  <a:cxnLst/>
                  <a:rect l="l" t="t" r="r" b="b"/>
                  <a:pathLst>
                    <a:path w="47" h="135" extrusionOk="0">
                      <a:moveTo>
                        <a:pt x="16" y="135"/>
                      </a:moveTo>
                      <a:lnTo>
                        <a:pt x="0" y="130"/>
                      </a:lnTo>
                      <a:lnTo>
                        <a:pt x="33" y="0"/>
                      </a:lnTo>
                      <a:lnTo>
                        <a:pt x="47" y="3"/>
                      </a:lnTo>
                      <a:lnTo>
                        <a:pt x="16" y="135"/>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2" name="Google Shape;702;p32"/>
                <p:cNvSpPr/>
                <p:nvPr>
                  <p:custDataLst>
                    <p:tags r:id="rId26"/>
                  </p:custDataLst>
                </p:nvPr>
              </p:nvSpPr>
              <p:spPr>
                <a:xfrm>
                  <a:off x="3569842" y="2576816"/>
                  <a:ext cx="24521" cy="137930"/>
                </a:xfrm>
                <a:custGeom>
                  <a:avLst/>
                  <a:gdLst/>
                  <a:ahLst/>
                  <a:cxnLst/>
                  <a:rect l="l" t="t" r="r" b="b"/>
                  <a:pathLst>
                    <a:path w="24" h="135" extrusionOk="0">
                      <a:moveTo>
                        <a:pt x="17" y="135"/>
                      </a:moveTo>
                      <a:lnTo>
                        <a:pt x="0" y="135"/>
                      </a:lnTo>
                      <a:lnTo>
                        <a:pt x="10" y="0"/>
                      </a:lnTo>
                      <a:lnTo>
                        <a:pt x="24" y="0"/>
                      </a:lnTo>
                      <a:lnTo>
                        <a:pt x="17" y="135"/>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3" name="Google Shape;703;p32"/>
                <p:cNvSpPr/>
                <p:nvPr>
                  <p:custDataLst>
                    <p:tags r:id="rId27"/>
                  </p:custDataLst>
                </p:nvPr>
              </p:nvSpPr>
              <p:spPr>
                <a:xfrm>
                  <a:off x="3610710" y="2548209"/>
                  <a:ext cx="102170" cy="208427"/>
                </a:xfrm>
                <a:custGeom>
                  <a:avLst/>
                  <a:gdLst/>
                  <a:ahLst/>
                  <a:cxnLst/>
                  <a:rect l="l" t="t" r="r" b="b"/>
                  <a:pathLst>
                    <a:path w="42" h="86" extrusionOk="0">
                      <a:moveTo>
                        <a:pt x="20" y="85"/>
                      </a:moveTo>
                      <a:cubicBezTo>
                        <a:pt x="20" y="86"/>
                        <a:pt x="13" y="80"/>
                        <a:pt x="12" y="79"/>
                      </a:cubicBezTo>
                      <a:cubicBezTo>
                        <a:pt x="9" y="75"/>
                        <a:pt x="7" y="72"/>
                        <a:pt x="5" y="68"/>
                      </a:cubicBezTo>
                      <a:cubicBezTo>
                        <a:pt x="1" y="59"/>
                        <a:pt x="0" y="50"/>
                        <a:pt x="1" y="42"/>
                      </a:cubicBezTo>
                      <a:cubicBezTo>
                        <a:pt x="3" y="20"/>
                        <a:pt x="20" y="3"/>
                        <a:pt x="42" y="0"/>
                      </a:cubicBezTo>
                      <a:cubicBezTo>
                        <a:pt x="42" y="0"/>
                        <a:pt x="20" y="84"/>
                        <a:pt x="20" y="85"/>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4" name="Google Shape;704;p32"/>
                <p:cNvSpPr/>
                <p:nvPr>
                  <p:custDataLst>
                    <p:tags r:id="rId28"/>
                  </p:custDataLst>
                </p:nvPr>
              </p:nvSpPr>
              <p:spPr>
                <a:xfrm>
                  <a:off x="4019391" y="2581925"/>
                  <a:ext cx="251339" cy="174712"/>
                </a:xfrm>
                <a:custGeom>
                  <a:avLst/>
                  <a:gdLst/>
                  <a:ahLst/>
                  <a:cxnLst/>
                  <a:rect l="l" t="t" r="r" b="b"/>
                  <a:pathLst>
                    <a:path w="104" h="72" extrusionOk="0">
                      <a:moveTo>
                        <a:pt x="22" y="0"/>
                      </a:moveTo>
                      <a:cubicBezTo>
                        <a:pt x="11" y="0"/>
                        <a:pt x="2" y="7"/>
                        <a:pt x="1" y="17"/>
                      </a:cubicBezTo>
                      <a:cubicBezTo>
                        <a:pt x="0" y="28"/>
                        <a:pt x="8" y="37"/>
                        <a:pt x="18" y="38"/>
                      </a:cubicBezTo>
                      <a:cubicBezTo>
                        <a:pt x="33" y="39"/>
                        <a:pt x="76" y="48"/>
                        <a:pt x="88" y="72"/>
                      </a:cubicBezTo>
                      <a:cubicBezTo>
                        <a:pt x="88" y="72"/>
                        <a:pt x="88" y="72"/>
                        <a:pt x="88" y="72"/>
                      </a:cubicBezTo>
                      <a:cubicBezTo>
                        <a:pt x="95" y="60"/>
                        <a:pt x="101" y="47"/>
                        <a:pt x="104" y="33"/>
                      </a:cubicBezTo>
                      <a:cubicBezTo>
                        <a:pt x="75" y="6"/>
                        <a:pt x="28" y="1"/>
                        <a:pt x="22" y="0"/>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5" name="Google Shape;705;p32"/>
                <p:cNvSpPr/>
                <p:nvPr>
                  <p:custDataLst>
                    <p:tags r:id="rId29"/>
                  </p:custDataLst>
                </p:nvPr>
              </p:nvSpPr>
              <p:spPr>
                <a:xfrm>
                  <a:off x="4180820" y="2629945"/>
                  <a:ext cx="58237" cy="87866"/>
                </a:xfrm>
                <a:custGeom>
                  <a:avLst/>
                  <a:gdLst/>
                  <a:ahLst/>
                  <a:cxnLst/>
                  <a:rect l="l" t="t" r="r" b="b"/>
                  <a:pathLst>
                    <a:path w="24" h="36" extrusionOk="0">
                      <a:moveTo>
                        <a:pt x="6" y="36"/>
                      </a:moveTo>
                      <a:cubicBezTo>
                        <a:pt x="3" y="35"/>
                        <a:pt x="2" y="34"/>
                        <a:pt x="0" y="32"/>
                      </a:cubicBezTo>
                      <a:cubicBezTo>
                        <a:pt x="19" y="0"/>
                        <a:pt x="19" y="0"/>
                        <a:pt x="19" y="0"/>
                      </a:cubicBezTo>
                      <a:cubicBezTo>
                        <a:pt x="20" y="1"/>
                        <a:pt x="23" y="2"/>
                        <a:pt x="24" y="3"/>
                      </a:cubicBezTo>
                      <a:lnTo>
                        <a:pt x="6" y="36"/>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6" name="Google Shape;706;p32"/>
                <p:cNvSpPr/>
                <p:nvPr>
                  <p:custDataLst>
                    <p:tags r:id="rId30"/>
                  </p:custDataLst>
                </p:nvPr>
              </p:nvSpPr>
              <p:spPr>
                <a:xfrm>
                  <a:off x="4051064" y="2548209"/>
                  <a:ext cx="103192" cy="208427"/>
                </a:xfrm>
                <a:custGeom>
                  <a:avLst/>
                  <a:gdLst/>
                  <a:ahLst/>
                  <a:cxnLst/>
                  <a:rect l="l" t="t" r="r" b="b"/>
                  <a:pathLst>
                    <a:path w="43" h="86" extrusionOk="0">
                      <a:moveTo>
                        <a:pt x="23" y="85"/>
                      </a:moveTo>
                      <a:cubicBezTo>
                        <a:pt x="23" y="86"/>
                        <a:pt x="30" y="80"/>
                        <a:pt x="31" y="79"/>
                      </a:cubicBezTo>
                      <a:cubicBezTo>
                        <a:pt x="34" y="75"/>
                        <a:pt x="36" y="72"/>
                        <a:pt x="38" y="68"/>
                      </a:cubicBezTo>
                      <a:cubicBezTo>
                        <a:pt x="41" y="59"/>
                        <a:pt x="43" y="50"/>
                        <a:pt x="42" y="42"/>
                      </a:cubicBezTo>
                      <a:cubicBezTo>
                        <a:pt x="39" y="20"/>
                        <a:pt x="22" y="3"/>
                        <a:pt x="0" y="0"/>
                      </a:cubicBezTo>
                      <a:cubicBezTo>
                        <a:pt x="0" y="0"/>
                        <a:pt x="22" y="84"/>
                        <a:pt x="23" y="85"/>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7" name="Google Shape;707;p32"/>
                <p:cNvSpPr/>
                <p:nvPr>
                  <p:custDataLst>
                    <p:tags r:id="rId31"/>
                  </p:custDataLst>
                </p:nvPr>
              </p:nvSpPr>
              <p:spPr>
                <a:xfrm>
                  <a:off x="3654643" y="2470559"/>
                  <a:ext cx="453636" cy="493483"/>
                </a:xfrm>
                <a:custGeom>
                  <a:avLst/>
                  <a:gdLst/>
                  <a:ahLst/>
                  <a:cxnLst/>
                  <a:rect l="l" t="t" r="r" b="b"/>
                  <a:pathLst>
                    <a:path w="188" h="204" extrusionOk="0">
                      <a:moveTo>
                        <a:pt x="94" y="0"/>
                      </a:moveTo>
                      <a:cubicBezTo>
                        <a:pt x="42" y="0"/>
                        <a:pt x="0" y="42"/>
                        <a:pt x="0" y="94"/>
                      </a:cubicBezTo>
                      <a:cubicBezTo>
                        <a:pt x="0" y="178"/>
                        <a:pt x="0" y="178"/>
                        <a:pt x="0" y="178"/>
                      </a:cubicBezTo>
                      <a:cubicBezTo>
                        <a:pt x="27" y="195"/>
                        <a:pt x="57" y="204"/>
                        <a:pt x="91" y="204"/>
                      </a:cubicBezTo>
                      <a:cubicBezTo>
                        <a:pt x="127" y="204"/>
                        <a:pt x="161" y="193"/>
                        <a:pt x="188" y="173"/>
                      </a:cubicBezTo>
                      <a:cubicBezTo>
                        <a:pt x="188" y="94"/>
                        <a:pt x="188" y="94"/>
                        <a:pt x="188" y="94"/>
                      </a:cubicBezTo>
                      <a:cubicBezTo>
                        <a:pt x="188" y="42"/>
                        <a:pt x="146" y="0"/>
                        <a:pt x="94" y="0"/>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8" name="Google Shape;708;p32"/>
                <p:cNvSpPr/>
                <p:nvPr>
                  <p:custDataLst>
                    <p:tags r:id="rId32"/>
                  </p:custDataLst>
                </p:nvPr>
              </p:nvSpPr>
              <p:spPr>
                <a:xfrm>
                  <a:off x="3792573" y="2695334"/>
                  <a:ext cx="161429" cy="268708"/>
                </a:xfrm>
                <a:custGeom>
                  <a:avLst/>
                  <a:gdLst/>
                  <a:ahLst/>
                  <a:cxnLst/>
                  <a:rect l="l" t="t" r="r" b="b"/>
                  <a:pathLst>
                    <a:path w="67" h="111" extrusionOk="0">
                      <a:moveTo>
                        <a:pt x="34" y="0"/>
                      </a:moveTo>
                      <a:cubicBezTo>
                        <a:pt x="15" y="0"/>
                        <a:pt x="0" y="15"/>
                        <a:pt x="0" y="34"/>
                      </a:cubicBezTo>
                      <a:cubicBezTo>
                        <a:pt x="0" y="108"/>
                        <a:pt x="0" y="108"/>
                        <a:pt x="0" y="108"/>
                      </a:cubicBezTo>
                      <a:cubicBezTo>
                        <a:pt x="11" y="110"/>
                        <a:pt x="22" y="111"/>
                        <a:pt x="34" y="111"/>
                      </a:cubicBezTo>
                      <a:cubicBezTo>
                        <a:pt x="45" y="111"/>
                        <a:pt x="56" y="110"/>
                        <a:pt x="67" y="108"/>
                      </a:cubicBezTo>
                      <a:cubicBezTo>
                        <a:pt x="67" y="34"/>
                        <a:pt x="67" y="34"/>
                        <a:pt x="67" y="34"/>
                      </a:cubicBezTo>
                      <a:cubicBezTo>
                        <a:pt x="67" y="15"/>
                        <a:pt x="52" y="0"/>
                        <a:pt x="34" y="0"/>
                      </a:cubicBez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9" name="Google Shape;709;p32"/>
                <p:cNvSpPr/>
                <p:nvPr>
                  <p:custDataLst>
                    <p:tags r:id="rId33"/>
                  </p:custDataLst>
                </p:nvPr>
              </p:nvSpPr>
              <p:spPr>
                <a:xfrm>
                  <a:off x="3780312" y="2487929"/>
                  <a:ext cx="188100" cy="81600"/>
                </a:xfrm>
                <a:prstGeom prst="ellipse">
                  <a:avLst/>
                </a:pr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0" name="Google Shape;710;p32"/>
                <p:cNvSpPr/>
                <p:nvPr>
                  <p:custDataLst>
                    <p:tags r:id="rId34"/>
                  </p:custDataLst>
                </p:nvPr>
              </p:nvSpPr>
              <p:spPr>
                <a:xfrm>
                  <a:off x="3826289" y="2383715"/>
                  <a:ext cx="96040" cy="169603"/>
                </a:xfrm>
                <a:custGeom>
                  <a:avLst/>
                  <a:gdLst/>
                  <a:ahLst/>
                  <a:cxnLst/>
                  <a:rect l="l" t="t" r="r" b="b"/>
                  <a:pathLst>
                    <a:path w="40" h="70" extrusionOk="0">
                      <a:moveTo>
                        <a:pt x="0" y="0"/>
                      </a:moveTo>
                      <a:cubicBezTo>
                        <a:pt x="0" y="54"/>
                        <a:pt x="0" y="54"/>
                        <a:pt x="0" y="54"/>
                      </a:cubicBezTo>
                      <a:cubicBezTo>
                        <a:pt x="0" y="62"/>
                        <a:pt x="0" y="62"/>
                        <a:pt x="0" y="62"/>
                      </a:cubicBezTo>
                      <a:cubicBezTo>
                        <a:pt x="0" y="64"/>
                        <a:pt x="1" y="67"/>
                        <a:pt x="4" y="68"/>
                      </a:cubicBezTo>
                      <a:cubicBezTo>
                        <a:pt x="8" y="69"/>
                        <a:pt x="13" y="70"/>
                        <a:pt x="20" y="70"/>
                      </a:cubicBezTo>
                      <a:cubicBezTo>
                        <a:pt x="26" y="70"/>
                        <a:pt x="32" y="69"/>
                        <a:pt x="36" y="68"/>
                      </a:cubicBezTo>
                      <a:cubicBezTo>
                        <a:pt x="38" y="67"/>
                        <a:pt x="40" y="64"/>
                        <a:pt x="40" y="62"/>
                      </a:cubicBezTo>
                      <a:cubicBezTo>
                        <a:pt x="40" y="54"/>
                        <a:pt x="40" y="54"/>
                        <a:pt x="40" y="54"/>
                      </a:cubicBezTo>
                      <a:cubicBezTo>
                        <a:pt x="40" y="0"/>
                        <a:pt x="40" y="0"/>
                        <a:pt x="40" y="0"/>
                      </a:cubicBezTo>
                      <a:lnTo>
                        <a:pt x="0" y="0"/>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1" name="Google Shape;711;p32"/>
                <p:cNvSpPr/>
                <p:nvPr>
                  <p:custDataLst>
                    <p:tags r:id="rId35"/>
                  </p:custDataLst>
                </p:nvPr>
              </p:nvSpPr>
              <p:spPr>
                <a:xfrm>
                  <a:off x="3635231" y="1943360"/>
                  <a:ext cx="476100" cy="477000"/>
                </a:xfrm>
                <a:prstGeom prst="ellipse">
                  <a:avLst/>
                </a:pr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2" name="Google Shape;712;p32"/>
                <p:cNvSpPr/>
                <p:nvPr>
                  <p:custDataLst>
                    <p:tags r:id="rId36"/>
                  </p:custDataLst>
                </p:nvPr>
              </p:nvSpPr>
              <p:spPr>
                <a:xfrm>
                  <a:off x="3729227" y="2265197"/>
                  <a:ext cx="287099" cy="86845"/>
                </a:xfrm>
                <a:custGeom>
                  <a:avLst/>
                  <a:gdLst/>
                  <a:ahLst/>
                  <a:cxnLst/>
                  <a:rect l="l" t="t" r="r" b="b"/>
                  <a:pathLst>
                    <a:path w="119" h="36" extrusionOk="0">
                      <a:moveTo>
                        <a:pt x="4" y="0"/>
                      </a:moveTo>
                      <a:cubicBezTo>
                        <a:pt x="2" y="0"/>
                        <a:pt x="0" y="3"/>
                        <a:pt x="2" y="5"/>
                      </a:cubicBezTo>
                      <a:cubicBezTo>
                        <a:pt x="14" y="24"/>
                        <a:pt x="36" y="36"/>
                        <a:pt x="60" y="36"/>
                      </a:cubicBezTo>
                      <a:cubicBezTo>
                        <a:pt x="84" y="36"/>
                        <a:pt x="105" y="24"/>
                        <a:pt x="118" y="5"/>
                      </a:cubicBezTo>
                      <a:cubicBezTo>
                        <a:pt x="119" y="3"/>
                        <a:pt x="118" y="0"/>
                        <a:pt x="115" y="0"/>
                      </a:cubicBezTo>
                      <a:lnTo>
                        <a:pt x="4" y="0"/>
                      </a:ln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3" name="Google Shape;713;p32"/>
                <p:cNvSpPr/>
                <p:nvPr>
                  <p:custDataLst>
                    <p:tags r:id="rId37"/>
                  </p:custDataLst>
                </p:nvPr>
              </p:nvSpPr>
              <p:spPr>
                <a:xfrm>
                  <a:off x="3707772" y="2098659"/>
                  <a:ext cx="331031" cy="113409"/>
                </a:xfrm>
                <a:custGeom>
                  <a:avLst/>
                  <a:gdLst/>
                  <a:ahLst/>
                  <a:cxnLst/>
                  <a:rect l="l" t="t" r="r" b="b"/>
                  <a:pathLst>
                    <a:path w="137" h="47" extrusionOk="0">
                      <a:moveTo>
                        <a:pt x="125" y="47"/>
                      </a:moveTo>
                      <a:cubicBezTo>
                        <a:pt x="12" y="47"/>
                        <a:pt x="12" y="47"/>
                        <a:pt x="12" y="47"/>
                      </a:cubicBezTo>
                      <a:cubicBezTo>
                        <a:pt x="5" y="47"/>
                        <a:pt x="0" y="41"/>
                        <a:pt x="0" y="35"/>
                      </a:cubicBezTo>
                      <a:cubicBezTo>
                        <a:pt x="0" y="12"/>
                        <a:pt x="0" y="12"/>
                        <a:pt x="0" y="12"/>
                      </a:cubicBezTo>
                      <a:cubicBezTo>
                        <a:pt x="0" y="6"/>
                        <a:pt x="5" y="0"/>
                        <a:pt x="12" y="0"/>
                      </a:cubicBezTo>
                      <a:cubicBezTo>
                        <a:pt x="125" y="0"/>
                        <a:pt x="125" y="0"/>
                        <a:pt x="125" y="0"/>
                      </a:cubicBezTo>
                      <a:cubicBezTo>
                        <a:pt x="131" y="0"/>
                        <a:pt x="137" y="6"/>
                        <a:pt x="137" y="12"/>
                      </a:cubicBezTo>
                      <a:cubicBezTo>
                        <a:pt x="137" y="35"/>
                        <a:pt x="137" y="35"/>
                        <a:pt x="137" y="35"/>
                      </a:cubicBezTo>
                      <a:cubicBezTo>
                        <a:pt x="137" y="41"/>
                        <a:pt x="131" y="47"/>
                        <a:pt x="125" y="47"/>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4" name="Google Shape;714;p32"/>
                <p:cNvSpPr/>
                <p:nvPr>
                  <p:custDataLst>
                    <p:tags r:id="rId38"/>
                  </p:custDataLst>
                </p:nvPr>
              </p:nvSpPr>
              <p:spPr>
                <a:xfrm>
                  <a:off x="3768052" y="2132376"/>
                  <a:ext cx="43934" cy="51085"/>
                </a:xfrm>
                <a:custGeom>
                  <a:avLst/>
                  <a:gdLst/>
                  <a:ahLst/>
                  <a:cxnLst/>
                  <a:rect l="l" t="t" r="r" b="b"/>
                  <a:pathLst>
                    <a:path w="43" h="50" extrusionOk="0">
                      <a:moveTo>
                        <a:pt x="43" y="10"/>
                      </a:moveTo>
                      <a:lnTo>
                        <a:pt x="35" y="10"/>
                      </a:lnTo>
                      <a:lnTo>
                        <a:pt x="35" y="0"/>
                      </a:lnTo>
                      <a:lnTo>
                        <a:pt x="7" y="0"/>
                      </a:lnTo>
                      <a:lnTo>
                        <a:pt x="7" y="10"/>
                      </a:lnTo>
                      <a:lnTo>
                        <a:pt x="0" y="10"/>
                      </a:lnTo>
                      <a:lnTo>
                        <a:pt x="0" y="40"/>
                      </a:lnTo>
                      <a:lnTo>
                        <a:pt x="7" y="40"/>
                      </a:lnTo>
                      <a:lnTo>
                        <a:pt x="7" y="50"/>
                      </a:lnTo>
                      <a:lnTo>
                        <a:pt x="35" y="50"/>
                      </a:lnTo>
                      <a:lnTo>
                        <a:pt x="35" y="40"/>
                      </a:lnTo>
                      <a:lnTo>
                        <a:pt x="43" y="40"/>
                      </a:lnTo>
                      <a:lnTo>
                        <a:pt x="43" y="10"/>
                      </a:lnTo>
                      <a:close/>
                    </a:path>
                  </a:pathLst>
                </a:cu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5" name="Google Shape;715;p32"/>
                <p:cNvSpPr/>
                <p:nvPr>
                  <p:custDataLst>
                    <p:tags r:id="rId39"/>
                  </p:custDataLst>
                </p:nvPr>
              </p:nvSpPr>
              <p:spPr>
                <a:xfrm>
                  <a:off x="3939698" y="2132376"/>
                  <a:ext cx="40868" cy="51085"/>
                </a:xfrm>
                <a:custGeom>
                  <a:avLst/>
                  <a:gdLst/>
                  <a:ahLst/>
                  <a:cxnLst/>
                  <a:rect l="l" t="t" r="r" b="b"/>
                  <a:pathLst>
                    <a:path w="40" h="50" extrusionOk="0">
                      <a:moveTo>
                        <a:pt x="40" y="10"/>
                      </a:moveTo>
                      <a:lnTo>
                        <a:pt x="33" y="10"/>
                      </a:lnTo>
                      <a:lnTo>
                        <a:pt x="33" y="0"/>
                      </a:lnTo>
                      <a:lnTo>
                        <a:pt x="7" y="0"/>
                      </a:lnTo>
                      <a:lnTo>
                        <a:pt x="7" y="10"/>
                      </a:lnTo>
                      <a:lnTo>
                        <a:pt x="0" y="10"/>
                      </a:lnTo>
                      <a:lnTo>
                        <a:pt x="0" y="40"/>
                      </a:lnTo>
                      <a:lnTo>
                        <a:pt x="7" y="40"/>
                      </a:lnTo>
                      <a:lnTo>
                        <a:pt x="7" y="50"/>
                      </a:lnTo>
                      <a:lnTo>
                        <a:pt x="33" y="50"/>
                      </a:lnTo>
                      <a:lnTo>
                        <a:pt x="33" y="40"/>
                      </a:lnTo>
                      <a:lnTo>
                        <a:pt x="40" y="40"/>
                      </a:lnTo>
                      <a:lnTo>
                        <a:pt x="40" y="10"/>
                      </a:lnTo>
                      <a:close/>
                    </a:path>
                  </a:pathLst>
                </a:cu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6" name="Google Shape;716;p32"/>
                <p:cNvSpPr/>
                <p:nvPr>
                  <p:custDataLst>
                    <p:tags r:id="rId40"/>
                  </p:custDataLst>
                </p:nvPr>
              </p:nvSpPr>
              <p:spPr>
                <a:xfrm>
                  <a:off x="3613775" y="2098659"/>
                  <a:ext cx="45977" cy="145082"/>
                </a:xfrm>
                <a:custGeom>
                  <a:avLst/>
                  <a:gdLst/>
                  <a:ahLst/>
                  <a:cxnLst/>
                  <a:rect l="l" t="t" r="r" b="b"/>
                  <a:pathLst>
                    <a:path w="19" h="60" extrusionOk="0">
                      <a:moveTo>
                        <a:pt x="9" y="0"/>
                      </a:moveTo>
                      <a:cubicBezTo>
                        <a:pt x="4" y="0"/>
                        <a:pt x="0" y="4"/>
                        <a:pt x="0" y="9"/>
                      </a:cubicBezTo>
                      <a:cubicBezTo>
                        <a:pt x="0" y="51"/>
                        <a:pt x="0" y="51"/>
                        <a:pt x="0" y="51"/>
                      </a:cubicBezTo>
                      <a:cubicBezTo>
                        <a:pt x="0" y="56"/>
                        <a:pt x="4" y="60"/>
                        <a:pt x="9" y="60"/>
                      </a:cubicBezTo>
                      <a:cubicBezTo>
                        <a:pt x="15" y="60"/>
                        <a:pt x="19" y="56"/>
                        <a:pt x="19" y="51"/>
                      </a:cubicBezTo>
                      <a:cubicBezTo>
                        <a:pt x="19" y="9"/>
                        <a:pt x="19" y="9"/>
                        <a:pt x="19" y="9"/>
                      </a:cubicBezTo>
                      <a:cubicBezTo>
                        <a:pt x="19" y="4"/>
                        <a:pt x="15" y="0"/>
                        <a:pt x="9" y="0"/>
                      </a:cubicBez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7" name="Google Shape;717;p32"/>
                <p:cNvSpPr/>
                <p:nvPr>
                  <p:custDataLst>
                    <p:tags r:id="rId41"/>
                  </p:custDataLst>
                </p:nvPr>
              </p:nvSpPr>
              <p:spPr>
                <a:xfrm>
                  <a:off x="3543278" y="2158940"/>
                  <a:ext cx="90000" cy="17400"/>
                </a:xfrm>
                <a:prstGeom prst="rect">
                  <a:avLst/>
                </a:pr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8" name="Google Shape;718;p32"/>
                <p:cNvSpPr/>
                <p:nvPr>
                  <p:custDataLst>
                    <p:tags r:id="rId42"/>
                  </p:custDataLst>
                </p:nvPr>
              </p:nvSpPr>
              <p:spPr>
                <a:xfrm>
                  <a:off x="3526930" y="2149744"/>
                  <a:ext cx="37800" cy="37800"/>
                </a:xfrm>
                <a:prstGeom prst="ellipse">
                  <a:avLst/>
                </a:pr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9" name="Google Shape;719;p32"/>
                <p:cNvSpPr/>
                <p:nvPr>
                  <p:custDataLst>
                    <p:tags r:id="rId43"/>
                  </p:custDataLst>
                </p:nvPr>
              </p:nvSpPr>
              <p:spPr>
                <a:xfrm>
                  <a:off x="3808920" y="1943360"/>
                  <a:ext cx="130778" cy="104214"/>
                </a:xfrm>
                <a:custGeom>
                  <a:avLst/>
                  <a:gdLst/>
                  <a:ahLst/>
                  <a:cxnLst/>
                  <a:rect l="l" t="t" r="r" b="b"/>
                  <a:pathLst>
                    <a:path w="54" h="43" extrusionOk="0">
                      <a:moveTo>
                        <a:pt x="17" y="43"/>
                      </a:moveTo>
                      <a:cubicBezTo>
                        <a:pt x="36" y="43"/>
                        <a:pt x="36" y="43"/>
                        <a:pt x="36" y="43"/>
                      </a:cubicBezTo>
                      <a:cubicBezTo>
                        <a:pt x="46" y="43"/>
                        <a:pt x="54" y="35"/>
                        <a:pt x="54" y="25"/>
                      </a:cubicBezTo>
                      <a:cubicBezTo>
                        <a:pt x="54" y="4"/>
                        <a:pt x="54" y="4"/>
                        <a:pt x="54" y="4"/>
                      </a:cubicBezTo>
                      <a:cubicBezTo>
                        <a:pt x="45" y="1"/>
                        <a:pt x="36" y="0"/>
                        <a:pt x="27" y="0"/>
                      </a:cubicBezTo>
                      <a:cubicBezTo>
                        <a:pt x="17" y="0"/>
                        <a:pt x="8" y="1"/>
                        <a:pt x="0" y="4"/>
                      </a:cubicBezTo>
                      <a:cubicBezTo>
                        <a:pt x="0" y="25"/>
                        <a:pt x="0" y="25"/>
                        <a:pt x="0" y="25"/>
                      </a:cubicBezTo>
                      <a:cubicBezTo>
                        <a:pt x="0" y="35"/>
                        <a:pt x="8" y="43"/>
                        <a:pt x="17" y="43"/>
                      </a:cubicBez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0" name="Google Shape;720;p32"/>
                <p:cNvSpPr/>
                <p:nvPr>
                  <p:custDataLst>
                    <p:tags r:id="rId44"/>
                  </p:custDataLst>
                </p:nvPr>
              </p:nvSpPr>
              <p:spPr>
                <a:xfrm>
                  <a:off x="3865114" y="1859580"/>
                  <a:ext cx="16500" cy="87000"/>
                </a:xfrm>
                <a:prstGeom prst="rect">
                  <a:avLst/>
                </a:pr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1" name="Google Shape;721;p32"/>
                <p:cNvSpPr/>
                <p:nvPr>
                  <p:custDataLst>
                    <p:tags r:id="rId45"/>
                  </p:custDataLst>
                </p:nvPr>
              </p:nvSpPr>
              <p:spPr>
                <a:xfrm>
                  <a:off x="3847745" y="1833016"/>
                  <a:ext cx="53100" cy="55200"/>
                </a:xfrm>
                <a:prstGeom prst="ellipse">
                  <a:avLst/>
                </a:pr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2" name="Google Shape;722;p32"/>
                <p:cNvSpPr/>
                <p:nvPr>
                  <p:custDataLst>
                    <p:tags r:id="rId46"/>
                  </p:custDataLst>
                </p:nvPr>
              </p:nvSpPr>
              <p:spPr>
                <a:xfrm>
                  <a:off x="4088866" y="2098659"/>
                  <a:ext cx="43933" cy="145082"/>
                </a:xfrm>
                <a:custGeom>
                  <a:avLst/>
                  <a:gdLst/>
                  <a:ahLst/>
                  <a:cxnLst/>
                  <a:rect l="l" t="t" r="r" b="b"/>
                  <a:pathLst>
                    <a:path w="18" h="60" extrusionOk="0">
                      <a:moveTo>
                        <a:pt x="9" y="0"/>
                      </a:moveTo>
                      <a:cubicBezTo>
                        <a:pt x="4" y="0"/>
                        <a:pt x="0" y="4"/>
                        <a:pt x="0" y="9"/>
                      </a:cubicBezTo>
                      <a:cubicBezTo>
                        <a:pt x="0" y="51"/>
                        <a:pt x="0" y="51"/>
                        <a:pt x="0" y="51"/>
                      </a:cubicBezTo>
                      <a:cubicBezTo>
                        <a:pt x="0" y="56"/>
                        <a:pt x="4" y="60"/>
                        <a:pt x="9" y="60"/>
                      </a:cubicBezTo>
                      <a:cubicBezTo>
                        <a:pt x="14" y="60"/>
                        <a:pt x="18" y="56"/>
                        <a:pt x="18" y="51"/>
                      </a:cubicBezTo>
                      <a:cubicBezTo>
                        <a:pt x="18" y="9"/>
                        <a:pt x="18" y="9"/>
                        <a:pt x="18" y="9"/>
                      </a:cubicBezTo>
                      <a:cubicBezTo>
                        <a:pt x="18" y="4"/>
                        <a:pt x="14" y="0"/>
                        <a:pt x="9" y="0"/>
                      </a:cubicBez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3" name="Google Shape;723;p32"/>
                <p:cNvSpPr/>
                <p:nvPr>
                  <p:custDataLst>
                    <p:tags r:id="rId47"/>
                  </p:custDataLst>
                </p:nvPr>
              </p:nvSpPr>
              <p:spPr>
                <a:xfrm>
                  <a:off x="4113387" y="2160983"/>
                  <a:ext cx="90000" cy="15300"/>
                </a:xfrm>
                <a:prstGeom prst="rect">
                  <a:avLst/>
                </a:pr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4" name="Google Shape;724;p32"/>
                <p:cNvSpPr/>
                <p:nvPr>
                  <p:custDataLst>
                    <p:tags r:id="rId48"/>
                  </p:custDataLst>
                </p:nvPr>
              </p:nvSpPr>
              <p:spPr>
                <a:xfrm>
                  <a:off x="4180820" y="2149744"/>
                  <a:ext cx="38700" cy="37800"/>
                </a:xfrm>
                <a:prstGeom prst="ellipse">
                  <a:avLst/>
                </a:pr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5" name="Google Shape;725;p32"/>
                <p:cNvSpPr/>
                <p:nvPr>
                  <p:custDataLst>
                    <p:tags r:id="rId49"/>
                  </p:custDataLst>
                </p:nvPr>
              </p:nvSpPr>
              <p:spPr>
                <a:xfrm>
                  <a:off x="3222463" y="1040175"/>
                  <a:ext cx="1294496" cy="722345"/>
                </a:xfrm>
                <a:custGeom>
                  <a:avLst/>
                  <a:gdLst/>
                  <a:ahLst/>
                  <a:cxnLst/>
                  <a:rect l="l" t="t" r="r" b="b"/>
                  <a:pathLst>
                    <a:path w="536" h="299" extrusionOk="0">
                      <a:moveTo>
                        <a:pt x="499" y="0"/>
                      </a:moveTo>
                      <a:cubicBezTo>
                        <a:pt x="37" y="0"/>
                        <a:pt x="37" y="0"/>
                        <a:pt x="37" y="0"/>
                      </a:cubicBezTo>
                      <a:cubicBezTo>
                        <a:pt x="16" y="0"/>
                        <a:pt x="0" y="17"/>
                        <a:pt x="0" y="37"/>
                      </a:cubicBezTo>
                      <a:cubicBezTo>
                        <a:pt x="0" y="188"/>
                        <a:pt x="0" y="188"/>
                        <a:pt x="0" y="188"/>
                      </a:cubicBezTo>
                      <a:cubicBezTo>
                        <a:pt x="0" y="209"/>
                        <a:pt x="16" y="225"/>
                        <a:pt x="37" y="225"/>
                      </a:cubicBezTo>
                      <a:cubicBezTo>
                        <a:pt x="214" y="225"/>
                        <a:pt x="214" y="225"/>
                        <a:pt x="214" y="225"/>
                      </a:cubicBezTo>
                      <a:cubicBezTo>
                        <a:pt x="252" y="288"/>
                        <a:pt x="252" y="288"/>
                        <a:pt x="252" y="288"/>
                      </a:cubicBezTo>
                      <a:cubicBezTo>
                        <a:pt x="259" y="299"/>
                        <a:pt x="276" y="299"/>
                        <a:pt x="284" y="288"/>
                      </a:cubicBezTo>
                      <a:cubicBezTo>
                        <a:pt x="322" y="225"/>
                        <a:pt x="322" y="225"/>
                        <a:pt x="322" y="225"/>
                      </a:cubicBezTo>
                      <a:cubicBezTo>
                        <a:pt x="499" y="225"/>
                        <a:pt x="499" y="225"/>
                        <a:pt x="499" y="225"/>
                      </a:cubicBezTo>
                      <a:cubicBezTo>
                        <a:pt x="520" y="225"/>
                        <a:pt x="536" y="209"/>
                        <a:pt x="536" y="188"/>
                      </a:cubicBezTo>
                      <a:cubicBezTo>
                        <a:pt x="536" y="37"/>
                        <a:pt x="536" y="37"/>
                        <a:pt x="536" y="37"/>
                      </a:cubicBezTo>
                      <a:cubicBezTo>
                        <a:pt x="536" y="17"/>
                        <a:pt x="520" y="0"/>
                        <a:pt x="499" y="0"/>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26" name="Google Shape;726;p32"/>
              <p:cNvSpPr/>
              <p:nvPr>
                <p:custDataLst>
                  <p:tags r:id="rId50"/>
                </p:custDataLst>
              </p:nvPr>
            </p:nvSpPr>
            <p:spPr>
              <a:xfrm>
                <a:off x="3800666" y="2433987"/>
                <a:ext cx="983484" cy="360467"/>
              </a:xfrm>
              <a:custGeom>
                <a:avLst/>
                <a:gdLst/>
                <a:ahLst/>
                <a:cxnLst/>
                <a:rect l="l" t="t" r="r" b="b"/>
                <a:pathLst>
                  <a:path w="480" h="176" extrusionOk="0">
                    <a:moveTo>
                      <a:pt x="4" y="167"/>
                    </a:moveTo>
                    <a:cubicBezTo>
                      <a:pt x="50" y="120"/>
                      <a:pt x="50" y="120"/>
                      <a:pt x="50" y="120"/>
                    </a:cubicBezTo>
                    <a:cubicBezTo>
                      <a:pt x="50" y="37"/>
                      <a:pt x="50" y="37"/>
                      <a:pt x="50" y="37"/>
                    </a:cubicBezTo>
                    <a:cubicBezTo>
                      <a:pt x="50" y="17"/>
                      <a:pt x="67" y="0"/>
                      <a:pt x="87" y="0"/>
                    </a:cubicBezTo>
                    <a:cubicBezTo>
                      <a:pt x="443" y="0"/>
                      <a:pt x="443" y="0"/>
                      <a:pt x="443" y="0"/>
                    </a:cubicBezTo>
                    <a:cubicBezTo>
                      <a:pt x="463" y="0"/>
                      <a:pt x="480" y="17"/>
                      <a:pt x="480" y="37"/>
                    </a:cubicBezTo>
                    <a:cubicBezTo>
                      <a:pt x="480" y="139"/>
                      <a:pt x="480" y="139"/>
                      <a:pt x="480" y="139"/>
                    </a:cubicBezTo>
                    <a:cubicBezTo>
                      <a:pt x="480" y="160"/>
                      <a:pt x="463" y="176"/>
                      <a:pt x="443" y="176"/>
                    </a:cubicBezTo>
                    <a:cubicBezTo>
                      <a:pt x="7" y="176"/>
                      <a:pt x="7" y="176"/>
                      <a:pt x="7" y="176"/>
                    </a:cubicBezTo>
                    <a:cubicBezTo>
                      <a:pt x="3" y="176"/>
                      <a:pt x="0" y="171"/>
                      <a:pt x="4" y="167"/>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7" name="Google Shape;727;p32"/>
              <p:cNvSpPr/>
              <p:nvPr>
                <p:custDataLst>
                  <p:tags r:id="rId51"/>
                </p:custDataLst>
              </p:nvPr>
            </p:nvSpPr>
            <p:spPr>
              <a:xfrm>
                <a:off x="4520348" y="2363800"/>
                <a:ext cx="47578" cy="46815"/>
              </a:xfrm>
              <a:prstGeom prst="ellipse">
                <a:avLst/>
              </a:pr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8" name="Google Shape;728;p32"/>
              <p:cNvSpPr/>
              <p:nvPr>
                <p:custDataLst>
                  <p:tags r:id="rId52"/>
                </p:custDataLst>
              </p:nvPr>
            </p:nvSpPr>
            <p:spPr>
              <a:xfrm>
                <a:off x="4057152" y="2563097"/>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9" name="Google Shape;729;p32"/>
              <p:cNvSpPr/>
              <p:nvPr>
                <p:custDataLst>
                  <p:tags r:id="rId53"/>
                </p:custDataLst>
              </p:nvPr>
            </p:nvSpPr>
            <p:spPr>
              <a:xfrm>
                <a:off x="4057152" y="262461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0" name="Google Shape;730;p32"/>
              <p:cNvSpPr/>
              <p:nvPr>
                <p:custDataLst>
                  <p:tags r:id="rId54"/>
                </p:custDataLst>
              </p:nvPr>
            </p:nvSpPr>
            <p:spPr>
              <a:xfrm>
                <a:off x="4057152" y="2686141"/>
                <a:ext cx="567562" cy="15597"/>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1" name="Google Shape;731;p32"/>
              <p:cNvSpPr/>
              <p:nvPr>
                <p:custDataLst>
                  <p:tags r:id="rId55"/>
                </p:custDataLst>
              </p:nvPr>
            </p:nvSpPr>
            <p:spPr>
              <a:xfrm>
                <a:off x="3800666" y="3160986"/>
                <a:ext cx="983484" cy="361334"/>
              </a:xfrm>
              <a:custGeom>
                <a:avLst/>
                <a:gdLst/>
                <a:ahLst/>
                <a:cxnLst/>
                <a:rect l="l" t="t" r="r" b="b"/>
                <a:pathLst>
                  <a:path w="480" h="176" extrusionOk="0">
                    <a:moveTo>
                      <a:pt x="4" y="9"/>
                    </a:moveTo>
                    <a:cubicBezTo>
                      <a:pt x="50" y="56"/>
                      <a:pt x="50" y="56"/>
                      <a:pt x="50" y="56"/>
                    </a:cubicBezTo>
                    <a:cubicBezTo>
                      <a:pt x="50" y="139"/>
                      <a:pt x="50" y="139"/>
                      <a:pt x="50" y="139"/>
                    </a:cubicBezTo>
                    <a:cubicBezTo>
                      <a:pt x="50" y="159"/>
                      <a:pt x="67" y="176"/>
                      <a:pt x="87" y="176"/>
                    </a:cubicBezTo>
                    <a:cubicBezTo>
                      <a:pt x="443" y="176"/>
                      <a:pt x="443" y="176"/>
                      <a:pt x="443" y="176"/>
                    </a:cubicBezTo>
                    <a:cubicBezTo>
                      <a:pt x="463" y="176"/>
                      <a:pt x="480" y="159"/>
                      <a:pt x="480" y="139"/>
                    </a:cubicBezTo>
                    <a:cubicBezTo>
                      <a:pt x="480" y="37"/>
                      <a:pt x="480" y="37"/>
                      <a:pt x="480" y="37"/>
                    </a:cubicBezTo>
                    <a:cubicBezTo>
                      <a:pt x="480" y="17"/>
                      <a:pt x="463" y="0"/>
                      <a:pt x="443" y="0"/>
                    </a:cubicBezTo>
                    <a:cubicBezTo>
                      <a:pt x="7" y="0"/>
                      <a:pt x="7" y="0"/>
                      <a:pt x="7" y="0"/>
                    </a:cubicBezTo>
                    <a:cubicBezTo>
                      <a:pt x="3" y="0"/>
                      <a:pt x="0" y="6"/>
                      <a:pt x="4" y="9"/>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2" name="Google Shape;732;p32"/>
              <p:cNvSpPr/>
              <p:nvPr>
                <p:custDataLst>
                  <p:tags r:id="rId56"/>
                </p:custDataLst>
              </p:nvPr>
            </p:nvSpPr>
            <p:spPr>
              <a:xfrm>
                <a:off x="4520348" y="3093399"/>
                <a:ext cx="47578" cy="47578"/>
              </a:xfrm>
              <a:prstGeom prst="ellipse">
                <a:avLst/>
              </a:pr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3" name="Google Shape;733;p32"/>
              <p:cNvSpPr/>
              <p:nvPr>
                <p:custDataLst>
                  <p:tags r:id="rId57"/>
                </p:custDataLst>
              </p:nvPr>
            </p:nvSpPr>
            <p:spPr>
              <a:xfrm>
                <a:off x="4057152" y="3292695"/>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4" name="Google Shape;734;p32"/>
              <p:cNvSpPr/>
              <p:nvPr>
                <p:custDataLst>
                  <p:tags r:id="rId58"/>
                </p:custDataLst>
              </p:nvPr>
            </p:nvSpPr>
            <p:spPr>
              <a:xfrm>
                <a:off x="4057152" y="3354218"/>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5" name="Google Shape;735;p32"/>
              <p:cNvSpPr/>
              <p:nvPr>
                <p:custDataLst>
                  <p:tags r:id="rId59"/>
                </p:custDataLst>
              </p:nvPr>
            </p:nvSpPr>
            <p:spPr>
              <a:xfrm>
                <a:off x="4057152" y="341573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6" name="Google Shape;736;p32"/>
              <p:cNvSpPr/>
              <p:nvPr>
                <p:custDataLst>
                  <p:tags r:id="rId60"/>
                </p:custDataLst>
              </p:nvPr>
            </p:nvSpPr>
            <p:spPr>
              <a:xfrm>
                <a:off x="677713" y="1912386"/>
                <a:ext cx="982618" cy="360467"/>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7"/>
                      <a:pt x="413" y="0"/>
                      <a:pt x="393" y="0"/>
                    </a:cubicBezTo>
                    <a:cubicBezTo>
                      <a:pt x="37" y="0"/>
                      <a:pt x="37" y="0"/>
                      <a:pt x="37" y="0"/>
                    </a:cubicBezTo>
                    <a:cubicBezTo>
                      <a:pt x="17" y="0"/>
                      <a:pt x="0" y="17"/>
                      <a:pt x="0" y="37"/>
                    </a:cubicBezTo>
                    <a:cubicBezTo>
                      <a:pt x="0" y="139"/>
                      <a:pt x="0" y="139"/>
                      <a:pt x="0" y="139"/>
                    </a:cubicBezTo>
                    <a:cubicBezTo>
                      <a:pt x="0" y="160"/>
                      <a:pt x="17" y="176"/>
                      <a:pt x="37" y="176"/>
                    </a:cubicBezTo>
                    <a:cubicBezTo>
                      <a:pt x="473" y="176"/>
                      <a:pt x="473" y="176"/>
                      <a:pt x="473" y="176"/>
                    </a:cubicBezTo>
                    <a:cubicBezTo>
                      <a:pt x="478" y="176"/>
                      <a:pt x="480" y="170"/>
                      <a:pt x="477" y="167"/>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7" name="Google Shape;737;p32"/>
              <p:cNvSpPr/>
              <p:nvPr>
                <p:custDataLst>
                  <p:tags r:id="rId61"/>
                </p:custDataLst>
              </p:nvPr>
            </p:nvSpPr>
            <p:spPr>
              <a:xfrm>
                <a:off x="892607" y="1842199"/>
                <a:ext cx="46815" cy="47578"/>
              </a:xfrm>
              <a:prstGeom prst="ellipse">
                <a:avLst/>
              </a:pr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8" name="Google Shape;738;p32"/>
              <p:cNvSpPr/>
              <p:nvPr>
                <p:custDataLst>
                  <p:tags r:id="rId62"/>
                </p:custDataLst>
              </p:nvPr>
            </p:nvSpPr>
            <p:spPr>
              <a:xfrm>
                <a:off x="837150" y="2041495"/>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9" name="Google Shape;739;p32"/>
              <p:cNvSpPr/>
              <p:nvPr>
                <p:custDataLst>
                  <p:tags r:id="rId63"/>
                </p:custDataLst>
              </p:nvPr>
            </p:nvSpPr>
            <p:spPr>
              <a:xfrm>
                <a:off x="837150" y="210301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0" name="Google Shape;740;p32"/>
              <p:cNvSpPr/>
              <p:nvPr>
                <p:custDataLst>
                  <p:tags r:id="rId64"/>
                </p:custDataLst>
              </p:nvPr>
            </p:nvSpPr>
            <p:spPr>
              <a:xfrm>
                <a:off x="837150" y="2164539"/>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1" name="Google Shape;741;p32"/>
              <p:cNvSpPr/>
              <p:nvPr>
                <p:custDataLst>
                  <p:tags r:id="rId65"/>
                </p:custDataLst>
              </p:nvPr>
            </p:nvSpPr>
            <p:spPr>
              <a:xfrm>
                <a:off x="677713" y="2640252"/>
                <a:ext cx="982618" cy="360467"/>
              </a:xfrm>
              <a:custGeom>
                <a:avLst/>
                <a:gdLst/>
                <a:ahLst/>
                <a:cxnLst/>
                <a:rect l="l" t="t" r="r" b="b"/>
                <a:pathLst>
                  <a:path w="480" h="176" extrusionOk="0">
                    <a:moveTo>
                      <a:pt x="477" y="9"/>
                    </a:moveTo>
                    <a:cubicBezTo>
                      <a:pt x="430" y="56"/>
                      <a:pt x="430" y="56"/>
                      <a:pt x="430" y="56"/>
                    </a:cubicBezTo>
                    <a:cubicBezTo>
                      <a:pt x="430" y="139"/>
                      <a:pt x="430" y="139"/>
                      <a:pt x="430" y="139"/>
                    </a:cubicBezTo>
                    <a:cubicBezTo>
                      <a:pt x="430" y="159"/>
                      <a:pt x="413" y="176"/>
                      <a:pt x="393" y="176"/>
                    </a:cubicBezTo>
                    <a:cubicBezTo>
                      <a:pt x="37" y="176"/>
                      <a:pt x="37" y="176"/>
                      <a:pt x="37" y="176"/>
                    </a:cubicBezTo>
                    <a:cubicBezTo>
                      <a:pt x="17" y="176"/>
                      <a:pt x="0" y="159"/>
                      <a:pt x="0" y="139"/>
                    </a:cubicBezTo>
                    <a:cubicBezTo>
                      <a:pt x="0" y="37"/>
                      <a:pt x="0" y="37"/>
                      <a:pt x="0" y="37"/>
                    </a:cubicBezTo>
                    <a:cubicBezTo>
                      <a:pt x="0" y="16"/>
                      <a:pt x="17" y="0"/>
                      <a:pt x="37" y="0"/>
                    </a:cubicBezTo>
                    <a:cubicBezTo>
                      <a:pt x="473" y="0"/>
                      <a:pt x="473" y="0"/>
                      <a:pt x="473" y="0"/>
                    </a:cubicBezTo>
                    <a:cubicBezTo>
                      <a:pt x="478" y="0"/>
                      <a:pt x="480" y="5"/>
                      <a:pt x="477" y="9"/>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2" name="Google Shape;742;p32"/>
              <p:cNvSpPr/>
              <p:nvPr>
                <p:custDataLst>
                  <p:tags r:id="rId66"/>
                </p:custDataLst>
              </p:nvPr>
            </p:nvSpPr>
            <p:spPr>
              <a:xfrm>
                <a:off x="892607" y="2572664"/>
                <a:ext cx="46815" cy="46815"/>
              </a:xfrm>
              <a:prstGeom prst="ellipse">
                <a:avLst/>
              </a:pr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3" name="Google Shape;743;p32"/>
              <p:cNvSpPr/>
              <p:nvPr>
                <p:custDataLst>
                  <p:tags r:id="rId67"/>
                </p:custDataLst>
              </p:nvPr>
            </p:nvSpPr>
            <p:spPr>
              <a:xfrm>
                <a:off x="837150" y="2771094"/>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4" name="Google Shape;744;p32"/>
              <p:cNvSpPr/>
              <p:nvPr>
                <p:custDataLst>
                  <p:tags r:id="rId68"/>
                </p:custDataLst>
              </p:nvPr>
            </p:nvSpPr>
            <p:spPr>
              <a:xfrm>
                <a:off x="837150" y="2832616"/>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5" name="Google Shape;745;p32"/>
              <p:cNvSpPr/>
              <p:nvPr>
                <p:custDataLst>
                  <p:tags r:id="rId69"/>
                </p:custDataLst>
              </p:nvPr>
            </p:nvSpPr>
            <p:spPr>
              <a:xfrm>
                <a:off x="837150" y="289413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746" name="Google Shape;746;p32"/>
              <p:cNvGrpSpPr/>
              <p:nvPr/>
            </p:nvGrpSpPr>
            <p:grpSpPr>
              <a:xfrm>
                <a:off x="2325022" y="1663641"/>
                <a:ext cx="811825" cy="199548"/>
                <a:chOff x="572168" y="935960"/>
                <a:chExt cx="669215" cy="164495"/>
              </a:xfrm>
            </p:grpSpPr>
            <p:sp>
              <p:nvSpPr>
                <p:cNvPr id="747" name="Google Shape;747;p32"/>
                <p:cNvSpPr/>
                <p:nvPr>
                  <p:custDataLst>
                    <p:tags r:id="rId70"/>
                  </p:custDataLst>
                </p:nvPr>
              </p:nvSpPr>
              <p:spPr>
                <a:xfrm>
                  <a:off x="572168" y="935960"/>
                  <a:ext cx="669215" cy="19413"/>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8" name="Google Shape;748;p32"/>
                <p:cNvSpPr/>
                <p:nvPr>
                  <p:custDataLst>
                    <p:tags r:id="rId71"/>
                  </p:custDataLst>
                </p:nvPr>
              </p:nvSpPr>
              <p:spPr>
                <a:xfrm>
                  <a:off x="572168" y="100850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9" name="Google Shape;749;p32"/>
                <p:cNvSpPr/>
                <p:nvPr>
                  <p:custDataLst>
                    <p:tags r:id="rId72"/>
                  </p:custDataLst>
                </p:nvPr>
              </p:nvSpPr>
              <p:spPr>
                <a:xfrm>
                  <a:off x="572168" y="108104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50" name="Google Shape;750;p32"/>
              <p:cNvGrpSpPr/>
              <p:nvPr/>
            </p:nvGrpSpPr>
            <p:grpSpPr>
              <a:xfrm>
                <a:off x="839508" y="1781556"/>
                <a:ext cx="201752" cy="202179"/>
                <a:chOff x="5471892" y="3290059"/>
                <a:chExt cx="174300" cy="174654"/>
              </a:xfrm>
            </p:grpSpPr>
            <p:sp>
              <p:nvSpPr>
                <p:cNvPr id="751" name="Google Shape;751;p32"/>
                <p:cNvSpPr/>
                <p:nvPr>
                  <p:custDataLst>
                    <p:tags r:id="rId73"/>
                  </p:custDataLst>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2" name="Google Shape;752;p32"/>
                <p:cNvSpPr/>
                <p:nvPr>
                  <p:custDataLst>
                    <p:tags r:id="rId74"/>
                  </p:custDataLst>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3" name="Google Shape;753;p32"/>
                <p:cNvSpPr/>
                <p:nvPr>
                  <p:custDataLst>
                    <p:tags r:id="rId75"/>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54" name="Google Shape;754;p32"/>
              <p:cNvGrpSpPr/>
              <p:nvPr/>
            </p:nvGrpSpPr>
            <p:grpSpPr>
              <a:xfrm>
                <a:off x="839508" y="2506331"/>
                <a:ext cx="201752" cy="202179"/>
                <a:chOff x="5471892" y="3290059"/>
                <a:chExt cx="174300" cy="174654"/>
              </a:xfrm>
            </p:grpSpPr>
            <p:sp>
              <p:nvSpPr>
                <p:cNvPr id="755" name="Google Shape;755;p32"/>
                <p:cNvSpPr/>
                <p:nvPr>
                  <p:custDataLst>
                    <p:tags r:id="rId76"/>
                  </p:custDataLst>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6" name="Google Shape;756;p32"/>
                <p:cNvSpPr/>
                <p:nvPr>
                  <p:custDataLst>
                    <p:tags r:id="rId77"/>
                  </p:custDataLst>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7" name="Google Shape;757;p32"/>
                <p:cNvSpPr/>
                <p:nvPr>
                  <p:custDataLst>
                    <p:tags r:id="rId78"/>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58" name="Google Shape;758;p32"/>
              <p:cNvGrpSpPr/>
              <p:nvPr/>
            </p:nvGrpSpPr>
            <p:grpSpPr>
              <a:xfrm>
                <a:off x="4443821" y="2320681"/>
                <a:ext cx="201752" cy="202179"/>
                <a:chOff x="5471892" y="3290059"/>
                <a:chExt cx="174300" cy="174654"/>
              </a:xfrm>
            </p:grpSpPr>
            <p:sp>
              <p:nvSpPr>
                <p:cNvPr id="759" name="Google Shape;759;p32"/>
                <p:cNvSpPr/>
                <p:nvPr>
                  <p:custDataLst>
                    <p:tags r:id="rId79"/>
                  </p:custDataLst>
                </p:nvPr>
              </p:nvSpPr>
              <p:spPr>
                <a:xfrm>
                  <a:off x="5471892" y="3290059"/>
                  <a:ext cx="174300" cy="174300"/>
                </a:xfrm>
                <a:prstGeom prst="ellipse">
                  <a:avLst/>
                </a:pr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0" name="Google Shape;760;p32"/>
                <p:cNvSpPr/>
                <p:nvPr>
                  <p:custDataLst>
                    <p:tags r:id="rId80"/>
                  </p:custDataLst>
                </p:nvPr>
              </p:nvSpPr>
              <p:spPr>
                <a:xfrm>
                  <a:off x="5529353" y="3333831"/>
                  <a:ext cx="58800" cy="57600"/>
                </a:xfrm>
                <a:prstGeom prst="ellipse">
                  <a:avLst/>
                </a:pr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1" name="Google Shape;761;p32"/>
                <p:cNvSpPr/>
                <p:nvPr>
                  <p:custDataLst>
                    <p:tags r:id="rId81"/>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62" name="Google Shape;762;p32"/>
              <p:cNvGrpSpPr/>
              <p:nvPr/>
            </p:nvGrpSpPr>
            <p:grpSpPr>
              <a:xfrm>
                <a:off x="4443821" y="3045456"/>
                <a:ext cx="201752" cy="202179"/>
                <a:chOff x="5471892" y="3290059"/>
                <a:chExt cx="174300" cy="174654"/>
              </a:xfrm>
            </p:grpSpPr>
            <p:sp>
              <p:nvSpPr>
                <p:cNvPr id="763" name="Google Shape;763;p32"/>
                <p:cNvSpPr/>
                <p:nvPr>
                  <p:custDataLst>
                    <p:tags r:id="rId82"/>
                  </p:custDataLst>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4" name="Google Shape;764;p32"/>
                <p:cNvSpPr/>
                <p:nvPr>
                  <p:custDataLst>
                    <p:tags r:id="rId83"/>
                  </p:custDataLst>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5" name="Google Shape;765;p32"/>
                <p:cNvSpPr/>
                <p:nvPr>
                  <p:custDataLst>
                    <p:tags r:id="rId84"/>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sp>
        <p:nvSpPr>
          <p:cNvPr id="5" name="Text Box 4"/>
          <p:cNvSpPr txBox="1"/>
          <p:nvPr/>
        </p:nvSpPr>
        <p:spPr>
          <a:xfrm>
            <a:off x="5076190" y="2315845"/>
            <a:ext cx="4572000" cy="829945"/>
          </a:xfrm>
          <a:prstGeom prst="rect">
            <a:avLst/>
          </a:prstGeom>
          <a:noFill/>
        </p:spPr>
        <p:txBody>
          <a:bodyPr wrap="square" rtlCol="0" anchor="t">
            <a:spAutoFit/>
          </a:bodyPr>
          <a:p>
            <a:r>
              <a:rPr lang="en-US" altLang="en-GB" sz="4800" b="1">
                <a:latin typeface="Calibri" panose="020F0502020204030204" charset="0"/>
                <a:cs typeface="Calibri" panose="020F0502020204030204" charset="0"/>
                <a:sym typeface="+mn-ea"/>
              </a:rPr>
              <a:t>Framework</a:t>
            </a:r>
            <a:endParaRPr lang="en-US" altLang="en-GB" sz="4800" b="1">
              <a:latin typeface="Calibri" panose="020F0502020204030204" charset="0"/>
              <a:cs typeface="Calibri" panose="020F0502020204030204"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52778357" name="Picture 2"/>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600200" y="1524953"/>
            <a:ext cx="5943600" cy="20935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71" name="Google Shape;671;p32"/>
          <p:cNvGrpSpPr/>
          <p:nvPr/>
        </p:nvGrpSpPr>
        <p:grpSpPr>
          <a:xfrm>
            <a:off x="800735" y="1026795"/>
            <a:ext cx="3838575" cy="3227705"/>
            <a:chOff x="677713" y="979198"/>
            <a:chExt cx="4106436" cy="3338568"/>
          </a:xfrm>
        </p:grpSpPr>
        <p:grpSp>
          <p:nvGrpSpPr>
            <p:cNvPr id="672" name="Google Shape;672;p32"/>
            <p:cNvGrpSpPr/>
            <p:nvPr/>
          </p:nvGrpSpPr>
          <p:grpSpPr>
            <a:xfrm>
              <a:off x="1529466" y="1284974"/>
              <a:ext cx="480545" cy="481555"/>
              <a:chOff x="5471892" y="3290059"/>
              <a:chExt cx="174300" cy="174654"/>
            </a:xfrm>
          </p:grpSpPr>
          <p:sp>
            <p:nvSpPr>
              <p:cNvPr id="673" name="Google Shape;673;p32"/>
              <p:cNvSpPr/>
              <p:nvPr>
                <p:custDataLst>
                  <p:tags r:id="rId1"/>
                </p:custDataLst>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4" name="Google Shape;674;p32"/>
              <p:cNvSpPr/>
              <p:nvPr>
                <p:custDataLst>
                  <p:tags r:id="rId2"/>
                </p:custDataLst>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5" name="Google Shape;675;p32"/>
              <p:cNvSpPr/>
              <p:nvPr>
                <p:custDataLst>
                  <p:tags r:id="rId3"/>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76" name="Google Shape;676;p32"/>
            <p:cNvGrpSpPr/>
            <p:nvPr/>
          </p:nvGrpSpPr>
          <p:grpSpPr>
            <a:xfrm>
              <a:off x="2111256" y="979198"/>
              <a:ext cx="243759" cy="244271"/>
              <a:chOff x="5471892" y="3290059"/>
              <a:chExt cx="174300" cy="174654"/>
            </a:xfrm>
          </p:grpSpPr>
          <p:sp>
            <p:nvSpPr>
              <p:cNvPr id="677" name="Google Shape;677;p32"/>
              <p:cNvSpPr/>
              <p:nvPr>
                <p:custDataLst>
                  <p:tags r:id="rId4"/>
                </p:custDataLst>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8" name="Google Shape;678;p32"/>
              <p:cNvSpPr/>
              <p:nvPr>
                <p:custDataLst>
                  <p:tags r:id="rId5"/>
                </p:custDataLst>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9" name="Google Shape;679;p32"/>
              <p:cNvSpPr/>
              <p:nvPr>
                <p:custDataLst>
                  <p:tags r:id="rId6"/>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80" name="Google Shape;680;p32"/>
            <p:cNvGrpSpPr/>
            <p:nvPr/>
          </p:nvGrpSpPr>
          <p:grpSpPr>
            <a:xfrm>
              <a:off x="3489532" y="1284972"/>
              <a:ext cx="372601" cy="373357"/>
              <a:chOff x="5471892" y="3290059"/>
              <a:chExt cx="174300" cy="174654"/>
            </a:xfrm>
          </p:grpSpPr>
          <p:sp>
            <p:nvSpPr>
              <p:cNvPr id="681" name="Google Shape;681;p32"/>
              <p:cNvSpPr/>
              <p:nvPr>
                <p:custDataLst>
                  <p:tags r:id="rId7"/>
                </p:custDataLst>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2" name="Google Shape;682;p32"/>
              <p:cNvSpPr/>
              <p:nvPr>
                <p:custDataLst>
                  <p:tags r:id="rId8"/>
                </p:custDataLst>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3" name="Google Shape;683;p32"/>
              <p:cNvSpPr/>
              <p:nvPr>
                <p:custDataLst>
                  <p:tags r:id="rId9"/>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84" name="Google Shape;684;p32"/>
            <p:cNvGrpSpPr/>
            <p:nvPr/>
          </p:nvGrpSpPr>
          <p:grpSpPr>
            <a:xfrm>
              <a:off x="677713" y="1538012"/>
              <a:ext cx="4106436" cy="2779754"/>
              <a:chOff x="677713" y="1538012"/>
              <a:chExt cx="4106436" cy="2779754"/>
            </a:xfrm>
          </p:grpSpPr>
          <p:grpSp>
            <p:nvGrpSpPr>
              <p:cNvPr id="685" name="Google Shape;685;p32"/>
              <p:cNvGrpSpPr/>
              <p:nvPr/>
            </p:nvGrpSpPr>
            <p:grpSpPr>
              <a:xfrm>
                <a:off x="1231443" y="1538012"/>
                <a:ext cx="2998974" cy="2779754"/>
                <a:chOff x="2101656" y="1040175"/>
                <a:chExt cx="3536109" cy="3277625"/>
              </a:xfrm>
            </p:grpSpPr>
            <p:sp>
              <p:nvSpPr>
                <p:cNvPr id="686" name="Google Shape;686;p32"/>
                <p:cNvSpPr/>
                <p:nvPr>
                  <p:custDataLst>
                    <p:tags r:id="rId10"/>
                  </p:custDataLst>
                </p:nvPr>
              </p:nvSpPr>
              <p:spPr>
                <a:xfrm>
                  <a:off x="3468694" y="3735428"/>
                  <a:ext cx="798971" cy="454659"/>
                </a:xfrm>
                <a:custGeom>
                  <a:avLst/>
                  <a:gdLst/>
                  <a:ahLst/>
                  <a:cxnLst/>
                  <a:rect l="l" t="t" r="r" b="b"/>
                  <a:pathLst>
                    <a:path w="331" h="188" extrusionOk="0">
                      <a:moveTo>
                        <a:pt x="317" y="142"/>
                      </a:moveTo>
                      <a:cubicBezTo>
                        <a:pt x="307" y="0"/>
                        <a:pt x="307" y="0"/>
                        <a:pt x="307" y="0"/>
                      </a:cubicBezTo>
                      <a:cubicBezTo>
                        <a:pt x="24" y="0"/>
                        <a:pt x="24" y="0"/>
                        <a:pt x="24" y="0"/>
                      </a:cubicBezTo>
                      <a:cubicBezTo>
                        <a:pt x="13" y="143"/>
                        <a:pt x="13" y="143"/>
                        <a:pt x="13" y="143"/>
                      </a:cubicBezTo>
                      <a:cubicBezTo>
                        <a:pt x="12" y="159"/>
                        <a:pt x="8" y="175"/>
                        <a:pt x="0" y="188"/>
                      </a:cubicBezTo>
                      <a:cubicBezTo>
                        <a:pt x="331" y="188"/>
                        <a:pt x="331" y="188"/>
                        <a:pt x="331" y="188"/>
                      </a:cubicBezTo>
                      <a:cubicBezTo>
                        <a:pt x="323" y="174"/>
                        <a:pt x="318" y="159"/>
                        <a:pt x="317" y="142"/>
                      </a:cubicBezTo>
                      <a:close/>
                    </a:path>
                  </a:pathLst>
                </a:cu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7" name="Google Shape;687;p32"/>
                <p:cNvSpPr/>
                <p:nvPr>
                  <p:custDataLst>
                    <p:tags r:id="rId11"/>
                  </p:custDataLst>
                </p:nvPr>
              </p:nvSpPr>
              <p:spPr>
                <a:xfrm>
                  <a:off x="3299091" y="4190087"/>
                  <a:ext cx="1138176" cy="127713"/>
                </a:xfrm>
                <a:custGeom>
                  <a:avLst/>
                  <a:gdLst/>
                  <a:ahLst/>
                  <a:cxnLst/>
                  <a:rect l="l" t="t" r="r" b="b"/>
                  <a:pathLst>
                    <a:path w="471" h="53" extrusionOk="0">
                      <a:moveTo>
                        <a:pt x="461" y="0"/>
                      </a:moveTo>
                      <a:cubicBezTo>
                        <a:pt x="11" y="0"/>
                        <a:pt x="11" y="0"/>
                        <a:pt x="11" y="0"/>
                      </a:cubicBezTo>
                      <a:cubicBezTo>
                        <a:pt x="5" y="0"/>
                        <a:pt x="0" y="5"/>
                        <a:pt x="0" y="11"/>
                      </a:cubicBezTo>
                      <a:cubicBezTo>
                        <a:pt x="0" y="42"/>
                        <a:pt x="0" y="42"/>
                        <a:pt x="0" y="42"/>
                      </a:cubicBezTo>
                      <a:cubicBezTo>
                        <a:pt x="0" y="48"/>
                        <a:pt x="5" y="53"/>
                        <a:pt x="11" y="53"/>
                      </a:cubicBezTo>
                      <a:cubicBezTo>
                        <a:pt x="461" y="53"/>
                        <a:pt x="461" y="53"/>
                        <a:pt x="461" y="53"/>
                      </a:cubicBezTo>
                      <a:cubicBezTo>
                        <a:pt x="467" y="53"/>
                        <a:pt x="471" y="48"/>
                        <a:pt x="471" y="42"/>
                      </a:cubicBezTo>
                      <a:cubicBezTo>
                        <a:pt x="471" y="11"/>
                        <a:pt x="471" y="11"/>
                        <a:pt x="471" y="11"/>
                      </a:cubicBezTo>
                      <a:cubicBezTo>
                        <a:pt x="471" y="5"/>
                        <a:pt x="467" y="0"/>
                        <a:pt x="461" y="0"/>
                      </a:cubicBezTo>
                      <a:close/>
                    </a:path>
                  </a:pathLst>
                </a:cu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8" name="Google Shape;688;p32"/>
                <p:cNvSpPr/>
                <p:nvPr>
                  <p:custDataLst>
                    <p:tags r:id="rId12"/>
                  </p:custDataLst>
                </p:nvPr>
              </p:nvSpPr>
              <p:spPr>
                <a:xfrm>
                  <a:off x="2101656" y="3488176"/>
                  <a:ext cx="3536109" cy="328989"/>
                </a:xfrm>
                <a:custGeom>
                  <a:avLst/>
                  <a:gdLst/>
                  <a:ahLst/>
                  <a:cxnLst/>
                  <a:rect l="l" t="t" r="r" b="b"/>
                  <a:pathLst>
                    <a:path w="1464" h="136" extrusionOk="0">
                      <a:moveTo>
                        <a:pt x="0" y="0"/>
                      </a:moveTo>
                      <a:cubicBezTo>
                        <a:pt x="0" y="90"/>
                        <a:pt x="0" y="90"/>
                        <a:pt x="0" y="90"/>
                      </a:cubicBezTo>
                      <a:cubicBezTo>
                        <a:pt x="0" y="116"/>
                        <a:pt x="21" y="136"/>
                        <a:pt x="46" y="136"/>
                      </a:cubicBezTo>
                      <a:cubicBezTo>
                        <a:pt x="1418" y="136"/>
                        <a:pt x="1418" y="136"/>
                        <a:pt x="1418" y="136"/>
                      </a:cubicBezTo>
                      <a:cubicBezTo>
                        <a:pt x="1443" y="136"/>
                        <a:pt x="1464" y="116"/>
                        <a:pt x="1464" y="90"/>
                      </a:cubicBezTo>
                      <a:cubicBezTo>
                        <a:pt x="1464" y="0"/>
                        <a:pt x="1464" y="0"/>
                        <a:pt x="1464" y="0"/>
                      </a:cubicBezTo>
                      <a:lnTo>
                        <a:pt x="0" y="0"/>
                      </a:lnTo>
                      <a:close/>
                    </a:path>
                  </a:pathLst>
                </a:cu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9" name="Google Shape;689;p32"/>
                <p:cNvSpPr/>
                <p:nvPr>
                  <p:custDataLst>
                    <p:tags r:id="rId13"/>
                  </p:custDataLst>
                </p:nvPr>
              </p:nvSpPr>
              <p:spPr>
                <a:xfrm>
                  <a:off x="2101656" y="1380402"/>
                  <a:ext cx="3536109" cy="2107777"/>
                </a:xfrm>
                <a:custGeom>
                  <a:avLst/>
                  <a:gdLst/>
                  <a:ahLst/>
                  <a:cxnLst/>
                  <a:rect l="l" t="t" r="r" b="b"/>
                  <a:pathLst>
                    <a:path w="1464" h="872" extrusionOk="0">
                      <a:moveTo>
                        <a:pt x="1418" y="0"/>
                      </a:moveTo>
                      <a:cubicBezTo>
                        <a:pt x="46" y="0"/>
                        <a:pt x="46" y="0"/>
                        <a:pt x="46" y="0"/>
                      </a:cubicBezTo>
                      <a:cubicBezTo>
                        <a:pt x="21" y="0"/>
                        <a:pt x="0" y="21"/>
                        <a:pt x="0" y="46"/>
                      </a:cubicBezTo>
                      <a:cubicBezTo>
                        <a:pt x="0" y="872"/>
                        <a:pt x="0" y="872"/>
                        <a:pt x="0" y="872"/>
                      </a:cubicBezTo>
                      <a:cubicBezTo>
                        <a:pt x="1464" y="872"/>
                        <a:pt x="1464" y="872"/>
                        <a:pt x="1464" y="872"/>
                      </a:cubicBezTo>
                      <a:cubicBezTo>
                        <a:pt x="1464" y="46"/>
                        <a:pt x="1464" y="46"/>
                        <a:pt x="1464" y="46"/>
                      </a:cubicBezTo>
                      <a:cubicBezTo>
                        <a:pt x="1464" y="21"/>
                        <a:pt x="1443" y="0"/>
                        <a:pt x="1418" y="0"/>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0" name="Google Shape;690;p32"/>
                <p:cNvSpPr/>
                <p:nvPr>
                  <p:custDataLst>
                    <p:tags r:id="rId14"/>
                  </p:custDataLst>
                </p:nvPr>
              </p:nvSpPr>
              <p:spPr>
                <a:xfrm>
                  <a:off x="2248781" y="1520375"/>
                  <a:ext cx="3229500" cy="1827900"/>
                </a:xfrm>
                <a:prstGeom prst="rect">
                  <a:avLst/>
                </a:pr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1" name="Google Shape;691;p32"/>
                <p:cNvSpPr/>
                <p:nvPr>
                  <p:custDataLst>
                    <p:tags r:id="rId15"/>
                  </p:custDataLst>
                </p:nvPr>
              </p:nvSpPr>
              <p:spPr>
                <a:xfrm>
                  <a:off x="3461541" y="2142593"/>
                  <a:ext cx="823500" cy="821400"/>
                </a:xfrm>
                <a:prstGeom prst="ellipse">
                  <a:avLst/>
                </a:prstGeom>
                <a:solidFill>
                  <a:srgbClr val="FFFFFF">
                    <a:alpha val="40630"/>
                  </a:srgbClr>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2" name="Google Shape;692;p32"/>
                <p:cNvSpPr/>
                <p:nvPr>
                  <p:custDataLst>
                    <p:tags r:id="rId16"/>
                  </p:custDataLst>
                </p:nvPr>
              </p:nvSpPr>
              <p:spPr>
                <a:xfrm>
                  <a:off x="3238810" y="2031227"/>
                  <a:ext cx="481222" cy="660020"/>
                </a:xfrm>
                <a:custGeom>
                  <a:avLst/>
                  <a:gdLst/>
                  <a:ahLst/>
                  <a:cxnLst/>
                  <a:rect l="l" t="t" r="r" b="b"/>
                  <a:pathLst>
                    <a:path w="199" h="273" extrusionOk="0">
                      <a:moveTo>
                        <a:pt x="66" y="22"/>
                      </a:moveTo>
                      <a:cubicBezTo>
                        <a:pt x="66" y="22"/>
                        <a:pt x="64" y="27"/>
                        <a:pt x="60" y="36"/>
                      </a:cubicBezTo>
                      <a:cubicBezTo>
                        <a:pt x="56" y="45"/>
                        <a:pt x="51" y="58"/>
                        <a:pt x="45" y="73"/>
                      </a:cubicBezTo>
                      <a:cubicBezTo>
                        <a:pt x="40" y="88"/>
                        <a:pt x="35" y="107"/>
                        <a:pt x="32" y="126"/>
                      </a:cubicBezTo>
                      <a:cubicBezTo>
                        <a:pt x="31" y="135"/>
                        <a:pt x="31" y="145"/>
                        <a:pt x="32" y="155"/>
                      </a:cubicBezTo>
                      <a:cubicBezTo>
                        <a:pt x="33" y="164"/>
                        <a:pt x="35" y="174"/>
                        <a:pt x="39" y="183"/>
                      </a:cubicBezTo>
                      <a:cubicBezTo>
                        <a:pt x="39" y="183"/>
                        <a:pt x="39" y="183"/>
                        <a:pt x="39" y="183"/>
                      </a:cubicBezTo>
                      <a:cubicBezTo>
                        <a:pt x="39" y="183"/>
                        <a:pt x="39" y="183"/>
                        <a:pt x="39" y="183"/>
                      </a:cubicBezTo>
                      <a:cubicBezTo>
                        <a:pt x="39" y="183"/>
                        <a:pt x="39" y="184"/>
                        <a:pt x="39" y="183"/>
                      </a:cubicBezTo>
                      <a:cubicBezTo>
                        <a:pt x="39" y="183"/>
                        <a:pt x="39" y="183"/>
                        <a:pt x="39" y="183"/>
                      </a:cubicBezTo>
                      <a:cubicBezTo>
                        <a:pt x="40" y="184"/>
                        <a:pt x="40" y="184"/>
                        <a:pt x="40" y="184"/>
                      </a:cubicBezTo>
                      <a:cubicBezTo>
                        <a:pt x="41" y="186"/>
                        <a:pt x="41" y="186"/>
                        <a:pt x="41" y="186"/>
                      </a:cubicBezTo>
                      <a:cubicBezTo>
                        <a:pt x="41" y="187"/>
                        <a:pt x="42" y="189"/>
                        <a:pt x="42" y="189"/>
                      </a:cubicBezTo>
                      <a:cubicBezTo>
                        <a:pt x="44" y="192"/>
                        <a:pt x="44" y="192"/>
                        <a:pt x="44" y="192"/>
                      </a:cubicBezTo>
                      <a:cubicBezTo>
                        <a:pt x="44" y="193"/>
                        <a:pt x="45" y="194"/>
                        <a:pt x="46" y="195"/>
                      </a:cubicBezTo>
                      <a:cubicBezTo>
                        <a:pt x="48" y="199"/>
                        <a:pt x="51" y="202"/>
                        <a:pt x="54" y="205"/>
                      </a:cubicBezTo>
                      <a:cubicBezTo>
                        <a:pt x="61" y="212"/>
                        <a:pt x="68" y="217"/>
                        <a:pt x="76" y="221"/>
                      </a:cubicBezTo>
                      <a:cubicBezTo>
                        <a:pt x="93" y="229"/>
                        <a:pt x="111" y="233"/>
                        <a:pt x="126" y="235"/>
                      </a:cubicBezTo>
                      <a:cubicBezTo>
                        <a:pt x="141" y="237"/>
                        <a:pt x="155" y="237"/>
                        <a:pt x="164" y="237"/>
                      </a:cubicBezTo>
                      <a:cubicBezTo>
                        <a:pt x="168" y="237"/>
                        <a:pt x="172" y="236"/>
                        <a:pt x="175" y="236"/>
                      </a:cubicBezTo>
                      <a:cubicBezTo>
                        <a:pt x="177" y="236"/>
                        <a:pt x="178" y="236"/>
                        <a:pt x="178" y="236"/>
                      </a:cubicBezTo>
                      <a:cubicBezTo>
                        <a:pt x="179" y="236"/>
                        <a:pt x="179" y="236"/>
                        <a:pt x="179" y="236"/>
                      </a:cubicBezTo>
                      <a:cubicBezTo>
                        <a:pt x="188" y="235"/>
                        <a:pt x="197" y="242"/>
                        <a:pt x="198" y="252"/>
                      </a:cubicBezTo>
                      <a:cubicBezTo>
                        <a:pt x="199" y="262"/>
                        <a:pt x="192" y="271"/>
                        <a:pt x="182" y="272"/>
                      </a:cubicBezTo>
                      <a:cubicBezTo>
                        <a:pt x="182" y="272"/>
                        <a:pt x="182" y="272"/>
                        <a:pt x="181" y="272"/>
                      </a:cubicBezTo>
                      <a:cubicBezTo>
                        <a:pt x="181" y="272"/>
                        <a:pt x="180" y="272"/>
                        <a:pt x="177" y="272"/>
                      </a:cubicBezTo>
                      <a:cubicBezTo>
                        <a:pt x="174" y="272"/>
                        <a:pt x="170" y="272"/>
                        <a:pt x="165" y="272"/>
                      </a:cubicBezTo>
                      <a:cubicBezTo>
                        <a:pt x="154" y="273"/>
                        <a:pt x="139" y="272"/>
                        <a:pt x="121" y="270"/>
                      </a:cubicBezTo>
                      <a:cubicBezTo>
                        <a:pt x="112" y="268"/>
                        <a:pt x="103" y="266"/>
                        <a:pt x="92" y="264"/>
                      </a:cubicBezTo>
                      <a:cubicBezTo>
                        <a:pt x="82" y="261"/>
                        <a:pt x="71" y="256"/>
                        <a:pt x="61" y="251"/>
                      </a:cubicBezTo>
                      <a:cubicBezTo>
                        <a:pt x="50" y="245"/>
                        <a:pt x="40" y="238"/>
                        <a:pt x="31" y="228"/>
                      </a:cubicBezTo>
                      <a:cubicBezTo>
                        <a:pt x="26" y="223"/>
                        <a:pt x="22" y="218"/>
                        <a:pt x="19" y="213"/>
                      </a:cubicBezTo>
                      <a:cubicBezTo>
                        <a:pt x="18" y="211"/>
                        <a:pt x="17" y="210"/>
                        <a:pt x="16" y="208"/>
                      </a:cubicBezTo>
                      <a:cubicBezTo>
                        <a:pt x="13" y="204"/>
                        <a:pt x="13" y="204"/>
                        <a:pt x="13" y="204"/>
                      </a:cubicBezTo>
                      <a:cubicBezTo>
                        <a:pt x="12" y="202"/>
                        <a:pt x="12" y="201"/>
                        <a:pt x="11" y="199"/>
                      </a:cubicBezTo>
                      <a:cubicBezTo>
                        <a:pt x="11" y="198"/>
                        <a:pt x="11" y="198"/>
                        <a:pt x="11" y="198"/>
                      </a:cubicBezTo>
                      <a:cubicBezTo>
                        <a:pt x="10" y="197"/>
                        <a:pt x="10" y="197"/>
                        <a:pt x="10" y="197"/>
                      </a:cubicBezTo>
                      <a:cubicBezTo>
                        <a:pt x="10" y="196"/>
                        <a:pt x="10" y="196"/>
                        <a:pt x="10" y="196"/>
                      </a:cubicBezTo>
                      <a:cubicBezTo>
                        <a:pt x="10" y="196"/>
                        <a:pt x="10" y="196"/>
                        <a:pt x="10" y="196"/>
                      </a:cubicBezTo>
                      <a:cubicBezTo>
                        <a:pt x="9" y="195"/>
                        <a:pt x="9" y="195"/>
                        <a:pt x="9" y="195"/>
                      </a:cubicBezTo>
                      <a:cubicBezTo>
                        <a:pt x="5" y="183"/>
                        <a:pt x="2" y="170"/>
                        <a:pt x="1" y="158"/>
                      </a:cubicBezTo>
                      <a:cubicBezTo>
                        <a:pt x="0" y="145"/>
                        <a:pt x="0" y="133"/>
                        <a:pt x="2" y="122"/>
                      </a:cubicBezTo>
                      <a:cubicBezTo>
                        <a:pt x="5" y="99"/>
                        <a:pt x="12" y="79"/>
                        <a:pt x="18" y="63"/>
                      </a:cubicBezTo>
                      <a:cubicBezTo>
                        <a:pt x="24" y="47"/>
                        <a:pt x="30" y="34"/>
                        <a:pt x="34" y="25"/>
                      </a:cubicBezTo>
                      <a:cubicBezTo>
                        <a:pt x="38" y="15"/>
                        <a:pt x="40" y="10"/>
                        <a:pt x="40" y="10"/>
                      </a:cubicBezTo>
                      <a:cubicBezTo>
                        <a:pt x="43" y="3"/>
                        <a:pt x="52" y="0"/>
                        <a:pt x="59" y="3"/>
                      </a:cubicBezTo>
                      <a:cubicBezTo>
                        <a:pt x="66" y="6"/>
                        <a:pt x="69" y="14"/>
                        <a:pt x="66" y="21"/>
                      </a:cubicBezTo>
                      <a:lnTo>
                        <a:pt x="66" y="22"/>
                      </a:ln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3" name="Google Shape;693;p32"/>
                <p:cNvSpPr/>
                <p:nvPr>
                  <p:custDataLst>
                    <p:tags r:id="rId17"/>
                  </p:custDataLst>
                </p:nvPr>
              </p:nvSpPr>
              <p:spPr>
                <a:xfrm>
                  <a:off x="3323612" y="2011815"/>
                  <a:ext cx="106257" cy="79693"/>
                </a:xfrm>
                <a:custGeom>
                  <a:avLst/>
                  <a:gdLst/>
                  <a:ahLst/>
                  <a:cxnLst/>
                  <a:rect l="l" t="t" r="r" b="b"/>
                  <a:pathLst>
                    <a:path w="44" h="33" extrusionOk="0">
                      <a:moveTo>
                        <a:pt x="15" y="1"/>
                      </a:moveTo>
                      <a:cubicBezTo>
                        <a:pt x="13" y="0"/>
                        <a:pt x="12" y="0"/>
                        <a:pt x="10" y="0"/>
                      </a:cubicBezTo>
                      <a:cubicBezTo>
                        <a:pt x="6" y="0"/>
                        <a:pt x="3" y="2"/>
                        <a:pt x="2" y="5"/>
                      </a:cubicBezTo>
                      <a:cubicBezTo>
                        <a:pt x="0" y="8"/>
                        <a:pt x="0" y="12"/>
                        <a:pt x="2" y="15"/>
                      </a:cubicBezTo>
                      <a:cubicBezTo>
                        <a:pt x="3" y="18"/>
                        <a:pt x="5" y="20"/>
                        <a:pt x="9" y="22"/>
                      </a:cubicBezTo>
                      <a:cubicBezTo>
                        <a:pt x="13" y="24"/>
                        <a:pt x="18" y="26"/>
                        <a:pt x="23" y="28"/>
                      </a:cubicBezTo>
                      <a:cubicBezTo>
                        <a:pt x="25" y="29"/>
                        <a:pt x="28" y="30"/>
                        <a:pt x="31" y="31"/>
                      </a:cubicBezTo>
                      <a:cubicBezTo>
                        <a:pt x="36" y="33"/>
                        <a:pt x="41" y="30"/>
                        <a:pt x="43" y="25"/>
                      </a:cubicBezTo>
                      <a:cubicBezTo>
                        <a:pt x="44" y="23"/>
                        <a:pt x="44" y="20"/>
                        <a:pt x="43" y="17"/>
                      </a:cubicBezTo>
                      <a:cubicBezTo>
                        <a:pt x="41" y="14"/>
                        <a:pt x="39" y="13"/>
                        <a:pt x="36" y="11"/>
                      </a:cubicBezTo>
                      <a:cubicBezTo>
                        <a:pt x="31" y="8"/>
                        <a:pt x="25" y="5"/>
                        <a:pt x="20" y="3"/>
                      </a:cubicBezTo>
                      <a:cubicBezTo>
                        <a:pt x="18" y="2"/>
                        <a:pt x="17" y="2"/>
                        <a:pt x="15" y="1"/>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4" name="Google Shape;694;p32"/>
                <p:cNvSpPr/>
                <p:nvPr>
                  <p:custDataLst>
                    <p:tags r:id="rId18"/>
                  </p:custDataLst>
                </p:nvPr>
              </p:nvSpPr>
              <p:spPr>
                <a:xfrm>
                  <a:off x="3311352" y="1859580"/>
                  <a:ext cx="215580" cy="200254"/>
                </a:xfrm>
                <a:custGeom>
                  <a:avLst/>
                  <a:gdLst/>
                  <a:ahLst/>
                  <a:cxnLst/>
                  <a:rect l="l" t="t" r="r" b="b"/>
                  <a:pathLst>
                    <a:path w="89" h="83" extrusionOk="0">
                      <a:moveTo>
                        <a:pt x="28" y="73"/>
                      </a:moveTo>
                      <a:cubicBezTo>
                        <a:pt x="8" y="62"/>
                        <a:pt x="0" y="38"/>
                        <a:pt x="10" y="17"/>
                      </a:cubicBezTo>
                      <a:cubicBezTo>
                        <a:pt x="14" y="10"/>
                        <a:pt x="20" y="4"/>
                        <a:pt x="28" y="0"/>
                      </a:cubicBezTo>
                      <a:cubicBezTo>
                        <a:pt x="39" y="21"/>
                        <a:pt x="39" y="21"/>
                        <a:pt x="39" y="21"/>
                      </a:cubicBezTo>
                      <a:cubicBezTo>
                        <a:pt x="36" y="23"/>
                        <a:pt x="33" y="25"/>
                        <a:pt x="32" y="28"/>
                      </a:cubicBezTo>
                      <a:cubicBezTo>
                        <a:pt x="27" y="37"/>
                        <a:pt x="31" y="47"/>
                        <a:pt x="39" y="51"/>
                      </a:cubicBezTo>
                      <a:cubicBezTo>
                        <a:pt x="47" y="56"/>
                        <a:pt x="58" y="52"/>
                        <a:pt x="62" y="44"/>
                      </a:cubicBezTo>
                      <a:cubicBezTo>
                        <a:pt x="64" y="41"/>
                        <a:pt x="64" y="37"/>
                        <a:pt x="64" y="34"/>
                      </a:cubicBezTo>
                      <a:cubicBezTo>
                        <a:pt x="87" y="30"/>
                        <a:pt x="87" y="30"/>
                        <a:pt x="87" y="30"/>
                      </a:cubicBezTo>
                      <a:cubicBezTo>
                        <a:pt x="89" y="38"/>
                        <a:pt x="87" y="47"/>
                        <a:pt x="83" y="55"/>
                      </a:cubicBezTo>
                      <a:cubicBezTo>
                        <a:pt x="73" y="75"/>
                        <a:pt x="48" y="83"/>
                        <a:pt x="28" y="73"/>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5" name="Google Shape;695;p32"/>
                <p:cNvSpPr/>
                <p:nvPr>
                  <p:custDataLst>
                    <p:tags r:id="rId19"/>
                  </p:custDataLst>
                </p:nvPr>
              </p:nvSpPr>
              <p:spPr>
                <a:xfrm>
                  <a:off x="3265375" y="2120115"/>
                  <a:ext cx="132821" cy="65389"/>
                </a:xfrm>
                <a:custGeom>
                  <a:avLst/>
                  <a:gdLst/>
                  <a:ahLst/>
                  <a:cxnLst/>
                  <a:rect l="l" t="t" r="r" b="b"/>
                  <a:pathLst>
                    <a:path w="55" h="27" extrusionOk="0">
                      <a:moveTo>
                        <a:pt x="0" y="6"/>
                      </a:moveTo>
                      <a:cubicBezTo>
                        <a:pt x="0" y="4"/>
                        <a:pt x="1" y="2"/>
                        <a:pt x="2" y="0"/>
                      </a:cubicBezTo>
                      <a:cubicBezTo>
                        <a:pt x="55" y="21"/>
                        <a:pt x="55" y="21"/>
                        <a:pt x="55" y="21"/>
                      </a:cubicBezTo>
                      <a:cubicBezTo>
                        <a:pt x="54" y="23"/>
                        <a:pt x="53" y="25"/>
                        <a:pt x="53" y="27"/>
                      </a:cubicBezTo>
                      <a:lnTo>
                        <a:pt x="0" y="6"/>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6" name="Google Shape;696;p32"/>
                <p:cNvSpPr/>
                <p:nvPr>
                  <p:custDataLst>
                    <p:tags r:id="rId20"/>
                  </p:custDataLst>
                </p:nvPr>
              </p:nvSpPr>
              <p:spPr>
                <a:xfrm>
                  <a:off x="3231659" y="2217177"/>
                  <a:ext cx="134865" cy="55172"/>
                </a:xfrm>
                <a:custGeom>
                  <a:avLst/>
                  <a:gdLst/>
                  <a:ahLst/>
                  <a:cxnLst/>
                  <a:rect l="l" t="t" r="r" b="b"/>
                  <a:pathLst>
                    <a:path w="132" h="54" extrusionOk="0">
                      <a:moveTo>
                        <a:pt x="0" y="16"/>
                      </a:moveTo>
                      <a:lnTo>
                        <a:pt x="2" y="0"/>
                      </a:lnTo>
                      <a:lnTo>
                        <a:pt x="132" y="40"/>
                      </a:lnTo>
                      <a:lnTo>
                        <a:pt x="128" y="54"/>
                      </a:lnTo>
                      <a:lnTo>
                        <a:pt x="0" y="16"/>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7" name="Google Shape;697;p32"/>
                <p:cNvSpPr/>
                <p:nvPr>
                  <p:custDataLst>
                    <p:tags r:id="rId21"/>
                  </p:custDataLst>
                </p:nvPr>
              </p:nvSpPr>
              <p:spPr>
                <a:xfrm>
                  <a:off x="3210203" y="2325477"/>
                  <a:ext cx="137930" cy="29630"/>
                </a:xfrm>
                <a:custGeom>
                  <a:avLst/>
                  <a:gdLst/>
                  <a:ahLst/>
                  <a:cxnLst/>
                  <a:rect l="l" t="t" r="r" b="b"/>
                  <a:pathLst>
                    <a:path w="57" h="12" extrusionOk="0">
                      <a:moveTo>
                        <a:pt x="0" y="8"/>
                      </a:moveTo>
                      <a:cubicBezTo>
                        <a:pt x="0" y="5"/>
                        <a:pt x="0" y="3"/>
                        <a:pt x="1" y="0"/>
                      </a:cubicBezTo>
                      <a:cubicBezTo>
                        <a:pt x="57" y="7"/>
                        <a:pt x="57" y="7"/>
                        <a:pt x="57" y="7"/>
                      </a:cubicBezTo>
                      <a:cubicBezTo>
                        <a:pt x="57" y="9"/>
                        <a:pt x="57" y="11"/>
                        <a:pt x="57" y="12"/>
                      </a:cubicBezTo>
                      <a:lnTo>
                        <a:pt x="0" y="8"/>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8" name="Google Shape;698;p32"/>
                <p:cNvSpPr/>
                <p:nvPr>
                  <p:custDataLst>
                    <p:tags r:id="rId22"/>
                  </p:custDataLst>
                </p:nvPr>
              </p:nvSpPr>
              <p:spPr>
                <a:xfrm>
                  <a:off x="3215312" y="2420496"/>
                  <a:ext cx="136908" cy="42912"/>
                </a:xfrm>
                <a:custGeom>
                  <a:avLst/>
                  <a:gdLst/>
                  <a:ahLst/>
                  <a:cxnLst/>
                  <a:rect l="l" t="t" r="r" b="b"/>
                  <a:pathLst>
                    <a:path w="57" h="18" extrusionOk="0">
                      <a:moveTo>
                        <a:pt x="1" y="18"/>
                      </a:moveTo>
                      <a:cubicBezTo>
                        <a:pt x="1" y="15"/>
                        <a:pt x="0" y="13"/>
                        <a:pt x="0" y="10"/>
                      </a:cubicBezTo>
                      <a:cubicBezTo>
                        <a:pt x="56" y="0"/>
                        <a:pt x="56" y="0"/>
                        <a:pt x="56" y="0"/>
                      </a:cubicBezTo>
                      <a:cubicBezTo>
                        <a:pt x="56" y="2"/>
                        <a:pt x="56" y="3"/>
                        <a:pt x="57" y="5"/>
                      </a:cubicBezTo>
                      <a:lnTo>
                        <a:pt x="1" y="18"/>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9" name="Google Shape;699;p32"/>
                <p:cNvSpPr/>
                <p:nvPr>
                  <p:custDataLst>
                    <p:tags r:id="rId23"/>
                  </p:custDataLst>
                </p:nvPr>
              </p:nvSpPr>
              <p:spPr>
                <a:xfrm>
                  <a:off x="3260266" y="2485885"/>
                  <a:ext cx="121583" cy="93997"/>
                </a:xfrm>
                <a:custGeom>
                  <a:avLst/>
                  <a:gdLst/>
                  <a:ahLst/>
                  <a:cxnLst/>
                  <a:rect l="l" t="t" r="r" b="b"/>
                  <a:pathLst>
                    <a:path w="119" h="92" extrusionOk="0">
                      <a:moveTo>
                        <a:pt x="12" y="92"/>
                      </a:moveTo>
                      <a:lnTo>
                        <a:pt x="0" y="75"/>
                      </a:lnTo>
                      <a:lnTo>
                        <a:pt x="112" y="0"/>
                      </a:lnTo>
                      <a:lnTo>
                        <a:pt x="119" y="9"/>
                      </a:lnTo>
                      <a:lnTo>
                        <a:pt x="12" y="92"/>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0" name="Google Shape;700;p32"/>
                <p:cNvSpPr/>
                <p:nvPr>
                  <p:custDataLst>
                    <p:tags r:id="rId24"/>
                  </p:custDataLst>
                </p:nvPr>
              </p:nvSpPr>
              <p:spPr>
                <a:xfrm>
                  <a:off x="3350176" y="2533905"/>
                  <a:ext cx="84802" cy="125670"/>
                </a:xfrm>
                <a:custGeom>
                  <a:avLst/>
                  <a:gdLst/>
                  <a:ahLst/>
                  <a:cxnLst/>
                  <a:rect l="l" t="t" r="r" b="b"/>
                  <a:pathLst>
                    <a:path w="35" h="52" extrusionOk="0">
                      <a:moveTo>
                        <a:pt x="7" y="52"/>
                      </a:moveTo>
                      <a:cubicBezTo>
                        <a:pt x="5" y="51"/>
                        <a:pt x="3" y="50"/>
                        <a:pt x="0" y="48"/>
                      </a:cubicBezTo>
                      <a:cubicBezTo>
                        <a:pt x="31" y="0"/>
                        <a:pt x="31" y="0"/>
                        <a:pt x="31" y="0"/>
                      </a:cubicBezTo>
                      <a:cubicBezTo>
                        <a:pt x="32" y="1"/>
                        <a:pt x="33" y="1"/>
                        <a:pt x="35" y="2"/>
                      </a:cubicBezTo>
                      <a:lnTo>
                        <a:pt x="7" y="52"/>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1" name="Google Shape;701;p32"/>
                <p:cNvSpPr/>
                <p:nvPr>
                  <p:custDataLst>
                    <p:tags r:id="rId25"/>
                  </p:custDataLst>
                </p:nvPr>
              </p:nvSpPr>
              <p:spPr>
                <a:xfrm>
                  <a:off x="3461541" y="2562513"/>
                  <a:ext cx="48020" cy="137930"/>
                </a:xfrm>
                <a:custGeom>
                  <a:avLst/>
                  <a:gdLst/>
                  <a:ahLst/>
                  <a:cxnLst/>
                  <a:rect l="l" t="t" r="r" b="b"/>
                  <a:pathLst>
                    <a:path w="47" h="135" extrusionOk="0">
                      <a:moveTo>
                        <a:pt x="16" y="135"/>
                      </a:moveTo>
                      <a:lnTo>
                        <a:pt x="0" y="130"/>
                      </a:lnTo>
                      <a:lnTo>
                        <a:pt x="33" y="0"/>
                      </a:lnTo>
                      <a:lnTo>
                        <a:pt x="47" y="3"/>
                      </a:lnTo>
                      <a:lnTo>
                        <a:pt x="16" y="135"/>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2" name="Google Shape;702;p32"/>
                <p:cNvSpPr/>
                <p:nvPr>
                  <p:custDataLst>
                    <p:tags r:id="rId26"/>
                  </p:custDataLst>
                </p:nvPr>
              </p:nvSpPr>
              <p:spPr>
                <a:xfrm>
                  <a:off x="3569842" y="2576816"/>
                  <a:ext cx="24521" cy="137930"/>
                </a:xfrm>
                <a:custGeom>
                  <a:avLst/>
                  <a:gdLst/>
                  <a:ahLst/>
                  <a:cxnLst/>
                  <a:rect l="l" t="t" r="r" b="b"/>
                  <a:pathLst>
                    <a:path w="24" h="135" extrusionOk="0">
                      <a:moveTo>
                        <a:pt x="17" y="135"/>
                      </a:moveTo>
                      <a:lnTo>
                        <a:pt x="0" y="135"/>
                      </a:lnTo>
                      <a:lnTo>
                        <a:pt x="10" y="0"/>
                      </a:lnTo>
                      <a:lnTo>
                        <a:pt x="24" y="0"/>
                      </a:lnTo>
                      <a:lnTo>
                        <a:pt x="17" y="135"/>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3" name="Google Shape;703;p32"/>
                <p:cNvSpPr/>
                <p:nvPr>
                  <p:custDataLst>
                    <p:tags r:id="rId27"/>
                  </p:custDataLst>
                </p:nvPr>
              </p:nvSpPr>
              <p:spPr>
                <a:xfrm>
                  <a:off x="3610710" y="2548209"/>
                  <a:ext cx="102170" cy="208427"/>
                </a:xfrm>
                <a:custGeom>
                  <a:avLst/>
                  <a:gdLst/>
                  <a:ahLst/>
                  <a:cxnLst/>
                  <a:rect l="l" t="t" r="r" b="b"/>
                  <a:pathLst>
                    <a:path w="42" h="86" extrusionOk="0">
                      <a:moveTo>
                        <a:pt x="20" y="85"/>
                      </a:moveTo>
                      <a:cubicBezTo>
                        <a:pt x="20" y="86"/>
                        <a:pt x="13" y="80"/>
                        <a:pt x="12" y="79"/>
                      </a:cubicBezTo>
                      <a:cubicBezTo>
                        <a:pt x="9" y="75"/>
                        <a:pt x="7" y="72"/>
                        <a:pt x="5" y="68"/>
                      </a:cubicBezTo>
                      <a:cubicBezTo>
                        <a:pt x="1" y="59"/>
                        <a:pt x="0" y="50"/>
                        <a:pt x="1" y="42"/>
                      </a:cubicBezTo>
                      <a:cubicBezTo>
                        <a:pt x="3" y="20"/>
                        <a:pt x="20" y="3"/>
                        <a:pt x="42" y="0"/>
                      </a:cubicBezTo>
                      <a:cubicBezTo>
                        <a:pt x="42" y="0"/>
                        <a:pt x="20" y="84"/>
                        <a:pt x="20" y="85"/>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4" name="Google Shape;704;p32"/>
                <p:cNvSpPr/>
                <p:nvPr>
                  <p:custDataLst>
                    <p:tags r:id="rId28"/>
                  </p:custDataLst>
                </p:nvPr>
              </p:nvSpPr>
              <p:spPr>
                <a:xfrm>
                  <a:off x="4019391" y="2581925"/>
                  <a:ext cx="251339" cy="174712"/>
                </a:xfrm>
                <a:custGeom>
                  <a:avLst/>
                  <a:gdLst/>
                  <a:ahLst/>
                  <a:cxnLst/>
                  <a:rect l="l" t="t" r="r" b="b"/>
                  <a:pathLst>
                    <a:path w="104" h="72" extrusionOk="0">
                      <a:moveTo>
                        <a:pt x="22" y="0"/>
                      </a:moveTo>
                      <a:cubicBezTo>
                        <a:pt x="11" y="0"/>
                        <a:pt x="2" y="7"/>
                        <a:pt x="1" y="17"/>
                      </a:cubicBezTo>
                      <a:cubicBezTo>
                        <a:pt x="0" y="28"/>
                        <a:pt x="8" y="37"/>
                        <a:pt x="18" y="38"/>
                      </a:cubicBezTo>
                      <a:cubicBezTo>
                        <a:pt x="33" y="39"/>
                        <a:pt x="76" y="48"/>
                        <a:pt x="88" y="72"/>
                      </a:cubicBezTo>
                      <a:cubicBezTo>
                        <a:pt x="88" y="72"/>
                        <a:pt x="88" y="72"/>
                        <a:pt x="88" y="72"/>
                      </a:cubicBezTo>
                      <a:cubicBezTo>
                        <a:pt x="95" y="60"/>
                        <a:pt x="101" y="47"/>
                        <a:pt x="104" y="33"/>
                      </a:cubicBezTo>
                      <a:cubicBezTo>
                        <a:pt x="75" y="6"/>
                        <a:pt x="28" y="1"/>
                        <a:pt x="22" y="0"/>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5" name="Google Shape;705;p32"/>
                <p:cNvSpPr/>
                <p:nvPr>
                  <p:custDataLst>
                    <p:tags r:id="rId29"/>
                  </p:custDataLst>
                </p:nvPr>
              </p:nvSpPr>
              <p:spPr>
                <a:xfrm>
                  <a:off x="4180820" y="2629945"/>
                  <a:ext cx="58237" cy="87866"/>
                </a:xfrm>
                <a:custGeom>
                  <a:avLst/>
                  <a:gdLst/>
                  <a:ahLst/>
                  <a:cxnLst/>
                  <a:rect l="l" t="t" r="r" b="b"/>
                  <a:pathLst>
                    <a:path w="24" h="36" extrusionOk="0">
                      <a:moveTo>
                        <a:pt x="6" y="36"/>
                      </a:moveTo>
                      <a:cubicBezTo>
                        <a:pt x="3" y="35"/>
                        <a:pt x="2" y="34"/>
                        <a:pt x="0" y="32"/>
                      </a:cubicBezTo>
                      <a:cubicBezTo>
                        <a:pt x="19" y="0"/>
                        <a:pt x="19" y="0"/>
                        <a:pt x="19" y="0"/>
                      </a:cubicBezTo>
                      <a:cubicBezTo>
                        <a:pt x="20" y="1"/>
                        <a:pt x="23" y="2"/>
                        <a:pt x="24" y="3"/>
                      </a:cubicBezTo>
                      <a:lnTo>
                        <a:pt x="6" y="36"/>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6" name="Google Shape;706;p32"/>
                <p:cNvSpPr/>
                <p:nvPr>
                  <p:custDataLst>
                    <p:tags r:id="rId30"/>
                  </p:custDataLst>
                </p:nvPr>
              </p:nvSpPr>
              <p:spPr>
                <a:xfrm>
                  <a:off x="4051064" y="2548209"/>
                  <a:ext cx="103192" cy="208427"/>
                </a:xfrm>
                <a:custGeom>
                  <a:avLst/>
                  <a:gdLst/>
                  <a:ahLst/>
                  <a:cxnLst/>
                  <a:rect l="l" t="t" r="r" b="b"/>
                  <a:pathLst>
                    <a:path w="43" h="86" extrusionOk="0">
                      <a:moveTo>
                        <a:pt x="23" y="85"/>
                      </a:moveTo>
                      <a:cubicBezTo>
                        <a:pt x="23" y="86"/>
                        <a:pt x="30" y="80"/>
                        <a:pt x="31" y="79"/>
                      </a:cubicBezTo>
                      <a:cubicBezTo>
                        <a:pt x="34" y="75"/>
                        <a:pt x="36" y="72"/>
                        <a:pt x="38" y="68"/>
                      </a:cubicBezTo>
                      <a:cubicBezTo>
                        <a:pt x="41" y="59"/>
                        <a:pt x="43" y="50"/>
                        <a:pt x="42" y="42"/>
                      </a:cubicBezTo>
                      <a:cubicBezTo>
                        <a:pt x="39" y="20"/>
                        <a:pt x="22" y="3"/>
                        <a:pt x="0" y="0"/>
                      </a:cubicBezTo>
                      <a:cubicBezTo>
                        <a:pt x="0" y="0"/>
                        <a:pt x="22" y="84"/>
                        <a:pt x="23" y="85"/>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7" name="Google Shape;707;p32"/>
                <p:cNvSpPr/>
                <p:nvPr>
                  <p:custDataLst>
                    <p:tags r:id="rId31"/>
                  </p:custDataLst>
                </p:nvPr>
              </p:nvSpPr>
              <p:spPr>
                <a:xfrm>
                  <a:off x="3654643" y="2470559"/>
                  <a:ext cx="453636" cy="493483"/>
                </a:xfrm>
                <a:custGeom>
                  <a:avLst/>
                  <a:gdLst/>
                  <a:ahLst/>
                  <a:cxnLst/>
                  <a:rect l="l" t="t" r="r" b="b"/>
                  <a:pathLst>
                    <a:path w="188" h="204" extrusionOk="0">
                      <a:moveTo>
                        <a:pt x="94" y="0"/>
                      </a:moveTo>
                      <a:cubicBezTo>
                        <a:pt x="42" y="0"/>
                        <a:pt x="0" y="42"/>
                        <a:pt x="0" y="94"/>
                      </a:cubicBezTo>
                      <a:cubicBezTo>
                        <a:pt x="0" y="178"/>
                        <a:pt x="0" y="178"/>
                        <a:pt x="0" y="178"/>
                      </a:cubicBezTo>
                      <a:cubicBezTo>
                        <a:pt x="27" y="195"/>
                        <a:pt x="57" y="204"/>
                        <a:pt x="91" y="204"/>
                      </a:cubicBezTo>
                      <a:cubicBezTo>
                        <a:pt x="127" y="204"/>
                        <a:pt x="161" y="193"/>
                        <a:pt x="188" y="173"/>
                      </a:cubicBezTo>
                      <a:cubicBezTo>
                        <a:pt x="188" y="94"/>
                        <a:pt x="188" y="94"/>
                        <a:pt x="188" y="94"/>
                      </a:cubicBezTo>
                      <a:cubicBezTo>
                        <a:pt x="188" y="42"/>
                        <a:pt x="146" y="0"/>
                        <a:pt x="94" y="0"/>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8" name="Google Shape;708;p32"/>
                <p:cNvSpPr/>
                <p:nvPr>
                  <p:custDataLst>
                    <p:tags r:id="rId32"/>
                  </p:custDataLst>
                </p:nvPr>
              </p:nvSpPr>
              <p:spPr>
                <a:xfrm>
                  <a:off x="3792573" y="2695334"/>
                  <a:ext cx="161429" cy="268708"/>
                </a:xfrm>
                <a:custGeom>
                  <a:avLst/>
                  <a:gdLst/>
                  <a:ahLst/>
                  <a:cxnLst/>
                  <a:rect l="l" t="t" r="r" b="b"/>
                  <a:pathLst>
                    <a:path w="67" h="111" extrusionOk="0">
                      <a:moveTo>
                        <a:pt x="34" y="0"/>
                      </a:moveTo>
                      <a:cubicBezTo>
                        <a:pt x="15" y="0"/>
                        <a:pt x="0" y="15"/>
                        <a:pt x="0" y="34"/>
                      </a:cubicBezTo>
                      <a:cubicBezTo>
                        <a:pt x="0" y="108"/>
                        <a:pt x="0" y="108"/>
                        <a:pt x="0" y="108"/>
                      </a:cubicBezTo>
                      <a:cubicBezTo>
                        <a:pt x="11" y="110"/>
                        <a:pt x="22" y="111"/>
                        <a:pt x="34" y="111"/>
                      </a:cubicBezTo>
                      <a:cubicBezTo>
                        <a:pt x="45" y="111"/>
                        <a:pt x="56" y="110"/>
                        <a:pt x="67" y="108"/>
                      </a:cubicBezTo>
                      <a:cubicBezTo>
                        <a:pt x="67" y="34"/>
                        <a:pt x="67" y="34"/>
                        <a:pt x="67" y="34"/>
                      </a:cubicBezTo>
                      <a:cubicBezTo>
                        <a:pt x="67" y="15"/>
                        <a:pt x="52" y="0"/>
                        <a:pt x="34" y="0"/>
                      </a:cubicBez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9" name="Google Shape;709;p32"/>
                <p:cNvSpPr/>
                <p:nvPr>
                  <p:custDataLst>
                    <p:tags r:id="rId33"/>
                  </p:custDataLst>
                </p:nvPr>
              </p:nvSpPr>
              <p:spPr>
                <a:xfrm>
                  <a:off x="3780312" y="2487929"/>
                  <a:ext cx="188100" cy="81600"/>
                </a:xfrm>
                <a:prstGeom prst="ellipse">
                  <a:avLst/>
                </a:pr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0" name="Google Shape;710;p32"/>
                <p:cNvSpPr/>
                <p:nvPr>
                  <p:custDataLst>
                    <p:tags r:id="rId34"/>
                  </p:custDataLst>
                </p:nvPr>
              </p:nvSpPr>
              <p:spPr>
                <a:xfrm>
                  <a:off x="3826289" y="2383715"/>
                  <a:ext cx="96040" cy="169603"/>
                </a:xfrm>
                <a:custGeom>
                  <a:avLst/>
                  <a:gdLst/>
                  <a:ahLst/>
                  <a:cxnLst/>
                  <a:rect l="l" t="t" r="r" b="b"/>
                  <a:pathLst>
                    <a:path w="40" h="70" extrusionOk="0">
                      <a:moveTo>
                        <a:pt x="0" y="0"/>
                      </a:moveTo>
                      <a:cubicBezTo>
                        <a:pt x="0" y="54"/>
                        <a:pt x="0" y="54"/>
                        <a:pt x="0" y="54"/>
                      </a:cubicBezTo>
                      <a:cubicBezTo>
                        <a:pt x="0" y="62"/>
                        <a:pt x="0" y="62"/>
                        <a:pt x="0" y="62"/>
                      </a:cubicBezTo>
                      <a:cubicBezTo>
                        <a:pt x="0" y="64"/>
                        <a:pt x="1" y="67"/>
                        <a:pt x="4" y="68"/>
                      </a:cubicBezTo>
                      <a:cubicBezTo>
                        <a:pt x="8" y="69"/>
                        <a:pt x="13" y="70"/>
                        <a:pt x="20" y="70"/>
                      </a:cubicBezTo>
                      <a:cubicBezTo>
                        <a:pt x="26" y="70"/>
                        <a:pt x="32" y="69"/>
                        <a:pt x="36" y="68"/>
                      </a:cubicBezTo>
                      <a:cubicBezTo>
                        <a:pt x="38" y="67"/>
                        <a:pt x="40" y="64"/>
                        <a:pt x="40" y="62"/>
                      </a:cubicBezTo>
                      <a:cubicBezTo>
                        <a:pt x="40" y="54"/>
                        <a:pt x="40" y="54"/>
                        <a:pt x="40" y="54"/>
                      </a:cubicBezTo>
                      <a:cubicBezTo>
                        <a:pt x="40" y="0"/>
                        <a:pt x="40" y="0"/>
                        <a:pt x="40" y="0"/>
                      </a:cubicBezTo>
                      <a:lnTo>
                        <a:pt x="0" y="0"/>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1" name="Google Shape;711;p32"/>
                <p:cNvSpPr/>
                <p:nvPr>
                  <p:custDataLst>
                    <p:tags r:id="rId35"/>
                  </p:custDataLst>
                </p:nvPr>
              </p:nvSpPr>
              <p:spPr>
                <a:xfrm>
                  <a:off x="3635231" y="1943360"/>
                  <a:ext cx="476100" cy="477000"/>
                </a:xfrm>
                <a:prstGeom prst="ellipse">
                  <a:avLst/>
                </a:pr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2" name="Google Shape;712;p32"/>
                <p:cNvSpPr/>
                <p:nvPr>
                  <p:custDataLst>
                    <p:tags r:id="rId36"/>
                  </p:custDataLst>
                </p:nvPr>
              </p:nvSpPr>
              <p:spPr>
                <a:xfrm>
                  <a:off x="3729227" y="2265197"/>
                  <a:ext cx="287099" cy="86845"/>
                </a:xfrm>
                <a:custGeom>
                  <a:avLst/>
                  <a:gdLst/>
                  <a:ahLst/>
                  <a:cxnLst/>
                  <a:rect l="l" t="t" r="r" b="b"/>
                  <a:pathLst>
                    <a:path w="119" h="36" extrusionOk="0">
                      <a:moveTo>
                        <a:pt x="4" y="0"/>
                      </a:moveTo>
                      <a:cubicBezTo>
                        <a:pt x="2" y="0"/>
                        <a:pt x="0" y="3"/>
                        <a:pt x="2" y="5"/>
                      </a:cubicBezTo>
                      <a:cubicBezTo>
                        <a:pt x="14" y="24"/>
                        <a:pt x="36" y="36"/>
                        <a:pt x="60" y="36"/>
                      </a:cubicBezTo>
                      <a:cubicBezTo>
                        <a:pt x="84" y="36"/>
                        <a:pt x="105" y="24"/>
                        <a:pt x="118" y="5"/>
                      </a:cubicBezTo>
                      <a:cubicBezTo>
                        <a:pt x="119" y="3"/>
                        <a:pt x="118" y="0"/>
                        <a:pt x="115" y="0"/>
                      </a:cubicBezTo>
                      <a:lnTo>
                        <a:pt x="4" y="0"/>
                      </a:ln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3" name="Google Shape;713;p32"/>
                <p:cNvSpPr/>
                <p:nvPr>
                  <p:custDataLst>
                    <p:tags r:id="rId37"/>
                  </p:custDataLst>
                </p:nvPr>
              </p:nvSpPr>
              <p:spPr>
                <a:xfrm>
                  <a:off x="3707772" y="2098659"/>
                  <a:ext cx="331031" cy="113409"/>
                </a:xfrm>
                <a:custGeom>
                  <a:avLst/>
                  <a:gdLst/>
                  <a:ahLst/>
                  <a:cxnLst/>
                  <a:rect l="l" t="t" r="r" b="b"/>
                  <a:pathLst>
                    <a:path w="137" h="47" extrusionOk="0">
                      <a:moveTo>
                        <a:pt x="125" y="47"/>
                      </a:moveTo>
                      <a:cubicBezTo>
                        <a:pt x="12" y="47"/>
                        <a:pt x="12" y="47"/>
                        <a:pt x="12" y="47"/>
                      </a:cubicBezTo>
                      <a:cubicBezTo>
                        <a:pt x="5" y="47"/>
                        <a:pt x="0" y="41"/>
                        <a:pt x="0" y="35"/>
                      </a:cubicBezTo>
                      <a:cubicBezTo>
                        <a:pt x="0" y="12"/>
                        <a:pt x="0" y="12"/>
                        <a:pt x="0" y="12"/>
                      </a:cubicBezTo>
                      <a:cubicBezTo>
                        <a:pt x="0" y="6"/>
                        <a:pt x="5" y="0"/>
                        <a:pt x="12" y="0"/>
                      </a:cubicBezTo>
                      <a:cubicBezTo>
                        <a:pt x="125" y="0"/>
                        <a:pt x="125" y="0"/>
                        <a:pt x="125" y="0"/>
                      </a:cubicBezTo>
                      <a:cubicBezTo>
                        <a:pt x="131" y="0"/>
                        <a:pt x="137" y="6"/>
                        <a:pt x="137" y="12"/>
                      </a:cubicBezTo>
                      <a:cubicBezTo>
                        <a:pt x="137" y="35"/>
                        <a:pt x="137" y="35"/>
                        <a:pt x="137" y="35"/>
                      </a:cubicBezTo>
                      <a:cubicBezTo>
                        <a:pt x="137" y="41"/>
                        <a:pt x="131" y="47"/>
                        <a:pt x="125" y="47"/>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4" name="Google Shape;714;p32"/>
                <p:cNvSpPr/>
                <p:nvPr>
                  <p:custDataLst>
                    <p:tags r:id="rId38"/>
                  </p:custDataLst>
                </p:nvPr>
              </p:nvSpPr>
              <p:spPr>
                <a:xfrm>
                  <a:off x="3768052" y="2132376"/>
                  <a:ext cx="43934" cy="51085"/>
                </a:xfrm>
                <a:custGeom>
                  <a:avLst/>
                  <a:gdLst/>
                  <a:ahLst/>
                  <a:cxnLst/>
                  <a:rect l="l" t="t" r="r" b="b"/>
                  <a:pathLst>
                    <a:path w="43" h="50" extrusionOk="0">
                      <a:moveTo>
                        <a:pt x="43" y="10"/>
                      </a:moveTo>
                      <a:lnTo>
                        <a:pt x="35" y="10"/>
                      </a:lnTo>
                      <a:lnTo>
                        <a:pt x="35" y="0"/>
                      </a:lnTo>
                      <a:lnTo>
                        <a:pt x="7" y="0"/>
                      </a:lnTo>
                      <a:lnTo>
                        <a:pt x="7" y="10"/>
                      </a:lnTo>
                      <a:lnTo>
                        <a:pt x="0" y="10"/>
                      </a:lnTo>
                      <a:lnTo>
                        <a:pt x="0" y="40"/>
                      </a:lnTo>
                      <a:lnTo>
                        <a:pt x="7" y="40"/>
                      </a:lnTo>
                      <a:lnTo>
                        <a:pt x="7" y="50"/>
                      </a:lnTo>
                      <a:lnTo>
                        <a:pt x="35" y="50"/>
                      </a:lnTo>
                      <a:lnTo>
                        <a:pt x="35" y="40"/>
                      </a:lnTo>
                      <a:lnTo>
                        <a:pt x="43" y="40"/>
                      </a:lnTo>
                      <a:lnTo>
                        <a:pt x="43" y="10"/>
                      </a:lnTo>
                      <a:close/>
                    </a:path>
                  </a:pathLst>
                </a:cu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5" name="Google Shape;715;p32"/>
                <p:cNvSpPr/>
                <p:nvPr>
                  <p:custDataLst>
                    <p:tags r:id="rId39"/>
                  </p:custDataLst>
                </p:nvPr>
              </p:nvSpPr>
              <p:spPr>
                <a:xfrm>
                  <a:off x="3939698" y="2132376"/>
                  <a:ext cx="40868" cy="51085"/>
                </a:xfrm>
                <a:custGeom>
                  <a:avLst/>
                  <a:gdLst/>
                  <a:ahLst/>
                  <a:cxnLst/>
                  <a:rect l="l" t="t" r="r" b="b"/>
                  <a:pathLst>
                    <a:path w="40" h="50" extrusionOk="0">
                      <a:moveTo>
                        <a:pt x="40" y="10"/>
                      </a:moveTo>
                      <a:lnTo>
                        <a:pt x="33" y="10"/>
                      </a:lnTo>
                      <a:lnTo>
                        <a:pt x="33" y="0"/>
                      </a:lnTo>
                      <a:lnTo>
                        <a:pt x="7" y="0"/>
                      </a:lnTo>
                      <a:lnTo>
                        <a:pt x="7" y="10"/>
                      </a:lnTo>
                      <a:lnTo>
                        <a:pt x="0" y="10"/>
                      </a:lnTo>
                      <a:lnTo>
                        <a:pt x="0" y="40"/>
                      </a:lnTo>
                      <a:lnTo>
                        <a:pt x="7" y="40"/>
                      </a:lnTo>
                      <a:lnTo>
                        <a:pt x="7" y="50"/>
                      </a:lnTo>
                      <a:lnTo>
                        <a:pt x="33" y="50"/>
                      </a:lnTo>
                      <a:lnTo>
                        <a:pt x="33" y="40"/>
                      </a:lnTo>
                      <a:lnTo>
                        <a:pt x="40" y="40"/>
                      </a:lnTo>
                      <a:lnTo>
                        <a:pt x="40" y="10"/>
                      </a:lnTo>
                      <a:close/>
                    </a:path>
                  </a:pathLst>
                </a:cu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6" name="Google Shape;716;p32"/>
                <p:cNvSpPr/>
                <p:nvPr>
                  <p:custDataLst>
                    <p:tags r:id="rId40"/>
                  </p:custDataLst>
                </p:nvPr>
              </p:nvSpPr>
              <p:spPr>
                <a:xfrm>
                  <a:off x="3613775" y="2098659"/>
                  <a:ext cx="45977" cy="145082"/>
                </a:xfrm>
                <a:custGeom>
                  <a:avLst/>
                  <a:gdLst/>
                  <a:ahLst/>
                  <a:cxnLst/>
                  <a:rect l="l" t="t" r="r" b="b"/>
                  <a:pathLst>
                    <a:path w="19" h="60" extrusionOk="0">
                      <a:moveTo>
                        <a:pt x="9" y="0"/>
                      </a:moveTo>
                      <a:cubicBezTo>
                        <a:pt x="4" y="0"/>
                        <a:pt x="0" y="4"/>
                        <a:pt x="0" y="9"/>
                      </a:cubicBezTo>
                      <a:cubicBezTo>
                        <a:pt x="0" y="51"/>
                        <a:pt x="0" y="51"/>
                        <a:pt x="0" y="51"/>
                      </a:cubicBezTo>
                      <a:cubicBezTo>
                        <a:pt x="0" y="56"/>
                        <a:pt x="4" y="60"/>
                        <a:pt x="9" y="60"/>
                      </a:cubicBezTo>
                      <a:cubicBezTo>
                        <a:pt x="15" y="60"/>
                        <a:pt x="19" y="56"/>
                        <a:pt x="19" y="51"/>
                      </a:cubicBezTo>
                      <a:cubicBezTo>
                        <a:pt x="19" y="9"/>
                        <a:pt x="19" y="9"/>
                        <a:pt x="19" y="9"/>
                      </a:cubicBezTo>
                      <a:cubicBezTo>
                        <a:pt x="19" y="4"/>
                        <a:pt x="15" y="0"/>
                        <a:pt x="9" y="0"/>
                      </a:cubicBez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7" name="Google Shape;717;p32"/>
                <p:cNvSpPr/>
                <p:nvPr>
                  <p:custDataLst>
                    <p:tags r:id="rId41"/>
                  </p:custDataLst>
                </p:nvPr>
              </p:nvSpPr>
              <p:spPr>
                <a:xfrm>
                  <a:off x="3543278" y="2158940"/>
                  <a:ext cx="90000" cy="17400"/>
                </a:xfrm>
                <a:prstGeom prst="rect">
                  <a:avLst/>
                </a:pr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8" name="Google Shape;718;p32"/>
                <p:cNvSpPr/>
                <p:nvPr>
                  <p:custDataLst>
                    <p:tags r:id="rId42"/>
                  </p:custDataLst>
                </p:nvPr>
              </p:nvSpPr>
              <p:spPr>
                <a:xfrm>
                  <a:off x="3526930" y="2149744"/>
                  <a:ext cx="37800" cy="37800"/>
                </a:xfrm>
                <a:prstGeom prst="ellipse">
                  <a:avLst/>
                </a:pr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9" name="Google Shape;719;p32"/>
                <p:cNvSpPr/>
                <p:nvPr>
                  <p:custDataLst>
                    <p:tags r:id="rId43"/>
                  </p:custDataLst>
                </p:nvPr>
              </p:nvSpPr>
              <p:spPr>
                <a:xfrm>
                  <a:off x="3808920" y="1943360"/>
                  <a:ext cx="130778" cy="104214"/>
                </a:xfrm>
                <a:custGeom>
                  <a:avLst/>
                  <a:gdLst/>
                  <a:ahLst/>
                  <a:cxnLst/>
                  <a:rect l="l" t="t" r="r" b="b"/>
                  <a:pathLst>
                    <a:path w="54" h="43" extrusionOk="0">
                      <a:moveTo>
                        <a:pt x="17" y="43"/>
                      </a:moveTo>
                      <a:cubicBezTo>
                        <a:pt x="36" y="43"/>
                        <a:pt x="36" y="43"/>
                        <a:pt x="36" y="43"/>
                      </a:cubicBezTo>
                      <a:cubicBezTo>
                        <a:pt x="46" y="43"/>
                        <a:pt x="54" y="35"/>
                        <a:pt x="54" y="25"/>
                      </a:cubicBezTo>
                      <a:cubicBezTo>
                        <a:pt x="54" y="4"/>
                        <a:pt x="54" y="4"/>
                        <a:pt x="54" y="4"/>
                      </a:cubicBezTo>
                      <a:cubicBezTo>
                        <a:pt x="45" y="1"/>
                        <a:pt x="36" y="0"/>
                        <a:pt x="27" y="0"/>
                      </a:cubicBezTo>
                      <a:cubicBezTo>
                        <a:pt x="17" y="0"/>
                        <a:pt x="8" y="1"/>
                        <a:pt x="0" y="4"/>
                      </a:cubicBezTo>
                      <a:cubicBezTo>
                        <a:pt x="0" y="25"/>
                        <a:pt x="0" y="25"/>
                        <a:pt x="0" y="25"/>
                      </a:cubicBezTo>
                      <a:cubicBezTo>
                        <a:pt x="0" y="35"/>
                        <a:pt x="8" y="43"/>
                        <a:pt x="17" y="43"/>
                      </a:cubicBez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0" name="Google Shape;720;p32"/>
                <p:cNvSpPr/>
                <p:nvPr>
                  <p:custDataLst>
                    <p:tags r:id="rId44"/>
                  </p:custDataLst>
                </p:nvPr>
              </p:nvSpPr>
              <p:spPr>
                <a:xfrm>
                  <a:off x="3865114" y="1859580"/>
                  <a:ext cx="16500" cy="87000"/>
                </a:xfrm>
                <a:prstGeom prst="rect">
                  <a:avLst/>
                </a:pr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1" name="Google Shape;721;p32"/>
                <p:cNvSpPr/>
                <p:nvPr>
                  <p:custDataLst>
                    <p:tags r:id="rId45"/>
                  </p:custDataLst>
                </p:nvPr>
              </p:nvSpPr>
              <p:spPr>
                <a:xfrm>
                  <a:off x="3847745" y="1833016"/>
                  <a:ext cx="53100" cy="55200"/>
                </a:xfrm>
                <a:prstGeom prst="ellipse">
                  <a:avLst/>
                </a:pr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2" name="Google Shape;722;p32"/>
                <p:cNvSpPr/>
                <p:nvPr>
                  <p:custDataLst>
                    <p:tags r:id="rId46"/>
                  </p:custDataLst>
                </p:nvPr>
              </p:nvSpPr>
              <p:spPr>
                <a:xfrm>
                  <a:off x="4088866" y="2098659"/>
                  <a:ext cx="43933" cy="145082"/>
                </a:xfrm>
                <a:custGeom>
                  <a:avLst/>
                  <a:gdLst/>
                  <a:ahLst/>
                  <a:cxnLst/>
                  <a:rect l="l" t="t" r="r" b="b"/>
                  <a:pathLst>
                    <a:path w="18" h="60" extrusionOk="0">
                      <a:moveTo>
                        <a:pt x="9" y="0"/>
                      </a:moveTo>
                      <a:cubicBezTo>
                        <a:pt x="4" y="0"/>
                        <a:pt x="0" y="4"/>
                        <a:pt x="0" y="9"/>
                      </a:cubicBezTo>
                      <a:cubicBezTo>
                        <a:pt x="0" y="51"/>
                        <a:pt x="0" y="51"/>
                        <a:pt x="0" y="51"/>
                      </a:cubicBezTo>
                      <a:cubicBezTo>
                        <a:pt x="0" y="56"/>
                        <a:pt x="4" y="60"/>
                        <a:pt x="9" y="60"/>
                      </a:cubicBezTo>
                      <a:cubicBezTo>
                        <a:pt x="14" y="60"/>
                        <a:pt x="18" y="56"/>
                        <a:pt x="18" y="51"/>
                      </a:cubicBezTo>
                      <a:cubicBezTo>
                        <a:pt x="18" y="9"/>
                        <a:pt x="18" y="9"/>
                        <a:pt x="18" y="9"/>
                      </a:cubicBezTo>
                      <a:cubicBezTo>
                        <a:pt x="18" y="4"/>
                        <a:pt x="14" y="0"/>
                        <a:pt x="9" y="0"/>
                      </a:cubicBez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3" name="Google Shape;723;p32"/>
                <p:cNvSpPr/>
                <p:nvPr>
                  <p:custDataLst>
                    <p:tags r:id="rId47"/>
                  </p:custDataLst>
                </p:nvPr>
              </p:nvSpPr>
              <p:spPr>
                <a:xfrm>
                  <a:off x="4113387" y="2160983"/>
                  <a:ext cx="90000" cy="15300"/>
                </a:xfrm>
                <a:prstGeom prst="rect">
                  <a:avLst/>
                </a:pr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4" name="Google Shape;724;p32"/>
                <p:cNvSpPr/>
                <p:nvPr>
                  <p:custDataLst>
                    <p:tags r:id="rId48"/>
                  </p:custDataLst>
                </p:nvPr>
              </p:nvSpPr>
              <p:spPr>
                <a:xfrm>
                  <a:off x="4180820" y="2149744"/>
                  <a:ext cx="38700" cy="37800"/>
                </a:xfrm>
                <a:prstGeom prst="ellipse">
                  <a:avLst/>
                </a:pr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5" name="Google Shape;725;p32"/>
                <p:cNvSpPr/>
                <p:nvPr>
                  <p:custDataLst>
                    <p:tags r:id="rId49"/>
                  </p:custDataLst>
                </p:nvPr>
              </p:nvSpPr>
              <p:spPr>
                <a:xfrm>
                  <a:off x="3222463" y="1040175"/>
                  <a:ext cx="1294496" cy="722345"/>
                </a:xfrm>
                <a:custGeom>
                  <a:avLst/>
                  <a:gdLst/>
                  <a:ahLst/>
                  <a:cxnLst/>
                  <a:rect l="l" t="t" r="r" b="b"/>
                  <a:pathLst>
                    <a:path w="536" h="299" extrusionOk="0">
                      <a:moveTo>
                        <a:pt x="499" y="0"/>
                      </a:moveTo>
                      <a:cubicBezTo>
                        <a:pt x="37" y="0"/>
                        <a:pt x="37" y="0"/>
                        <a:pt x="37" y="0"/>
                      </a:cubicBezTo>
                      <a:cubicBezTo>
                        <a:pt x="16" y="0"/>
                        <a:pt x="0" y="17"/>
                        <a:pt x="0" y="37"/>
                      </a:cubicBezTo>
                      <a:cubicBezTo>
                        <a:pt x="0" y="188"/>
                        <a:pt x="0" y="188"/>
                        <a:pt x="0" y="188"/>
                      </a:cubicBezTo>
                      <a:cubicBezTo>
                        <a:pt x="0" y="209"/>
                        <a:pt x="16" y="225"/>
                        <a:pt x="37" y="225"/>
                      </a:cubicBezTo>
                      <a:cubicBezTo>
                        <a:pt x="214" y="225"/>
                        <a:pt x="214" y="225"/>
                        <a:pt x="214" y="225"/>
                      </a:cubicBezTo>
                      <a:cubicBezTo>
                        <a:pt x="252" y="288"/>
                        <a:pt x="252" y="288"/>
                        <a:pt x="252" y="288"/>
                      </a:cubicBezTo>
                      <a:cubicBezTo>
                        <a:pt x="259" y="299"/>
                        <a:pt x="276" y="299"/>
                        <a:pt x="284" y="288"/>
                      </a:cubicBezTo>
                      <a:cubicBezTo>
                        <a:pt x="322" y="225"/>
                        <a:pt x="322" y="225"/>
                        <a:pt x="322" y="225"/>
                      </a:cubicBezTo>
                      <a:cubicBezTo>
                        <a:pt x="499" y="225"/>
                        <a:pt x="499" y="225"/>
                        <a:pt x="499" y="225"/>
                      </a:cubicBezTo>
                      <a:cubicBezTo>
                        <a:pt x="520" y="225"/>
                        <a:pt x="536" y="209"/>
                        <a:pt x="536" y="188"/>
                      </a:cubicBezTo>
                      <a:cubicBezTo>
                        <a:pt x="536" y="37"/>
                        <a:pt x="536" y="37"/>
                        <a:pt x="536" y="37"/>
                      </a:cubicBezTo>
                      <a:cubicBezTo>
                        <a:pt x="536" y="17"/>
                        <a:pt x="520" y="0"/>
                        <a:pt x="499" y="0"/>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26" name="Google Shape;726;p32"/>
              <p:cNvSpPr/>
              <p:nvPr>
                <p:custDataLst>
                  <p:tags r:id="rId50"/>
                </p:custDataLst>
              </p:nvPr>
            </p:nvSpPr>
            <p:spPr>
              <a:xfrm>
                <a:off x="3800666" y="2433987"/>
                <a:ext cx="983484" cy="360467"/>
              </a:xfrm>
              <a:custGeom>
                <a:avLst/>
                <a:gdLst/>
                <a:ahLst/>
                <a:cxnLst/>
                <a:rect l="l" t="t" r="r" b="b"/>
                <a:pathLst>
                  <a:path w="480" h="176" extrusionOk="0">
                    <a:moveTo>
                      <a:pt x="4" y="167"/>
                    </a:moveTo>
                    <a:cubicBezTo>
                      <a:pt x="50" y="120"/>
                      <a:pt x="50" y="120"/>
                      <a:pt x="50" y="120"/>
                    </a:cubicBezTo>
                    <a:cubicBezTo>
                      <a:pt x="50" y="37"/>
                      <a:pt x="50" y="37"/>
                      <a:pt x="50" y="37"/>
                    </a:cubicBezTo>
                    <a:cubicBezTo>
                      <a:pt x="50" y="17"/>
                      <a:pt x="67" y="0"/>
                      <a:pt x="87" y="0"/>
                    </a:cubicBezTo>
                    <a:cubicBezTo>
                      <a:pt x="443" y="0"/>
                      <a:pt x="443" y="0"/>
                      <a:pt x="443" y="0"/>
                    </a:cubicBezTo>
                    <a:cubicBezTo>
                      <a:pt x="463" y="0"/>
                      <a:pt x="480" y="17"/>
                      <a:pt x="480" y="37"/>
                    </a:cubicBezTo>
                    <a:cubicBezTo>
                      <a:pt x="480" y="139"/>
                      <a:pt x="480" y="139"/>
                      <a:pt x="480" y="139"/>
                    </a:cubicBezTo>
                    <a:cubicBezTo>
                      <a:pt x="480" y="160"/>
                      <a:pt x="463" y="176"/>
                      <a:pt x="443" y="176"/>
                    </a:cubicBezTo>
                    <a:cubicBezTo>
                      <a:pt x="7" y="176"/>
                      <a:pt x="7" y="176"/>
                      <a:pt x="7" y="176"/>
                    </a:cubicBezTo>
                    <a:cubicBezTo>
                      <a:pt x="3" y="176"/>
                      <a:pt x="0" y="171"/>
                      <a:pt x="4" y="167"/>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7" name="Google Shape;727;p32"/>
              <p:cNvSpPr/>
              <p:nvPr>
                <p:custDataLst>
                  <p:tags r:id="rId51"/>
                </p:custDataLst>
              </p:nvPr>
            </p:nvSpPr>
            <p:spPr>
              <a:xfrm>
                <a:off x="4520348" y="2363800"/>
                <a:ext cx="47578" cy="46815"/>
              </a:xfrm>
              <a:prstGeom prst="ellipse">
                <a:avLst/>
              </a:pr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8" name="Google Shape;728;p32"/>
              <p:cNvSpPr/>
              <p:nvPr>
                <p:custDataLst>
                  <p:tags r:id="rId52"/>
                </p:custDataLst>
              </p:nvPr>
            </p:nvSpPr>
            <p:spPr>
              <a:xfrm>
                <a:off x="4057152" y="2563097"/>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9" name="Google Shape;729;p32"/>
              <p:cNvSpPr/>
              <p:nvPr>
                <p:custDataLst>
                  <p:tags r:id="rId53"/>
                </p:custDataLst>
              </p:nvPr>
            </p:nvSpPr>
            <p:spPr>
              <a:xfrm>
                <a:off x="4057152" y="262461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0" name="Google Shape;730;p32"/>
              <p:cNvSpPr/>
              <p:nvPr>
                <p:custDataLst>
                  <p:tags r:id="rId54"/>
                </p:custDataLst>
              </p:nvPr>
            </p:nvSpPr>
            <p:spPr>
              <a:xfrm>
                <a:off x="4057152" y="2686141"/>
                <a:ext cx="567562" cy="15597"/>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1" name="Google Shape;731;p32"/>
              <p:cNvSpPr/>
              <p:nvPr>
                <p:custDataLst>
                  <p:tags r:id="rId55"/>
                </p:custDataLst>
              </p:nvPr>
            </p:nvSpPr>
            <p:spPr>
              <a:xfrm>
                <a:off x="3800666" y="3160986"/>
                <a:ext cx="983484" cy="361334"/>
              </a:xfrm>
              <a:custGeom>
                <a:avLst/>
                <a:gdLst/>
                <a:ahLst/>
                <a:cxnLst/>
                <a:rect l="l" t="t" r="r" b="b"/>
                <a:pathLst>
                  <a:path w="480" h="176" extrusionOk="0">
                    <a:moveTo>
                      <a:pt x="4" y="9"/>
                    </a:moveTo>
                    <a:cubicBezTo>
                      <a:pt x="50" y="56"/>
                      <a:pt x="50" y="56"/>
                      <a:pt x="50" y="56"/>
                    </a:cubicBezTo>
                    <a:cubicBezTo>
                      <a:pt x="50" y="139"/>
                      <a:pt x="50" y="139"/>
                      <a:pt x="50" y="139"/>
                    </a:cubicBezTo>
                    <a:cubicBezTo>
                      <a:pt x="50" y="159"/>
                      <a:pt x="67" y="176"/>
                      <a:pt x="87" y="176"/>
                    </a:cubicBezTo>
                    <a:cubicBezTo>
                      <a:pt x="443" y="176"/>
                      <a:pt x="443" y="176"/>
                      <a:pt x="443" y="176"/>
                    </a:cubicBezTo>
                    <a:cubicBezTo>
                      <a:pt x="463" y="176"/>
                      <a:pt x="480" y="159"/>
                      <a:pt x="480" y="139"/>
                    </a:cubicBezTo>
                    <a:cubicBezTo>
                      <a:pt x="480" y="37"/>
                      <a:pt x="480" y="37"/>
                      <a:pt x="480" y="37"/>
                    </a:cubicBezTo>
                    <a:cubicBezTo>
                      <a:pt x="480" y="17"/>
                      <a:pt x="463" y="0"/>
                      <a:pt x="443" y="0"/>
                    </a:cubicBezTo>
                    <a:cubicBezTo>
                      <a:pt x="7" y="0"/>
                      <a:pt x="7" y="0"/>
                      <a:pt x="7" y="0"/>
                    </a:cubicBezTo>
                    <a:cubicBezTo>
                      <a:pt x="3" y="0"/>
                      <a:pt x="0" y="6"/>
                      <a:pt x="4" y="9"/>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2" name="Google Shape;732;p32"/>
              <p:cNvSpPr/>
              <p:nvPr>
                <p:custDataLst>
                  <p:tags r:id="rId56"/>
                </p:custDataLst>
              </p:nvPr>
            </p:nvSpPr>
            <p:spPr>
              <a:xfrm>
                <a:off x="4520348" y="3093399"/>
                <a:ext cx="47578" cy="47578"/>
              </a:xfrm>
              <a:prstGeom prst="ellipse">
                <a:avLst/>
              </a:pr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3" name="Google Shape;733;p32"/>
              <p:cNvSpPr/>
              <p:nvPr>
                <p:custDataLst>
                  <p:tags r:id="rId57"/>
                </p:custDataLst>
              </p:nvPr>
            </p:nvSpPr>
            <p:spPr>
              <a:xfrm>
                <a:off x="4057152" y="3292695"/>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4" name="Google Shape;734;p32"/>
              <p:cNvSpPr/>
              <p:nvPr>
                <p:custDataLst>
                  <p:tags r:id="rId58"/>
                </p:custDataLst>
              </p:nvPr>
            </p:nvSpPr>
            <p:spPr>
              <a:xfrm>
                <a:off x="4057152" y="3354218"/>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5" name="Google Shape;735;p32"/>
              <p:cNvSpPr/>
              <p:nvPr>
                <p:custDataLst>
                  <p:tags r:id="rId59"/>
                </p:custDataLst>
              </p:nvPr>
            </p:nvSpPr>
            <p:spPr>
              <a:xfrm>
                <a:off x="4057152" y="341573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6" name="Google Shape;736;p32"/>
              <p:cNvSpPr/>
              <p:nvPr>
                <p:custDataLst>
                  <p:tags r:id="rId60"/>
                </p:custDataLst>
              </p:nvPr>
            </p:nvSpPr>
            <p:spPr>
              <a:xfrm>
                <a:off x="677713" y="1912386"/>
                <a:ext cx="982618" cy="360467"/>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7"/>
                      <a:pt x="413" y="0"/>
                      <a:pt x="393" y="0"/>
                    </a:cubicBezTo>
                    <a:cubicBezTo>
                      <a:pt x="37" y="0"/>
                      <a:pt x="37" y="0"/>
                      <a:pt x="37" y="0"/>
                    </a:cubicBezTo>
                    <a:cubicBezTo>
                      <a:pt x="17" y="0"/>
                      <a:pt x="0" y="17"/>
                      <a:pt x="0" y="37"/>
                    </a:cubicBezTo>
                    <a:cubicBezTo>
                      <a:pt x="0" y="139"/>
                      <a:pt x="0" y="139"/>
                      <a:pt x="0" y="139"/>
                    </a:cubicBezTo>
                    <a:cubicBezTo>
                      <a:pt x="0" y="160"/>
                      <a:pt x="17" y="176"/>
                      <a:pt x="37" y="176"/>
                    </a:cubicBezTo>
                    <a:cubicBezTo>
                      <a:pt x="473" y="176"/>
                      <a:pt x="473" y="176"/>
                      <a:pt x="473" y="176"/>
                    </a:cubicBezTo>
                    <a:cubicBezTo>
                      <a:pt x="478" y="176"/>
                      <a:pt x="480" y="170"/>
                      <a:pt x="477" y="167"/>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7" name="Google Shape;737;p32"/>
              <p:cNvSpPr/>
              <p:nvPr>
                <p:custDataLst>
                  <p:tags r:id="rId61"/>
                </p:custDataLst>
              </p:nvPr>
            </p:nvSpPr>
            <p:spPr>
              <a:xfrm>
                <a:off x="892607" y="1842199"/>
                <a:ext cx="46815" cy="47578"/>
              </a:xfrm>
              <a:prstGeom prst="ellipse">
                <a:avLst/>
              </a:pr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8" name="Google Shape;738;p32"/>
              <p:cNvSpPr/>
              <p:nvPr>
                <p:custDataLst>
                  <p:tags r:id="rId62"/>
                </p:custDataLst>
              </p:nvPr>
            </p:nvSpPr>
            <p:spPr>
              <a:xfrm>
                <a:off x="837150" y="2041495"/>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9" name="Google Shape;739;p32"/>
              <p:cNvSpPr/>
              <p:nvPr>
                <p:custDataLst>
                  <p:tags r:id="rId63"/>
                </p:custDataLst>
              </p:nvPr>
            </p:nvSpPr>
            <p:spPr>
              <a:xfrm>
                <a:off x="837150" y="210301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0" name="Google Shape;740;p32"/>
              <p:cNvSpPr/>
              <p:nvPr>
                <p:custDataLst>
                  <p:tags r:id="rId64"/>
                </p:custDataLst>
              </p:nvPr>
            </p:nvSpPr>
            <p:spPr>
              <a:xfrm>
                <a:off x="837150" y="2164539"/>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1" name="Google Shape;741;p32"/>
              <p:cNvSpPr/>
              <p:nvPr>
                <p:custDataLst>
                  <p:tags r:id="rId65"/>
                </p:custDataLst>
              </p:nvPr>
            </p:nvSpPr>
            <p:spPr>
              <a:xfrm>
                <a:off x="677713" y="2640252"/>
                <a:ext cx="982618" cy="360467"/>
              </a:xfrm>
              <a:custGeom>
                <a:avLst/>
                <a:gdLst/>
                <a:ahLst/>
                <a:cxnLst/>
                <a:rect l="l" t="t" r="r" b="b"/>
                <a:pathLst>
                  <a:path w="480" h="176" extrusionOk="0">
                    <a:moveTo>
                      <a:pt x="477" y="9"/>
                    </a:moveTo>
                    <a:cubicBezTo>
                      <a:pt x="430" y="56"/>
                      <a:pt x="430" y="56"/>
                      <a:pt x="430" y="56"/>
                    </a:cubicBezTo>
                    <a:cubicBezTo>
                      <a:pt x="430" y="139"/>
                      <a:pt x="430" y="139"/>
                      <a:pt x="430" y="139"/>
                    </a:cubicBezTo>
                    <a:cubicBezTo>
                      <a:pt x="430" y="159"/>
                      <a:pt x="413" y="176"/>
                      <a:pt x="393" y="176"/>
                    </a:cubicBezTo>
                    <a:cubicBezTo>
                      <a:pt x="37" y="176"/>
                      <a:pt x="37" y="176"/>
                      <a:pt x="37" y="176"/>
                    </a:cubicBezTo>
                    <a:cubicBezTo>
                      <a:pt x="17" y="176"/>
                      <a:pt x="0" y="159"/>
                      <a:pt x="0" y="139"/>
                    </a:cubicBezTo>
                    <a:cubicBezTo>
                      <a:pt x="0" y="37"/>
                      <a:pt x="0" y="37"/>
                      <a:pt x="0" y="37"/>
                    </a:cubicBezTo>
                    <a:cubicBezTo>
                      <a:pt x="0" y="16"/>
                      <a:pt x="17" y="0"/>
                      <a:pt x="37" y="0"/>
                    </a:cubicBezTo>
                    <a:cubicBezTo>
                      <a:pt x="473" y="0"/>
                      <a:pt x="473" y="0"/>
                      <a:pt x="473" y="0"/>
                    </a:cubicBezTo>
                    <a:cubicBezTo>
                      <a:pt x="478" y="0"/>
                      <a:pt x="480" y="5"/>
                      <a:pt x="477" y="9"/>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2" name="Google Shape;742;p32"/>
              <p:cNvSpPr/>
              <p:nvPr>
                <p:custDataLst>
                  <p:tags r:id="rId66"/>
                </p:custDataLst>
              </p:nvPr>
            </p:nvSpPr>
            <p:spPr>
              <a:xfrm>
                <a:off x="892607" y="2572664"/>
                <a:ext cx="46815" cy="46815"/>
              </a:xfrm>
              <a:prstGeom prst="ellipse">
                <a:avLst/>
              </a:pr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3" name="Google Shape;743;p32"/>
              <p:cNvSpPr/>
              <p:nvPr>
                <p:custDataLst>
                  <p:tags r:id="rId67"/>
                </p:custDataLst>
              </p:nvPr>
            </p:nvSpPr>
            <p:spPr>
              <a:xfrm>
                <a:off x="837150" y="2771094"/>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4" name="Google Shape;744;p32"/>
              <p:cNvSpPr/>
              <p:nvPr>
                <p:custDataLst>
                  <p:tags r:id="rId68"/>
                </p:custDataLst>
              </p:nvPr>
            </p:nvSpPr>
            <p:spPr>
              <a:xfrm>
                <a:off x="837150" y="2832616"/>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5" name="Google Shape;745;p32"/>
              <p:cNvSpPr/>
              <p:nvPr>
                <p:custDataLst>
                  <p:tags r:id="rId69"/>
                </p:custDataLst>
              </p:nvPr>
            </p:nvSpPr>
            <p:spPr>
              <a:xfrm>
                <a:off x="837150" y="289413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746" name="Google Shape;746;p32"/>
              <p:cNvGrpSpPr/>
              <p:nvPr/>
            </p:nvGrpSpPr>
            <p:grpSpPr>
              <a:xfrm>
                <a:off x="2325022" y="1663641"/>
                <a:ext cx="811825" cy="199548"/>
                <a:chOff x="572168" y="935960"/>
                <a:chExt cx="669215" cy="164495"/>
              </a:xfrm>
            </p:grpSpPr>
            <p:sp>
              <p:nvSpPr>
                <p:cNvPr id="747" name="Google Shape;747;p32"/>
                <p:cNvSpPr/>
                <p:nvPr>
                  <p:custDataLst>
                    <p:tags r:id="rId70"/>
                  </p:custDataLst>
                </p:nvPr>
              </p:nvSpPr>
              <p:spPr>
                <a:xfrm>
                  <a:off x="572168" y="935960"/>
                  <a:ext cx="669215" cy="19413"/>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8" name="Google Shape;748;p32"/>
                <p:cNvSpPr/>
                <p:nvPr>
                  <p:custDataLst>
                    <p:tags r:id="rId71"/>
                  </p:custDataLst>
                </p:nvPr>
              </p:nvSpPr>
              <p:spPr>
                <a:xfrm>
                  <a:off x="572168" y="100850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9" name="Google Shape;749;p32"/>
                <p:cNvSpPr/>
                <p:nvPr>
                  <p:custDataLst>
                    <p:tags r:id="rId72"/>
                  </p:custDataLst>
                </p:nvPr>
              </p:nvSpPr>
              <p:spPr>
                <a:xfrm>
                  <a:off x="572168" y="108104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50" name="Google Shape;750;p32"/>
              <p:cNvGrpSpPr/>
              <p:nvPr/>
            </p:nvGrpSpPr>
            <p:grpSpPr>
              <a:xfrm>
                <a:off x="839508" y="1781556"/>
                <a:ext cx="201752" cy="202179"/>
                <a:chOff x="5471892" y="3290059"/>
                <a:chExt cx="174300" cy="174654"/>
              </a:xfrm>
            </p:grpSpPr>
            <p:sp>
              <p:nvSpPr>
                <p:cNvPr id="751" name="Google Shape;751;p32"/>
                <p:cNvSpPr/>
                <p:nvPr>
                  <p:custDataLst>
                    <p:tags r:id="rId73"/>
                  </p:custDataLst>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2" name="Google Shape;752;p32"/>
                <p:cNvSpPr/>
                <p:nvPr>
                  <p:custDataLst>
                    <p:tags r:id="rId74"/>
                  </p:custDataLst>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3" name="Google Shape;753;p32"/>
                <p:cNvSpPr/>
                <p:nvPr>
                  <p:custDataLst>
                    <p:tags r:id="rId75"/>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54" name="Google Shape;754;p32"/>
              <p:cNvGrpSpPr/>
              <p:nvPr/>
            </p:nvGrpSpPr>
            <p:grpSpPr>
              <a:xfrm>
                <a:off x="839508" y="2506331"/>
                <a:ext cx="201752" cy="202179"/>
                <a:chOff x="5471892" y="3290059"/>
                <a:chExt cx="174300" cy="174654"/>
              </a:xfrm>
            </p:grpSpPr>
            <p:sp>
              <p:nvSpPr>
                <p:cNvPr id="755" name="Google Shape;755;p32"/>
                <p:cNvSpPr/>
                <p:nvPr>
                  <p:custDataLst>
                    <p:tags r:id="rId76"/>
                  </p:custDataLst>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6" name="Google Shape;756;p32"/>
                <p:cNvSpPr/>
                <p:nvPr>
                  <p:custDataLst>
                    <p:tags r:id="rId77"/>
                  </p:custDataLst>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7" name="Google Shape;757;p32"/>
                <p:cNvSpPr/>
                <p:nvPr>
                  <p:custDataLst>
                    <p:tags r:id="rId78"/>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58" name="Google Shape;758;p32"/>
              <p:cNvGrpSpPr/>
              <p:nvPr/>
            </p:nvGrpSpPr>
            <p:grpSpPr>
              <a:xfrm>
                <a:off x="4443821" y="2320681"/>
                <a:ext cx="201752" cy="202179"/>
                <a:chOff x="5471892" y="3290059"/>
                <a:chExt cx="174300" cy="174654"/>
              </a:xfrm>
            </p:grpSpPr>
            <p:sp>
              <p:nvSpPr>
                <p:cNvPr id="759" name="Google Shape;759;p32"/>
                <p:cNvSpPr/>
                <p:nvPr>
                  <p:custDataLst>
                    <p:tags r:id="rId79"/>
                  </p:custDataLst>
                </p:nvPr>
              </p:nvSpPr>
              <p:spPr>
                <a:xfrm>
                  <a:off x="5471892" y="3290059"/>
                  <a:ext cx="174300" cy="174300"/>
                </a:xfrm>
                <a:prstGeom prst="ellipse">
                  <a:avLst/>
                </a:pr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0" name="Google Shape;760;p32"/>
                <p:cNvSpPr/>
                <p:nvPr>
                  <p:custDataLst>
                    <p:tags r:id="rId80"/>
                  </p:custDataLst>
                </p:nvPr>
              </p:nvSpPr>
              <p:spPr>
                <a:xfrm>
                  <a:off x="5529353" y="3333831"/>
                  <a:ext cx="58800" cy="57600"/>
                </a:xfrm>
                <a:prstGeom prst="ellipse">
                  <a:avLst/>
                </a:pr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1" name="Google Shape;761;p32"/>
                <p:cNvSpPr/>
                <p:nvPr>
                  <p:custDataLst>
                    <p:tags r:id="rId81"/>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62" name="Google Shape;762;p32"/>
              <p:cNvGrpSpPr/>
              <p:nvPr/>
            </p:nvGrpSpPr>
            <p:grpSpPr>
              <a:xfrm>
                <a:off x="4443821" y="3045456"/>
                <a:ext cx="201752" cy="202179"/>
                <a:chOff x="5471892" y="3290059"/>
                <a:chExt cx="174300" cy="174654"/>
              </a:xfrm>
            </p:grpSpPr>
            <p:sp>
              <p:nvSpPr>
                <p:cNvPr id="763" name="Google Shape;763;p32"/>
                <p:cNvSpPr/>
                <p:nvPr>
                  <p:custDataLst>
                    <p:tags r:id="rId82"/>
                  </p:custDataLst>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4" name="Google Shape;764;p32"/>
                <p:cNvSpPr/>
                <p:nvPr>
                  <p:custDataLst>
                    <p:tags r:id="rId83"/>
                  </p:custDataLst>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5" name="Google Shape;765;p32"/>
                <p:cNvSpPr/>
                <p:nvPr>
                  <p:custDataLst>
                    <p:tags r:id="rId84"/>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sp>
        <p:nvSpPr>
          <p:cNvPr id="7" name="Text Box 6"/>
          <p:cNvSpPr txBox="1"/>
          <p:nvPr/>
        </p:nvSpPr>
        <p:spPr>
          <a:xfrm>
            <a:off x="5436235" y="2355215"/>
            <a:ext cx="4572000" cy="829945"/>
          </a:xfrm>
          <a:prstGeom prst="rect">
            <a:avLst/>
          </a:prstGeom>
          <a:noFill/>
        </p:spPr>
        <p:txBody>
          <a:bodyPr wrap="square" rtlCol="0" anchor="t">
            <a:spAutoFit/>
          </a:bodyPr>
          <a:p>
            <a:r>
              <a:rPr lang="en-US" altLang="en-GB" sz="4800" b="1">
                <a:latin typeface="Calibri" panose="020F0502020204030204" charset="0"/>
                <a:cs typeface="Calibri" panose="020F0502020204030204" charset="0"/>
                <a:sym typeface="+mn-ea"/>
              </a:rPr>
              <a:t>Results</a:t>
            </a:r>
            <a:endParaRPr lang="en-US" altLang="en-GB" sz="4800" b="1">
              <a:latin typeface="Calibri" panose="020F0502020204030204" charset="0"/>
              <a:cs typeface="Calibri" panose="020F0502020204030204"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descr="WhatsApp Image 2024-06-09 at 10.15.14 PM"/>
          <p:cNvPicPr>
            <a:picLocks noChangeAspect="1"/>
          </p:cNvPicPr>
          <p:nvPr>
            <p:ph type="pic" idx="2"/>
            <p:custDataLst>
              <p:tags r:id="rId1"/>
            </p:custDataLst>
          </p:nvPr>
        </p:nvPicPr>
        <p:blipFill>
          <a:blip r:embed="rId2"/>
          <a:stretch>
            <a:fillRect/>
          </a:stretch>
        </p:blipFill>
        <p:spPr>
          <a:xfrm>
            <a:off x="5003165" y="412115"/>
            <a:ext cx="2471420" cy="4589145"/>
          </a:xfrm>
          <a:prstGeom prst="rect">
            <a:avLst/>
          </a:prstGeom>
        </p:spPr>
      </p:pic>
      <p:sp>
        <p:nvSpPr>
          <p:cNvPr id="809" name="Google Shape;809;p34"/>
          <p:cNvSpPr txBox="1"/>
          <p:nvPr>
            <p:custDataLst>
              <p:tags r:id="rId3"/>
            </p:custDataLst>
          </p:nvPr>
        </p:nvSpPr>
        <p:spPr>
          <a:xfrm>
            <a:off x="1212705" y="1851440"/>
            <a:ext cx="4615500" cy="6750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171450" lvl="0" indent="-171450" algn="l" rtl="0">
              <a:spcBef>
                <a:spcPts val="0"/>
              </a:spcBef>
              <a:spcAft>
                <a:spcPts val="0"/>
              </a:spcAft>
              <a:buFont typeface="Arial" panose="020B0604020202020204" pitchFamily="34" charset="0"/>
              <a:buChar char="•"/>
            </a:pPr>
            <a:r>
              <a:rPr lang="en-US" altLang="en-GB" sz="1600" b="1"/>
              <a:t>Enter Text Prompt</a:t>
            </a:r>
            <a:endParaRPr lang="en-US" altLang="en-GB" sz="1600" b="1"/>
          </a:p>
          <a:p>
            <a:pPr marL="0" lvl="0" indent="0" algn="l" rtl="0">
              <a:spcBef>
                <a:spcPts val="0"/>
              </a:spcBef>
              <a:spcAft>
                <a:spcPts val="0"/>
              </a:spcAft>
              <a:buFont typeface="Arial" panose="020B0604020202020204" pitchFamily="34" charset="0"/>
            </a:pPr>
            <a:endParaRPr lang="en-US" altLang="en-GB" sz="1600" b="1"/>
          </a:p>
          <a:p>
            <a:pPr marL="171450" lvl="0" indent="-171450" algn="l" rtl="0">
              <a:spcBef>
                <a:spcPts val="0"/>
              </a:spcBef>
              <a:spcAft>
                <a:spcPts val="0"/>
              </a:spcAft>
              <a:buFont typeface="Arial" panose="020B0604020202020204" pitchFamily="34" charset="0"/>
              <a:buChar char="•"/>
            </a:pPr>
            <a:r>
              <a:rPr lang="en-US" altLang="en-GB" sz="1600" b="1"/>
              <a:t>Select Image variations</a:t>
            </a:r>
            <a:endParaRPr lang="en-US" altLang="en-GB" sz="1600" b="1"/>
          </a:p>
          <a:p>
            <a:pPr marL="0" lvl="0" indent="0" algn="l" rtl="0">
              <a:spcBef>
                <a:spcPts val="0"/>
              </a:spcBef>
              <a:spcAft>
                <a:spcPts val="0"/>
              </a:spcAft>
              <a:buFont typeface="Arial" panose="020B0604020202020204" pitchFamily="34" charset="0"/>
            </a:pPr>
            <a:endParaRPr lang="en-US" altLang="en-GB" sz="1600" b="1"/>
          </a:p>
          <a:p>
            <a:pPr marL="171450" lvl="0" indent="-171450" algn="l" rtl="0">
              <a:spcBef>
                <a:spcPts val="0"/>
              </a:spcBef>
              <a:spcAft>
                <a:spcPts val="0"/>
              </a:spcAft>
              <a:buFont typeface="Arial" panose="020B0604020202020204" pitchFamily="34" charset="0"/>
              <a:buChar char="•"/>
            </a:pPr>
            <a:r>
              <a:rPr lang="en-US" altLang="en-GB" sz="1600" b="1"/>
              <a:t>Select image filters</a:t>
            </a:r>
            <a:endParaRPr lang="en-US" altLang="en-GB" sz="16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 name="Picture Placeholder 12" descr="WhatsApp Image 2024-06-09 at 10.15.14 PM (1)"/>
          <p:cNvPicPr>
            <a:picLocks noChangeAspect="1"/>
          </p:cNvPicPr>
          <p:nvPr>
            <p:ph type="pic" idx="2"/>
            <p:custDataLst>
              <p:tags r:id="rId1"/>
            </p:custDataLst>
          </p:nvPr>
        </p:nvPicPr>
        <p:blipFill>
          <a:blip r:embed="rId2"/>
          <a:stretch>
            <a:fillRect/>
          </a:stretch>
        </p:blipFill>
        <p:spPr>
          <a:xfrm>
            <a:off x="5363210" y="412115"/>
            <a:ext cx="2402205" cy="4584700"/>
          </a:xfrm>
          <a:prstGeom prst="rect">
            <a:avLst/>
          </a:prstGeom>
        </p:spPr>
      </p:pic>
      <p:sp>
        <p:nvSpPr>
          <p:cNvPr id="5" name="Text Box 4"/>
          <p:cNvSpPr txBox="1"/>
          <p:nvPr/>
        </p:nvSpPr>
        <p:spPr>
          <a:xfrm>
            <a:off x="683260" y="1708150"/>
            <a:ext cx="4572000" cy="1814830"/>
          </a:xfrm>
          <a:prstGeom prst="rect">
            <a:avLst/>
          </a:prstGeom>
          <a:noFill/>
        </p:spPr>
        <p:txBody>
          <a:bodyPr wrap="square" rtlCol="0" anchor="t">
            <a:spAutoFit/>
          </a:bodyPr>
          <a:p>
            <a:pPr marL="171450" lvl="0" indent="-171450" algn="l" rtl="0">
              <a:spcBef>
                <a:spcPts val="0"/>
              </a:spcBef>
              <a:spcAft>
                <a:spcPts val="0"/>
              </a:spcAft>
              <a:buFont typeface="Arial" panose="020B0604020202020204" pitchFamily="34" charset="0"/>
              <a:buChar char="•"/>
            </a:pPr>
            <a:r>
              <a:rPr lang="en-US" altLang="en-GB" sz="1600" b="1"/>
              <a:t>Images generated</a:t>
            </a:r>
            <a:endParaRPr lang="en-US" altLang="en-GB" sz="1600" b="1"/>
          </a:p>
          <a:p>
            <a:pPr marL="0" lvl="0" indent="0" algn="l" rtl="0">
              <a:spcBef>
                <a:spcPts val="0"/>
              </a:spcBef>
              <a:spcAft>
                <a:spcPts val="0"/>
              </a:spcAft>
              <a:buFont typeface="Arial" panose="020B0604020202020204" pitchFamily="34" charset="0"/>
            </a:pPr>
            <a:endParaRPr lang="en-US" altLang="en-GB" sz="1600" b="1"/>
          </a:p>
          <a:p>
            <a:pPr marL="171450" lvl="0" indent="-171450" algn="l" rtl="0">
              <a:spcBef>
                <a:spcPts val="0"/>
              </a:spcBef>
              <a:spcAft>
                <a:spcPts val="0"/>
              </a:spcAft>
              <a:buFont typeface="Arial" panose="020B0604020202020204" pitchFamily="34" charset="0"/>
              <a:buChar char="•"/>
            </a:pPr>
            <a:r>
              <a:rPr lang="en-US" altLang="en-GB" sz="1600" b="1"/>
              <a:t>Scroll Images</a:t>
            </a:r>
            <a:endParaRPr lang="en-US" altLang="en-GB" sz="1600" b="1"/>
          </a:p>
          <a:p>
            <a:pPr marL="0" lvl="0" indent="0" algn="l" rtl="0">
              <a:spcBef>
                <a:spcPts val="0"/>
              </a:spcBef>
              <a:spcAft>
                <a:spcPts val="0"/>
              </a:spcAft>
              <a:buFont typeface="Arial" panose="020B0604020202020204" pitchFamily="34" charset="0"/>
            </a:pPr>
            <a:endParaRPr lang="en-US" altLang="en-GB" sz="1600" b="1"/>
          </a:p>
          <a:p>
            <a:pPr marL="171450" lvl="0" indent="-171450" algn="l" rtl="0">
              <a:spcBef>
                <a:spcPts val="0"/>
              </a:spcBef>
              <a:spcAft>
                <a:spcPts val="0"/>
              </a:spcAft>
              <a:buFont typeface="Arial" panose="020B0604020202020204" pitchFamily="34" charset="0"/>
              <a:buChar char="•"/>
            </a:pPr>
            <a:r>
              <a:rPr lang="en-US" altLang="en-GB" sz="1600" b="1">
                <a:sym typeface="+mn-ea"/>
              </a:rPr>
              <a:t>Select images to download</a:t>
            </a:r>
            <a:endParaRPr lang="en-US" altLang="en-GB" sz="1600" b="1">
              <a:sym typeface="+mn-ea"/>
            </a:endParaRPr>
          </a:p>
          <a:p>
            <a:pPr marL="171450" lvl="0" indent="-171450" algn="l" rtl="0">
              <a:spcBef>
                <a:spcPts val="0"/>
              </a:spcBef>
              <a:spcAft>
                <a:spcPts val="0"/>
              </a:spcAft>
              <a:buFont typeface="Arial" panose="020B0604020202020204" pitchFamily="34" charset="0"/>
              <a:buChar char="•"/>
            </a:pPr>
            <a:endParaRPr lang="en-US" altLang="en-GB" sz="1600" b="1">
              <a:sym typeface="+mn-ea"/>
            </a:endParaRPr>
          </a:p>
          <a:p>
            <a:pPr marL="171450" lvl="0" indent="-171450" algn="l" rtl="0">
              <a:spcBef>
                <a:spcPts val="0"/>
              </a:spcBef>
              <a:spcAft>
                <a:spcPts val="0"/>
              </a:spcAft>
              <a:buFont typeface="Arial" panose="020B0604020202020204" pitchFamily="34" charset="0"/>
              <a:buChar char="•"/>
            </a:pPr>
            <a:r>
              <a:rPr lang="en-US" altLang="en-GB" sz="1600" b="1">
                <a:sym typeface="+mn-ea"/>
              </a:rPr>
              <a:t>Select images to share on Social Media</a:t>
            </a:r>
            <a:endParaRPr lang="en-US" altLang="en-GB" sz="1600" b="1">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descr="WhatsApp Image 2024-06-09 at 10.15.15 PM"/>
          <p:cNvPicPr>
            <a:picLocks noChangeAspect="1"/>
          </p:cNvPicPr>
          <p:nvPr>
            <p:ph type="pic" idx="2"/>
            <p:custDataLst>
              <p:tags r:id="rId1"/>
            </p:custDataLst>
          </p:nvPr>
        </p:nvPicPr>
        <p:blipFill>
          <a:blip r:embed="rId2"/>
          <a:stretch>
            <a:fillRect/>
          </a:stretch>
        </p:blipFill>
        <p:spPr>
          <a:xfrm>
            <a:off x="5290185" y="339725"/>
            <a:ext cx="2587625" cy="4696460"/>
          </a:xfrm>
          <a:prstGeom prst="rect">
            <a:avLst/>
          </a:prstGeom>
        </p:spPr>
      </p:pic>
      <p:sp>
        <p:nvSpPr>
          <p:cNvPr id="6" name="Text Box 5"/>
          <p:cNvSpPr txBox="1"/>
          <p:nvPr/>
        </p:nvSpPr>
        <p:spPr>
          <a:xfrm>
            <a:off x="827405" y="1779905"/>
            <a:ext cx="4572000" cy="829945"/>
          </a:xfrm>
          <a:prstGeom prst="rect">
            <a:avLst/>
          </a:prstGeom>
          <a:noFill/>
        </p:spPr>
        <p:txBody>
          <a:bodyPr wrap="square" rtlCol="0" anchor="t">
            <a:spAutoFit/>
          </a:bodyPr>
          <a:p>
            <a:pPr marL="171450" lvl="0" indent="-171450" algn="l" rtl="0">
              <a:spcBef>
                <a:spcPts val="0"/>
              </a:spcBef>
              <a:spcAft>
                <a:spcPts val="0"/>
              </a:spcAft>
              <a:buFont typeface="Arial" panose="020B0604020202020204" pitchFamily="34" charset="0"/>
              <a:buChar char="•"/>
            </a:pPr>
            <a:r>
              <a:rPr lang="en-US" altLang="en-GB" sz="1600" b="1">
                <a:sym typeface="+mn-ea"/>
              </a:rPr>
              <a:t>Images downloaded successfully</a:t>
            </a:r>
            <a:endParaRPr lang="en-US" altLang="en-GB" sz="1600" b="1">
              <a:sym typeface="+mn-ea"/>
            </a:endParaRPr>
          </a:p>
          <a:p>
            <a:pPr marL="171450" lvl="0" indent="-171450" algn="l" rtl="0">
              <a:spcBef>
                <a:spcPts val="0"/>
              </a:spcBef>
              <a:spcAft>
                <a:spcPts val="0"/>
              </a:spcAft>
              <a:buFont typeface="Arial" panose="020B0604020202020204" pitchFamily="34" charset="0"/>
              <a:buChar char="•"/>
            </a:pPr>
            <a:endParaRPr lang="en-US" altLang="en-GB" sz="1600" b="1">
              <a:sym typeface="+mn-ea"/>
            </a:endParaRPr>
          </a:p>
          <a:p>
            <a:pPr marL="171450" lvl="0" indent="-171450" algn="l" rtl="0">
              <a:spcBef>
                <a:spcPts val="0"/>
              </a:spcBef>
              <a:spcAft>
                <a:spcPts val="0"/>
              </a:spcAft>
              <a:buFont typeface="Arial" panose="020B0604020202020204" pitchFamily="34" charset="0"/>
              <a:buChar char="•"/>
            </a:pPr>
            <a:r>
              <a:rPr lang="en-US" altLang="en-GB" sz="1600" b="1">
                <a:sym typeface="+mn-ea"/>
              </a:rPr>
              <a:t>Image can be shared</a:t>
            </a:r>
            <a:endParaRPr lang="en-US" altLang="en-GB" sz="1600" b="1">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ctrTitle"/>
          </p:nvPr>
        </p:nvSpPr>
        <p:spPr>
          <a:xfrm>
            <a:off x="611505" y="2654300"/>
            <a:ext cx="4300855" cy="894715"/>
          </a:xfrm>
        </p:spPr>
        <p:txBody>
          <a:bodyPr/>
          <a:p>
            <a:pPr marL="0" indent="0" algn="ctr"/>
            <a:r>
              <a:rPr lang="en-US" altLang="en-GB" sz="1800"/>
              <a:t>Group Members</a:t>
            </a:r>
            <a:br>
              <a:rPr lang="en-US" altLang="en-GB" sz="1400"/>
            </a:br>
            <a:br>
              <a:rPr lang="en-US" altLang="en-GB" sz="1400"/>
            </a:br>
            <a:r>
              <a:rPr lang="en-US" altLang="en-GB" sz="1400" b="0">
                <a:sym typeface="+mn-ea"/>
              </a:rPr>
              <a:t>Mahnoor Ijaz                         (21-NTU-CS-1329)</a:t>
            </a:r>
            <a:br>
              <a:rPr lang="en-US" altLang="en-GB" sz="1400" b="0">
                <a:sym typeface="+mn-ea"/>
              </a:rPr>
            </a:br>
            <a:br>
              <a:rPr lang="en-US" altLang="en-GB" sz="1400" b="0"/>
            </a:br>
            <a:r>
              <a:rPr lang="en-US" altLang="en-GB" sz="1400" b="0">
                <a:sym typeface="+mn-ea"/>
              </a:rPr>
              <a:t>Kainat Murtaza                     (21-NTU-CS-1323)</a:t>
            </a:r>
            <a:br>
              <a:rPr lang="en-US" altLang="en-GB" sz="1400" b="0">
                <a:sym typeface="+mn-ea"/>
              </a:rPr>
            </a:br>
            <a:br>
              <a:rPr lang="en-US" altLang="en-GB" sz="1400" b="0"/>
            </a:br>
            <a:r>
              <a:rPr lang="en-US" altLang="en-GB" sz="1400" b="0">
                <a:sym typeface="+mn-ea"/>
              </a:rPr>
              <a:t>Abubakar Nadeem                (21-NTU-CS-1291)</a:t>
            </a:r>
            <a:br>
              <a:rPr lang="en-US" altLang="en-GB" sz="1400" b="0"/>
            </a:br>
            <a:br>
              <a:rPr lang="en-US" altLang="en-GB" sz="1400" b="0"/>
            </a:br>
            <a:endParaRPr lang="en-US" sz="1400" b="0"/>
          </a:p>
        </p:txBody>
      </p:sp>
      <p:grpSp>
        <p:nvGrpSpPr>
          <p:cNvPr id="448" name="Google Shape;448;p28"/>
          <p:cNvGrpSpPr/>
          <p:nvPr/>
        </p:nvGrpSpPr>
        <p:grpSpPr>
          <a:xfrm>
            <a:off x="5510716" y="813523"/>
            <a:ext cx="2918183" cy="3563253"/>
            <a:chOff x="5510716" y="813523"/>
            <a:chExt cx="2918183" cy="3563253"/>
          </a:xfrm>
        </p:grpSpPr>
        <p:grpSp>
          <p:nvGrpSpPr>
            <p:cNvPr id="449" name="Google Shape;449;p28"/>
            <p:cNvGrpSpPr/>
            <p:nvPr/>
          </p:nvGrpSpPr>
          <p:grpSpPr>
            <a:xfrm>
              <a:off x="5689100" y="1251675"/>
              <a:ext cx="2739800" cy="3125101"/>
              <a:chOff x="6016800" y="1068375"/>
              <a:chExt cx="2739800" cy="3125101"/>
            </a:xfrm>
          </p:grpSpPr>
          <p:sp>
            <p:nvSpPr>
              <p:cNvPr id="450" name="Google Shape;450;p28"/>
              <p:cNvSpPr/>
              <p:nvPr>
                <p:custDataLst>
                  <p:tags r:id="rId1"/>
                </p:custDataLst>
              </p:nvPr>
            </p:nvSpPr>
            <p:spPr>
              <a:xfrm>
                <a:off x="7000525" y="1275929"/>
                <a:ext cx="1756075" cy="2917547"/>
              </a:xfrm>
              <a:custGeom>
                <a:avLst/>
                <a:gdLst/>
                <a:ahLst/>
                <a:cxnLst/>
                <a:rect l="l" t="t" r="r" b="b"/>
                <a:pathLst>
                  <a:path w="559" h="930" extrusionOk="0">
                    <a:moveTo>
                      <a:pt x="36" y="930"/>
                    </a:moveTo>
                    <a:cubicBezTo>
                      <a:pt x="523" y="930"/>
                      <a:pt x="523" y="930"/>
                      <a:pt x="523" y="930"/>
                    </a:cubicBezTo>
                    <a:cubicBezTo>
                      <a:pt x="543" y="930"/>
                      <a:pt x="559" y="914"/>
                      <a:pt x="559" y="894"/>
                    </a:cubicBezTo>
                    <a:cubicBezTo>
                      <a:pt x="559" y="36"/>
                      <a:pt x="559" y="36"/>
                      <a:pt x="559" y="36"/>
                    </a:cubicBezTo>
                    <a:cubicBezTo>
                      <a:pt x="559" y="16"/>
                      <a:pt x="543" y="0"/>
                      <a:pt x="523" y="0"/>
                    </a:cubicBezTo>
                    <a:cubicBezTo>
                      <a:pt x="36" y="0"/>
                      <a:pt x="36" y="0"/>
                      <a:pt x="36" y="0"/>
                    </a:cubicBezTo>
                    <a:cubicBezTo>
                      <a:pt x="16" y="0"/>
                      <a:pt x="0" y="16"/>
                      <a:pt x="0" y="36"/>
                    </a:cubicBezTo>
                    <a:cubicBezTo>
                      <a:pt x="0" y="894"/>
                      <a:pt x="0" y="894"/>
                      <a:pt x="0" y="894"/>
                    </a:cubicBezTo>
                    <a:cubicBezTo>
                      <a:pt x="0" y="914"/>
                      <a:pt x="16" y="930"/>
                      <a:pt x="36" y="930"/>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1" name="Google Shape;451;p28"/>
              <p:cNvSpPr/>
              <p:nvPr>
                <p:custDataLst>
                  <p:tags r:id="rId2"/>
                </p:custDataLst>
              </p:nvPr>
            </p:nvSpPr>
            <p:spPr>
              <a:xfrm>
                <a:off x="7000525" y="1068375"/>
                <a:ext cx="1756075" cy="3056704"/>
              </a:xfrm>
              <a:custGeom>
                <a:avLst/>
                <a:gdLst/>
                <a:ahLst/>
                <a:cxnLst/>
                <a:rect l="l" t="t" r="r" b="b"/>
                <a:pathLst>
                  <a:path w="559" h="974" extrusionOk="0">
                    <a:moveTo>
                      <a:pt x="26" y="974"/>
                    </a:moveTo>
                    <a:cubicBezTo>
                      <a:pt x="533" y="974"/>
                      <a:pt x="533" y="974"/>
                      <a:pt x="533" y="974"/>
                    </a:cubicBezTo>
                    <a:cubicBezTo>
                      <a:pt x="547" y="974"/>
                      <a:pt x="559" y="963"/>
                      <a:pt x="559" y="948"/>
                    </a:cubicBezTo>
                    <a:cubicBezTo>
                      <a:pt x="559" y="26"/>
                      <a:pt x="559" y="26"/>
                      <a:pt x="559" y="26"/>
                    </a:cubicBezTo>
                    <a:cubicBezTo>
                      <a:pt x="559" y="12"/>
                      <a:pt x="547" y="0"/>
                      <a:pt x="533" y="0"/>
                    </a:cubicBezTo>
                    <a:cubicBezTo>
                      <a:pt x="26" y="0"/>
                      <a:pt x="26" y="0"/>
                      <a:pt x="26" y="0"/>
                    </a:cubicBezTo>
                    <a:cubicBezTo>
                      <a:pt x="11" y="0"/>
                      <a:pt x="0" y="12"/>
                      <a:pt x="0" y="26"/>
                    </a:cubicBezTo>
                    <a:cubicBezTo>
                      <a:pt x="0" y="948"/>
                      <a:pt x="0" y="948"/>
                      <a:pt x="0" y="948"/>
                    </a:cubicBezTo>
                    <a:cubicBezTo>
                      <a:pt x="0" y="963"/>
                      <a:pt x="11" y="974"/>
                      <a:pt x="26" y="974"/>
                    </a:cubicBezTo>
                    <a:close/>
                  </a:path>
                </a:pathLst>
              </a:cu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2" name="Google Shape;452;p28"/>
              <p:cNvSpPr/>
              <p:nvPr>
                <p:custDataLst>
                  <p:tags r:id="rId3"/>
                </p:custDataLst>
              </p:nvPr>
            </p:nvSpPr>
            <p:spPr>
              <a:xfrm>
                <a:off x="7018350" y="1695750"/>
                <a:ext cx="1716900" cy="2040000"/>
              </a:xfrm>
              <a:prstGeom prst="rect">
                <a:avLst/>
              </a:prstGeom>
              <a:solidFill>
                <a:srgbClr val="FFFFFF">
                  <a:alpha val="85630"/>
                </a:srgbClr>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3" name="Google Shape;453;p28"/>
              <p:cNvSpPr/>
              <p:nvPr>
                <p:custDataLst>
                  <p:tags r:id="rId4"/>
                </p:custDataLst>
              </p:nvPr>
            </p:nvSpPr>
            <p:spPr>
              <a:xfrm>
                <a:off x="7023066" y="1377348"/>
                <a:ext cx="1714800" cy="280500"/>
              </a:xfrm>
              <a:prstGeom prst="rect">
                <a:avLst/>
              </a:pr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4" name="Google Shape;454;p28"/>
              <p:cNvSpPr/>
              <p:nvPr>
                <p:custDataLst>
                  <p:tags r:id="rId5"/>
                </p:custDataLst>
              </p:nvPr>
            </p:nvSpPr>
            <p:spPr>
              <a:xfrm>
                <a:off x="7181088" y="1443388"/>
                <a:ext cx="1021254" cy="134438"/>
              </a:xfrm>
              <a:custGeom>
                <a:avLst/>
                <a:gdLst/>
                <a:ahLst/>
                <a:cxnLst/>
                <a:rect l="l" t="t" r="r" b="b"/>
                <a:pathLst>
                  <a:path w="326" h="43" extrusionOk="0">
                    <a:moveTo>
                      <a:pt x="22" y="43"/>
                    </a:moveTo>
                    <a:cubicBezTo>
                      <a:pt x="305" y="43"/>
                      <a:pt x="305" y="43"/>
                      <a:pt x="305" y="43"/>
                    </a:cubicBezTo>
                    <a:cubicBezTo>
                      <a:pt x="317" y="43"/>
                      <a:pt x="326" y="33"/>
                      <a:pt x="326" y="21"/>
                    </a:cubicBezTo>
                    <a:cubicBezTo>
                      <a:pt x="326" y="9"/>
                      <a:pt x="317" y="0"/>
                      <a:pt x="305" y="0"/>
                    </a:cubicBezTo>
                    <a:cubicBezTo>
                      <a:pt x="22" y="0"/>
                      <a:pt x="22" y="0"/>
                      <a:pt x="22" y="0"/>
                    </a:cubicBezTo>
                    <a:cubicBezTo>
                      <a:pt x="10" y="0"/>
                      <a:pt x="0" y="9"/>
                      <a:pt x="0" y="21"/>
                    </a:cubicBezTo>
                    <a:cubicBezTo>
                      <a:pt x="0" y="33"/>
                      <a:pt x="10" y="43"/>
                      <a:pt x="22" y="43"/>
                    </a:cubicBezTo>
                    <a:close/>
                  </a:path>
                </a:pathLst>
              </a:cu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5" name="Google Shape;455;p28"/>
              <p:cNvSpPr/>
              <p:nvPr>
                <p:custDataLst>
                  <p:tags r:id="rId6"/>
                </p:custDataLst>
              </p:nvPr>
            </p:nvSpPr>
            <p:spPr>
              <a:xfrm>
                <a:off x="7506568" y="3851484"/>
                <a:ext cx="754737" cy="150948"/>
              </a:xfrm>
              <a:custGeom>
                <a:avLst/>
                <a:gdLst/>
                <a:ahLst/>
                <a:cxnLst/>
                <a:rect l="l" t="t" r="r" b="b"/>
                <a:pathLst>
                  <a:path w="241" h="48" extrusionOk="0">
                    <a:moveTo>
                      <a:pt x="24" y="48"/>
                    </a:moveTo>
                    <a:cubicBezTo>
                      <a:pt x="217" y="48"/>
                      <a:pt x="217" y="48"/>
                      <a:pt x="217" y="48"/>
                    </a:cubicBezTo>
                    <a:cubicBezTo>
                      <a:pt x="230" y="48"/>
                      <a:pt x="241" y="37"/>
                      <a:pt x="241" y="24"/>
                    </a:cubicBezTo>
                    <a:cubicBezTo>
                      <a:pt x="241" y="10"/>
                      <a:pt x="230" y="0"/>
                      <a:pt x="217" y="0"/>
                    </a:cubicBezTo>
                    <a:cubicBezTo>
                      <a:pt x="24" y="0"/>
                      <a:pt x="24" y="0"/>
                      <a:pt x="24" y="0"/>
                    </a:cubicBezTo>
                    <a:cubicBezTo>
                      <a:pt x="11" y="0"/>
                      <a:pt x="0" y="10"/>
                      <a:pt x="0" y="24"/>
                    </a:cubicBezTo>
                    <a:cubicBezTo>
                      <a:pt x="0" y="37"/>
                      <a:pt x="11" y="48"/>
                      <a:pt x="24" y="4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6" name="Google Shape;456;p28"/>
              <p:cNvSpPr/>
              <p:nvPr>
                <p:custDataLst>
                  <p:tags r:id="rId7"/>
                </p:custDataLst>
              </p:nvPr>
            </p:nvSpPr>
            <p:spPr>
              <a:xfrm>
                <a:off x="7572607" y="1186303"/>
                <a:ext cx="617941" cy="49529"/>
              </a:xfrm>
              <a:custGeom>
                <a:avLst/>
                <a:gdLst/>
                <a:ahLst/>
                <a:cxnLst/>
                <a:rect l="l" t="t" r="r" b="b"/>
                <a:pathLst>
                  <a:path w="197" h="16" extrusionOk="0">
                    <a:moveTo>
                      <a:pt x="8" y="16"/>
                    </a:moveTo>
                    <a:cubicBezTo>
                      <a:pt x="189" y="16"/>
                      <a:pt x="189" y="16"/>
                      <a:pt x="189" y="16"/>
                    </a:cubicBezTo>
                    <a:cubicBezTo>
                      <a:pt x="193" y="16"/>
                      <a:pt x="197" y="13"/>
                      <a:pt x="197" y="8"/>
                    </a:cubicBezTo>
                    <a:cubicBezTo>
                      <a:pt x="197" y="4"/>
                      <a:pt x="193" y="0"/>
                      <a:pt x="189" y="0"/>
                    </a:cubicBezTo>
                    <a:cubicBezTo>
                      <a:pt x="8" y="0"/>
                      <a:pt x="8" y="0"/>
                      <a:pt x="8" y="0"/>
                    </a:cubicBezTo>
                    <a:cubicBezTo>
                      <a:pt x="3" y="0"/>
                      <a:pt x="0" y="4"/>
                      <a:pt x="0" y="8"/>
                    </a:cubicBezTo>
                    <a:cubicBezTo>
                      <a:pt x="0" y="13"/>
                      <a:pt x="3" y="16"/>
                      <a:pt x="8" y="16"/>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7" name="Google Shape;457;p28"/>
              <p:cNvSpPr/>
              <p:nvPr>
                <p:custDataLst>
                  <p:tags r:id="rId8"/>
                </p:custDataLst>
              </p:nvPr>
            </p:nvSpPr>
            <p:spPr>
              <a:xfrm>
                <a:off x="8584426" y="1186303"/>
                <a:ext cx="54300" cy="49500"/>
              </a:xfrm>
              <a:prstGeom prst="ellipse">
                <a:avLst/>
              </a:pr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8" name="Google Shape;458;p28"/>
              <p:cNvSpPr/>
              <p:nvPr>
                <p:custDataLst>
                  <p:tags r:id="rId9"/>
                </p:custDataLst>
              </p:nvPr>
            </p:nvSpPr>
            <p:spPr>
              <a:xfrm>
                <a:off x="8492442" y="1186303"/>
                <a:ext cx="54300" cy="49500"/>
              </a:xfrm>
              <a:prstGeom prst="ellipse">
                <a:avLst/>
              </a:pr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9" name="Google Shape;459;p28"/>
              <p:cNvSpPr/>
              <p:nvPr>
                <p:custDataLst>
                  <p:tags r:id="rId10"/>
                </p:custDataLst>
              </p:nvPr>
            </p:nvSpPr>
            <p:spPr>
              <a:xfrm>
                <a:off x="7501851" y="1608488"/>
                <a:ext cx="2359" cy="7075"/>
              </a:xfrm>
              <a:custGeom>
                <a:avLst/>
                <a:gdLst/>
                <a:ahLst/>
                <a:cxnLst/>
                <a:rect l="l" t="t" r="r" b="b"/>
                <a:pathLst>
                  <a:path w="1" h="2" extrusionOk="0">
                    <a:moveTo>
                      <a:pt x="0" y="1"/>
                    </a:moveTo>
                    <a:cubicBezTo>
                      <a:pt x="1" y="0"/>
                      <a:pt x="1" y="0"/>
                      <a:pt x="1" y="0"/>
                    </a:cubicBezTo>
                    <a:cubicBezTo>
                      <a:pt x="0" y="1"/>
                      <a:pt x="0" y="2"/>
                      <a:pt x="0" y="2"/>
                    </a:cubicBezTo>
                    <a:lnTo>
                      <a:pt x="0" y="1"/>
                    </a:lnTo>
                    <a:close/>
                  </a:path>
                </a:pathLst>
              </a:custGeom>
              <a:solidFill>
                <a:srgbClr val="7A2B0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0" name="Google Shape;460;p28"/>
              <p:cNvSpPr/>
              <p:nvPr>
                <p:custDataLst>
                  <p:tags r:id="rId11"/>
                </p:custDataLst>
              </p:nvPr>
            </p:nvSpPr>
            <p:spPr>
              <a:xfrm>
                <a:off x="6883910" y="2813715"/>
                <a:ext cx="7076" cy="2358"/>
              </a:xfrm>
              <a:custGeom>
                <a:avLst/>
                <a:gdLst/>
                <a:ahLst/>
                <a:cxnLst/>
                <a:rect l="l" t="t" r="r" b="b"/>
                <a:pathLst>
                  <a:path w="2" h="1" extrusionOk="0">
                    <a:moveTo>
                      <a:pt x="2" y="0"/>
                    </a:moveTo>
                    <a:cubicBezTo>
                      <a:pt x="2" y="0"/>
                      <a:pt x="1" y="1"/>
                      <a:pt x="1" y="1"/>
                    </a:cubicBezTo>
                    <a:cubicBezTo>
                      <a:pt x="0" y="0"/>
                      <a:pt x="0" y="0"/>
                      <a:pt x="0" y="0"/>
                    </a:cubicBezTo>
                    <a:cubicBezTo>
                      <a:pt x="1" y="0"/>
                      <a:pt x="2" y="0"/>
                      <a:pt x="2" y="0"/>
                    </a:cubicBezTo>
                    <a:close/>
                  </a:path>
                </a:pathLst>
              </a:custGeom>
              <a:solidFill>
                <a:srgbClr val="224B5B"/>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1" name="Google Shape;461;p28"/>
              <p:cNvSpPr/>
              <p:nvPr>
                <p:custDataLst>
                  <p:tags r:id="rId12"/>
                </p:custDataLst>
              </p:nvPr>
            </p:nvSpPr>
            <p:spPr>
              <a:xfrm>
                <a:off x="8405132" y="2955229"/>
                <a:ext cx="320763" cy="780683"/>
              </a:xfrm>
              <a:custGeom>
                <a:avLst/>
                <a:gdLst/>
                <a:ahLst/>
                <a:cxnLst/>
                <a:rect l="l" t="t" r="r" b="b"/>
                <a:pathLst>
                  <a:path w="136" h="331" extrusionOk="0">
                    <a:moveTo>
                      <a:pt x="136" y="331"/>
                    </a:moveTo>
                    <a:lnTo>
                      <a:pt x="61" y="331"/>
                    </a:lnTo>
                    <a:lnTo>
                      <a:pt x="0" y="56"/>
                    </a:lnTo>
                    <a:lnTo>
                      <a:pt x="14" y="44"/>
                    </a:lnTo>
                    <a:lnTo>
                      <a:pt x="70" y="0"/>
                    </a:lnTo>
                    <a:lnTo>
                      <a:pt x="75" y="29"/>
                    </a:lnTo>
                    <a:lnTo>
                      <a:pt x="136" y="331"/>
                    </a:ln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2" name="Google Shape;462;p28"/>
              <p:cNvSpPr/>
              <p:nvPr>
                <p:custDataLst>
                  <p:tags r:id="rId13"/>
                </p:custDataLst>
              </p:nvPr>
            </p:nvSpPr>
            <p:spPr>
              <a:xfrm>
                <a:off x="8280128" y="2792488"/>
                <a:ext cx="289800" cy="294600"/>
              </a:xfrm>
              <a:prstGeom prst="ellipse">
                <a:avLst/>
              </a:pr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3" name="Google Shape;463;p28"/>
              <p:cNvSpPr/>
              <p:nvPr>
                <p:custDataLst>
                  <p:tags r:id="rId14"/>
                </p:custDataLst>
              </p:nvPr>
            </p:nvSpPr>
            <p:spPr>
              <a:xfrm>
                <a:off x="7650396" y="1988216"/>
                <a:ext cx="823135" cy="672191"/>
              </a:xfrm>
              <a:custGeom>
                <a:avLst/>
                <a:gdLst/>
                <a:ahLst/>
                <a:cxnLst/>
                <a:rect l="l" t="t" r="r" b="b"/>
                <a:pathLst>
                  <a:path w="263" h="214" extrusionOk="0">
                    <a:moveTo>
                      <a:pt x="238" y="214"/>
                    </a:moveTo>
                    <a:cubicBezTo>
                      <a:pt x="25" y="214"/>
                      <a:pt x="25" y="214"/>
                      <a:pt x="25" y="214"/>
                    </a:cubicBezTo>
                    <a:cubicBezTo>
                      <a:pt x="12" y="214"/>
                      <a:pt x="0" y="203"/>
                      <a:pt x="0" y="190"/>
                    </a:cubicBezTo>
                    <a:cubicBezTo>
                      <a:pt x="0" y="24"/>
                      <a:pt x="0" y="24"/>
                      <a:pt x="0" y="24"/>
                    </a:cubicBezTo>
                    <a:cubicBezTo>
                      <a:pt x="0" y="11"/>
                      <a:pt x="12" y="0"/>
                      <a:pt x="25" y="0"/>
                    </a:cubicBezTo>
                    <a:cubicBezTo>
                      <a:pt x="238" y="0"/>
                      <a:pt x="238" y="0"/>
                      <a:pt x="238" y="0"/>
                    </a:cubicBezTo>
                    <a:cubicBezTo>
                      <a:pt x="252" y="0"/>
                      <a:pt x="263" y="11"/>
                      <a:pt x="263" y="24"/>
                    </a:cubicBezTo>
                    <a:cubicBezTo>
                      <a:pt x="263" y="190"/>
                      <a:pt x="263" y="190"/>
                      <a:pt x="263" y="190"/>
                    </a:cubicBezTo>
                    <a:cubicBezTo>
                      <a:pt x="263" y="203"/>
                      <a:pt x="252" y="214"/>
                      <a:pt x="238" y="214"/>
                    </a:cubicBez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4" name="Google Shape;464;p28"/>
              <p:cNvSpPr/>
              <p:nvPr>
                <p:custDataLst>
                  <p:tags r:id="rId15"/>
                </p:custDataLst>
              </p:nvPr>
            </p:nvSpPr>
            <p:spPr>
              <a:xfrm>
                <a:off x="7482938" y="2297189"/>
                <a:ext cx="89625" cy="82549"/>
              </a:xfrm>
              <a:custGeom>
                <a:avLst/>
                <a:gdLst/>
                <a:ahLst/>
                <a:cxnLst/>
                <a:rect l="l" t="t" r="r" b="b"/>
                <a:pathLst>
                  <a:path w="28" h="27" extrusionOk="0">
                    <a:moveTo>
                      <a:pt x="16" y="27"/>
                    </a:moveTo>
                    <a:cubicBezTo>
                      <a:pt x="12" y="27"/>
                      <a:pt x="12" y="27"/>
                      <a:pt x="12" y="27"/>
                    </a:cubicBezTo>
                    <a:cubicBezTo>
                      <a:pt x="5" y="27"/>
                      <a:pt x="0" y="22"/>
                      <a:pt x="0" y="16"/>
                    </a:cubicBezTo>
                    <a:cubicBezTo>
                      <a:pt x="0" y="11"/>
                      <a:pt x="0" y="11"/>
                      <a:pt x="0" y="11"/>
                    </a:cubicBezTo>
                    <a:cubicBezTo>
                      <a:pt x="0" y="5"/>
                      <a:pt x="5" y="0"/>
                      <a:pt x="12" y="0"/>
                    </a:cubicBezTo>
                    <a:cubicBezTo>
                      <a:pt x="16" y="0"/>
                      <a:pt x="16" y="0"/>
                      <a:pt x="16" y="0"/>
                    </a:cubicBezTo>
                    <a:cubicBezTo>
                      <a:pt x="23" y="0"/>
                      <a:pt x="28" y="5"/>
                      <a:pt x="28" y="11"/>
                    </a:cubicBezTo>
                    <a:cubicBezTo>
                      <a:pt x="28" y="16"/>
                      <a:pt x="28" y="16"/>
                      <a:pt x="28" y="16"/>
                    </a:cubicBezTo>
                    <a:cubicBezTo>
                      <a:pt x="28" y="22"/>
                      <a:pt x="23" y="27"/>
                      <a:pt x="16" y="27"/>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5" name="Google Shape;465;p28"/>
              <p:cNvSpPr/>
              <p:nvPr>
                <p:custDataLst>
                  <p:tags r:id="rId16"/>
                </p:custDataLst>
              </p:nvPr>
            </p:nvSpPr>
            <p:spPr>
              <a:xfrm>
                <a:off x="8551362" y="2297189"/>
                <a:ext cx="87267" cy="82549"/>
              </a:xfrm>
              <a:custGeom>
                <a:avLst/>
                <a:gdLst/>
                <a:ahLst/>
                <a:cxnLst/>
                <a:rect l="l" t="t" r="r" b="b"/>
                <a:pathLst>
                  <a:path w="28" h="27" extrusionOk="0">
                    <a:moveTo>
                      <a:pt x="17" y="27"/>
                    </a:moveTo>
                    <a:cubicBezTo>
                      <a:pt x="12" y="27"/>
                      <a:pt x="12" y="27"/>
                      <a:pt x="12" y="27"/>
                    </a:cubicBezTo>
                    <a:cubicBezTo>
                      <a:pt x="6" y="27"/>
                      <a:pt x="0" y="22"/>
                      <a:pt x="0" y="16"/>
                    </a:cubicBezTo>
                    <a:cubicBezTo>
                      <a:pt x="0" y="11"/>
                      <a:pt x="0" y="11"/>
                      <a:pt x="0" y="11"/>
                    </a:cubicBezTo>
                    <a:cubicBezTo>
                      <a:pt x="0" y="5"/>
                      <a:pt x="6" y="0"/>
                      <a:pt x="12" y="0"/>
                    </a:cubicBezTo>
                    <a:cubicBezTo>
                      <a:pt x="17" y="0"/>
                      <a:pt x="17" y="0"/>
                      <a:pt x="17" y="0"/>
                    </a:cubicBezTo>
                    <a:cubicBezTo>
                      <a:pt x="23" y="0"/>
                      <a:pt x="28" y="5"/>
                      <a:pt x="28" y="11"/>
                    </a:cubicBezTo>
                    <a:cubicBezTo>
                      <a:pt x="28" y="16"/>
                      <a:pt x="28" y="16"/>
                      <a:pt x="28" y="16"/>
                    </a:cubicBezTo>
                    <a:cubicBezTo>
                      <a:pt x="28" y="22"/>
                      <a:pt x="23" y="27"/>
                      <a:pt x="17" y="27"/>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6" name="Google Shape;466;p28"/>
              <p:cNvSpPr/>
              <p:nvPr>
                <p:custDataLst>
                  <p:tags r:id="rId17"/>
                </p:custDataLst>
              </p:nvPr>
            </p:nvSpPr>
            <p:spPr>
              <a:xfrm>
                <a:off x="8473530" y="2179261"/>
                <a:ext cx="122645" cy="311331"/>
              </a:xfrm>
              <a:custGeom>
                <a:avLst/>
                <a:gdLst/>
                <a:ahLst/>
                <a:cxnLst/>
                <a:rect l="l" t="t" r="r" b="b"/>
                <a:pathLst>
                  <a:path w="39" h="99" extrusionOk="0">
                    <a:moveTo>
                      <a:pt x="7" y="99"/>
                    </a:moveTo>
                    <a:cubicBezTo>
                      <a:pt x="0" y="99"/>
                      <a:pt x="0" y="99"/>
                      <a:pt x="0" y="99"/>
                    </a:cubicBezTo>
                    <a:cubicBezTo>
                      <a:pt x="0" y="0"/>
                      <a:pt x="0" y="0"/>
                      <a:pt x="0" y="0"/>
                    </a:cubicBezTo>
                    <a:cubicBezTo>
                      <a:pt x="7" y="0"/>
                      <a:pt x="7" y="0"/>
                      <a:pt x="7" y="0"/>
                    </a:cubicBezTo>
                    <a:cubicBezTo>
                      <a:pt x="25" y="0"/>
                      <a:pt x="39" y="15"/>
                      <a:pt x="39" y="33"/>
                    </a:cubicBezTo>
                    <a:cubicBezTo>
                      <a:pt x="39" y="67"/>
                      <a:pt x="39" y="67"/>
                      <a:pt x="39" y="67"/>
                    </a:cubicBezTo>
                    <a:cubicBezTo>
                      <a:pt x="39" y="84"/>
                      <a:pt x="25" y="99"/>
                      <a:pt x="7" y="99"/>
                    </a:cubicBez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7" name="Google Shape;467;p28"/>
              <p:cNvSpPr/>
              <p:nvPr>
                <p:custDataLst>
                  <p:tags r:id="rId18"/>
                </p:custDataLst>
              </p:nvPr>
            </p:nvSpPr>
            <p:spPr>
              <a:xfrm>
                <a:off x="7527751" y="2179261"/>
                <a:ext cx="122645" cy="311331"/>
              </a:xfrm>
              <a:custGeom>
                <a:avLst/>
                <a:gdLst/>
                <a:ahLst/>
                <a:cxnLst/>
                <a:rect l="l" t="t" r="r" b="b"/>
                <a:pathLst>
                  <a:path w="39" h="99" extrusionOk="0">
                    <a:moveTo>
                      <a:pt x="39" y="0"/>
                    </a:moveTo>
                    <a:cubicBezTo>
                      <a:pt x="39" y="99"/>
                      <a:pt x="39" y="99"/>
                      <a:pt x="39" y="99"/>
                    </a:cubicBezTo>
                    <a:cubicBezTo>
                      <a:pt x="36" y="99"/>
                      <a:pt x="33" y="98"/>
                      <a:pt x="29" y="98"/>
                    </a:cubicBezTo>
                    <a:cubicBezTo>
                      <a:pt x="12" y="93"/>
                      <a:pt x="0" y="78"/>
                      <a:pt x="0" y="60"/>
                    </a:cubicBezTo>
                    <a:cubicBezTo>
                      <a:pt x="0" y="40"/>
                      <a:pt x="0" y="40"/>
                      <a:pt x="0" y="40"/>
                    </a:cubicBezTo>
                    <a:cubicBezTo>
                      <a:pt x="0" y="29"/>
                      <a:pt x="4" y="19"/>
                      <a:pt x="12" y="12"/>
                    </a:cubicBezTo>
                    <a:cubicBezTo>
                      <a:pt x="16" y="7"/>
                      <a:pt x="23" y="4"/>
                      <a:pt x="29" y="2"/>
                    </a:cubicBezTo>
                    <a:cubicBezTo>
                      <a:pt x="33" y="1"/>
                      <a:pt x="36" y="0"/>
                      <a:pt x="39" y="0"/>
                    </a:cubicBez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8" name="Google Shape;468;p28"/>
              <p:cNvSpPr/>
              <p:nvPr>
                <p:custDataLst>
                  <p:tags r:id="rId19"/>
                </p:custDataLst>
              </p:nvPr>
            </p:nvSpPr>
            <p:spPr>
              <a:xfrm>
                <a:off x="7782475" y="2146241"/>
                <a:ext cx="146230" cy="183968"/>
              </a:xfrm>
              <a:custGeom>
                <a:avLst/>
                <a:gdLst/>
                <a:ahLst/>
                <a:cxnLst/>
                <a:rect l="l" t="t" r="r" b="b"/>
                <a:pathLst>
                  <a:path w="47" h="59" extrusionOk="0">
                    <a:moveTo>
                      <a:pt x="23" y="59"/>
                    </a:moveTo>
                    <a:cubicBezTo>
                      <a:pt x="10" y="59"/>
                      <a:pt x="0" y="49"/>
                      <a:pt x="0" y="36"/>
                    </a:cubicBezTo>
                    <a:cubicBezTo>
                      <a:pt x="0" y="23"/>
                      <a:pt x="0" y="23"/>
                      <a:pt x="0" y="23"/>
                    </a:cubicBezTo>
                    <a:cubicBezTo>
                      <a:pt x="0" y="10"/>
                      <a:pt x="10" y="0"/>
                      <a:pt x="23" y="0"/>
                    </a:cubicBezTo>
                    <a:cubicBezTo>
                      <a:pt x="36" y="0"/>
                      <a:pt x="47" y="10"/>
                      <a:pt x="47" y="23"/>
                    </a:cubicBezTo>
                    <a:cubicBezTo>
                      <a:pt x="47" y="36"/>
                      <a:pt x="47" y="36"/>
                      <a:pt x="47" y="36"/>
                    </a:cubicBezTo>
                    <a:cubicBezTo>
                      <a:pt x="47" y="49"/>
                      <a:pt x="36" y="59"/>
                      <a:pt x="23" y="59"/>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9" name="Google Shape;469;p28"/>
              <p:cNvSpPr/>
              <p:nvPr>
                <p:custDataLst>
                  <p:tags r:id="rId20"/>
                </p:custDataLst>
              </p:nvPr>
            </p:nvSpPr>
            <p:spPr>
              <a:xfrm>
                <a:off x="7796626" y="2165109"/>
                <a:ext cx="113210" cy="146231"/>
              </a:xfrm>
              <a:custGeom>
                <a:avLst/>
                <a:gdLst/>
                <a:ahLst/>
                <a:cxnLst/>
                <a:rect l="l" t="t" r="r" b="b"/>
                <a:pathLst>
                  <a:path w="36" h="47" extrusionOk="0">
                    <a:moveTo>
                      <a:pt x="18" y="47"/>
                    </a:moveTo>
                    <a:cubicBezTo>
                      <a:pt x="8" y="47"/>
                      <a:pt x="0" y="39"/>
                      <a:pt x="0" y="30"/>
                    </a:cubicBezTo>
                    <a:cubicBezTo>
                      <a:pt x="0" y="17"/>
                      <a:pt x="0" y="17"/>
                      <a:pt x="0" y="17"/>
                    </a:cubicBezTo>
                    <a:cubicBezTo>
                      <a:pt x="0" y="8"/>
                      <a:pt x="8" y="0"/>
                      <a:pt x="18" y="0"/>
                    </a:cubicBezTo>
                    <a:cubicBezTo>
                      <a:pt x="28" y="0"/>
                      <a:pt x="36" y="8"/>
                      <a:pt x="36" y="17"/>
                    </a:cubicBezTo>
                    <a:cubicBezTo>
                      <a:pt x="36" y="30"/>
                      <a:pt x="36" y="30"/>
                      <a:pt x="36" y="30"/>
                    </a:cubicBezTo>
                    <a:cubicBezTo>
                      <a:pt x="36" y="39"/>
                      <a:pt x="28" y="47"/>
                      <a:pt x="18" y="47"/>
                    </a:cubicBezTo>
                    <a:close/>
                  </a:path>
                </a:pathLst>
              </a:cu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0" name="Google Shape;470;p28"/>
              <p:cNvSpPr/>
              <p:nvPr>
                <p:custDataLst>
                  <p:tags r:id="rId21"/>
                </p:custDataLst>
              </p:nvPr>
            </p:nvSpPr>
            <p:spPr>
              <a:xfrm>
                <a:off x="7815495" y="2179261"/>
                <a:ext cx="75474" cy="117928"/>
              </a:xfrm>
              <a:custGeom>
                <a:avLst/>
                <a:gdLst/>
                <a:ahLst/>
                <a:cxnLst/>
                <a:rect l="l" t="t" r="r" b="b"/>
                <a:pathLst>
                  <a:path w="24" h="37" extrusionOk="0">
                    <a:moveTo>
                      <a:pt x="24" y="12"/>
                    </a:moveTo>
                    <a:cubicBezTo>
                      <a:pt x="24" y="25"/>
                      <a:pt x="24" y="25"/>
                      <a:pt x="24" y="25"/>
                    </a:cubicBezTo>
                    <a:cubicBezTo>
                      <a:pt x="24" y="31"/>
                      <a:pt x="19" y="37"/>
                      <a:pt x="12" y="37"/>
                    </a:cubicBezTo>
                    <a:cubicBezTo>
                      <a:pt x="8" y="37"/>
                      <a:pt x="4" y="34"/>
                      <a:pt x="2" y="31"/>
                    </a:cubicBezTo>
                    <a:cubicBezTo>
                      <a:pt x="1" y="29"/>
                      <a:pt x="0" y="27"/>
                      <a:pt x="0" y="25"/>
                    </a:cubicBezTo>
                    <a:cubicBezTo>
                      <a:pt x="0" y="12"/>
                      <a:pt x="0" y="12"/>
                      <a:pt x="0" y="12"/>
                    </a:cubicBezTo>
                    <a:cubicBezTo>
                      <a:pt x="0" y="6"/>
                      <a:pt x="6" y="0"/>
                      <a:pt x="12" y="0"/>
                    </a:cubicBezTo>
                    <a:cubicBezTo>
                      <a:pt x="15" y="0"/>
                      <a:pt x="18" y="2"/>
                      <a:pt x="21" y="4"/>
                    </a:cubicBezTo>
                    <a:cubicBezTo>
                      <a:pt x="21" y="5"/>
                      <a:pt x="22" y="5"/>
                      <a:pt x="22" y="6"/>
                    </a:cubicBezTo>
                    <a:cubicBezTo>
                      <a:pt x="23" y="8"/>
                      <a:pt x="24" y="10"/>
                      <a:pt x="24" y="12"/>
                    </a:cubicBezTo>
                    <a:close/>
                  </a:path>
                </a:pathLst>
              </a:cu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1" name="Google Shape;471;p28"/>
              <p:cNvSpPr/>
              <p:nvPr>
                <p:custDataLst>
                  <p:tags r:id="rId22"/>
                </p:custDataLst>
              </p:nvPr>
            </p:nvSpPr>
            <p:spPr>
              <a:xfrm>
                <a:off x="8197580" y="2146241"/>
                <a:ext cx="150947" cy="183968"/>
              </a:xfrm>
              <a:custGeom>
                <a:avLst/>
                <a:gdLst/>
                <a:ahLst/>
                <a:cxnLst/>
                <a:rect l="l" t="t" r="r" b="b"/>
                <a:pathLst>
                  <a:path w="48" h="59" extrusionOk="0">
                    <a:moveTo>
                      <a:pt x="24" y="59"/>
                    </a:moveTo>
                    <a:cubicBezTo>
                      <a:pt x="11" y="59"/>
                      <a:pt x="0" y="49"/>
                      <a:pt x="0" y="36"/>
                    </a:cubicBezTo>
                    <a:cubicBezTo>
                      <a:pt x="0" y="23"/>
                      <a:pt x="0" y="23"/>
                      <a:pt x="0" y="23"/>
                    </a:cubicBezTo>
                    <a:cubicBezTo>
                      <a:pt x="0" y="10"/>
                      <a:pt x="11" y="0"/>
                      <a:pt x="24" y="0"/>
                    </a:cubicBezTo>
                    <a:cubicBezTo>
                      <a:pt x="37" y="0"/>
                      <a:pt x="48" y="10"/>
                      <a:pt x="48" y="23"/>
                    </a:cubicBezTo>
                    <a:cubicBezTo>
                      <a:pt x="48" y="36"/>
                      <a:pt x="48" y="36"/>
                      <a:pt x="48" y="36"/>
                    </a:cubicBezTo>
                    <a:cubicBezTo>
                      <a:pt x="48" y="49"/>
                      <a:pt x="37" y="59"/>
                      <a:pt x="24" y="59"/>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2" name="Google Shape;472;p28"/>
              <p:cNvSpPr/>
              <p:nvPr>
                <p:custDataLst>
                  <p:tags r:id="rId23"/>
                </p:custDataLst>
              </p:nvPr>
            </p:nvSpPr>
            <p:spPr>
              <a:xfrm>
                <a:off x="8216448" y="2165109"/>
                <a:ext cx="113210" cy="146231"/>
              </a:xfrm>
              <a:custGeom>
                <a:avLst/>
                <a:gdLst/>
                <a:ahLst/>
                <a:cxnLst/>
                <a:rect l="l" t="t" r="r" b="b"/>
                <a:pathLst>
                  <a:path w="36" h="47" extrusionOk="0">
                    <a:moveTo>
                      <a:pt x="18" y="47"/>
                    </a:moveTo>
                    <a:cubicBezTo>
                      <a:pt x="8" y="47"/>
                      <a:pt x="0" y="39"/>
                      <a:pt x="0" y="30"/>
                    </a:cubicBezTo>
                    <a:cubicBezTo>
                      <a:pt x="0" y="17"/>
                      <a:pt x="0" y="17"/>
                      <a:pt x="0" y="17"/>
                    </a:cubicBezTo>
                    <a:cubicBezTo>
                      <a:pt x="0" y="8"/>
                      <a:pt x="8" y="0"/>
                      <a:pt x="18" y="0"/>
                    </a:cubicBezTo>
                    <a:cubicBezTo>
                      <a:pt x="28" y="0"/>
                      <a:pt x="36" y="8"/>
                      <a:pt x="36" y="17"/>
                    </a:cubicBezTo>
                    <a:cubicBezTo>
                      <a:pt x="36" y="30"/>
                      <a:pt x="36" y="30"/>
                      <a:pt x="36" y="30"/>
                    </a:cubicBezTo>
                    <a:cubicBezTo>
                      <a:pt x="36" y="39"/>
                      <a:pt x="28" y="47"/>
                      <a:pt x="18" y="47"/>
                    </a:cubicBezTo>
                    <a:close/>
                  </a:path>
                </a:pathLst>
              </a:cu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3" name="Google Shape;473;p28"/>
              <p:cNvSpPr/>
              <p:nvPr>
                <p:custDataLst>
                  <p:tags r:id="rId24"/>
                </p:custDataLst>
              </p:nvPr>
            </p:nvSpPr>
            <p:spPr>
              <a:xfrm>
                <a:off x="8235317" y="2179261"/>
                <a:ext cx="75474" cy="117928"/>
              </a:xfrm>
              <a:custGeom>
                <a:avLst/>
                <a:gdLst/>
                <a:ahLst/>
                <a:cxnLst/>
                <a:rect l="l" t="t" r="r" b="b"/>
                <a:pathLst>
                  <a:path w="24" h="37" extrusionOk="0">
                    <a:moveTo>
                      <a:pt x="24" y="12"/>
                    </a:moveTo>
                    <a:cubicBezTo>
                      <a:pt x="24" y="25"/>
                      <a:pt x="24" y="25"/>
                      <a:pt x="24" y="25"/>
                    </a:cubicBezTo>
                    <a:cubicBezTo>
                      <a:pt x="24" y="31"/>
                      <a:pt x="19" y="37"/>
                      <a:pt x="12" y="37"/>
                    </a:cubicBezTo>
                    <a:cubicBezTo>
                      <a:pt x="8" y="37"/>
                      <a:pt x="4" y="34"/>
                      <a:pt x="2" y="31"/>
                    </a:cubicBezTo>
                    <a:cubicBezTo>
                      <a:pt x="1" y="29"/>
                      <a:pt x="0" y="27"/>
                      <a:pt x="0" y="25"/>
                    </a:cubicBezTo>
                    <a:cubicBezTo>
                      <a:pt x="0" y="12"/>
                      <a:pt x="0" y="12"/>
                      <a:pt x="0" y="12"/>
                    </a:cubicBezTo>
                    <a:cubicBezTo>
                      <a:pt x="0" y="6"/>
                      <a:pt x="5" y="0"/>
                      <a:pt x="12" y="0"/>
                    </a:cubicBezTo>
                    <a:cubicBezTo>
                      <a:pt x="15" y="0"/>
                      <a:pt x="18" y="2"/>
                      <a:pt x="20" y="4"/>
                    </a:cubicBezTo>
                    <a:cubicBezTo>
                      <a:pt x="21" y="5"/>
                      <a:pt x="22" y="5"/>
                      <a:pt x="22" y="6"/>
                    </a:cubicBezTo>
                    <a:cubicBezTo>
                      <a:pt x="23" y="8"/>
                      <a:pt x="24" y="10"/>
                      <a:pt x="24" y="12"/>
                    </a:cubicBezTo>
                    <a:close/>
                  </a:path>
                </a:pathLst>
              </a:cu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4" name="Google Shape;474;p28"/>
              <p:cNvSpPr/>
              <p:nvPr>
                <p:custDataLst>
                  <p:tags r:id="rId25"/>
                </p:custDataLst>
              </p:nvPr>
            </p:nvSpPr>
            <p:spPr>
              <a:xfrm>
                <a:off x="8046633" y="1785379"/>
                <a:ext cx="28500" cy="202500"/>
              </a:xfrm>
              <a:prstGeom prst="rect">
                <a:avLst/>
              </a:pr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5" name="Google Shape;475;p28"/>
              <p:cNvSpPr/>
              <p:nvPr>
                <p:custDataLst>
                  <p:tags r:id="rId26"/>
                </p:custDataLst>
              </p:nvPr>
            </p:nvSpPr>
            <p:spPr>
              <a:xfrm>
                <a:off x="7938139" y="2660409"/>
                <a:ext cx="247649" cy="68398"/>
              </a:xfrm>
              <a:custGeom>
                <a:avLst/>
                <a:gdLst/>
                <a:ahLst/>
                <a:cxnLst/>
                <a:rect l="l" t="t" r="r" b="b"/>
                <a:pathLst>
                  <a:path w="79" h="22" extrusionOk="0">
                    <a:moveTo>
                      <a:pt x="70" y="22"/>
                    </a:moveTo>
                    <a:cubicBezTo>
                      <a:pt x="9" y="22"/>
                      <a:pt x="9" y="22"/>
                      <a:pt x="9" y="22"/>
                    </a:cubicBezTo>
                    <a:cubicBezTo>
                      <a:pt x="4" y="22"/>
                      <a:pt x="0" y="18"/>
                      <a:pt x="0" y="13"/>
                    </a:cubicBezTo>
                    <a:cubicBezTo>
                      <a:pt x="0" y="9"/>
                      <a:pt x="0" y="9"/>
                      <a:pt x="0" y="9"/>
                    </a:cubicBezTo>
                    <a:cubicBezTo>
                      <a:pt x="0" y="4"/>
                      <a:pt x="4" y="0"/>
                      <a:pt x="9" y="0"/>
                    </a:cubicBezTo>
                    <a:cubicBezTo>
                      <a:pt x="70" y="0"/>
                      <a:pt x="70" y="0"/>
                      <a:pt x="70" y="0"/>
                    </a:cubicBezTo>
                    <a:cubicBezTo>
                      <a:pt x="75" y="0"/>
                      <a:pt x="79" y="4"/>
                      <a:pt x="79" y="9"/>
                    </a:cubicBezTo>
                    <a:cubicBezTo>
                      <a:pt x="79" y="13"/>
                      <a:pt x="79" y="13"/>
                      <a:pt x="79" y="13"/>
                    </a:cubicBezTo>
                    <a:cubicBezTo>
                      <a:pt x="79" y="18"/>
                      <a:pt x="75" y="22"/>
                      <a:pt x="70" y="22"/>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6" name="Google Shape;476;p28"/>
              <p:cNvSpPr/>
              <p:nvPr>
                <p:custDataLst>
                  <p:tags r:id="rId27"/>
                </p:custDataLst>
              </p:nvPr>
            </p:nvSpPr>
            <p:spPr>
              <a:xfrm>
                <a:off x="7938139" y="2726448"/>
                <a:ext cx="247649" cy="68398"/>
              </a:xfrm>
              <a:custGeom>
                <a:avLst/>
                <a:gdLst/>
                <a:ahLst/>
                <a:cxnLst/>
                <a:rect l="l" t="t" r="r" b="b"/>
                <a:pathLst>
                  <a:path w="79" h="22" extrusionOk="0">
                    <a:moveTo>
                      <a:pt x="70" y="22"/>
                    </a:moveTo>
                    <a:cubicBezTo>
                      <a:pt x="9" y="22"/>
                      <a:pt x="9" y="22"/>
                      <a:pt x="9" y="22"/>
                    </a:cubicBezTo>
                    <a:cubicBezTo>
                      <a:pt x="4" y="22"/>
                      <a:pt x="0" y="18"/>
                      <a:pt x="0" y="13"/>
                    </a:cubicBezTo>
                    <a:cubicBezTo>
                      <a:pt x="0" y="9"/>
                      <a:pt x="0" y="9"/>
                      <a:pt x="0" y="9"/>
                    </a:cubicBezTo>
                    <a:cubicBezTo>
                      <a:pt x="0" y="4"/>
                      <a:pt x="4" y="0"/>
                      <a:pt x="9" y="0"/>
                    </a:cubicBezTo>
                    <a:cubicBezTo>
                      <a:pt x="70" y="0"/>
                      <a:pt x="70" y="0"/>
                      <a:pt x="70" y="0"/>
                    </a:cubicBezTo>
                    <a:cubicBezTo>
                      <a:pt x="75" y="0"/>
                      <a:pt x="79" y="4"/>
                      <a:pt x="79" y="9"/>
                    </a:cubicBezTo>
                    <a:cubicBezTo>
                      <a:pt x="79" y="13"/>
                      <a:pt x="79" y="13"/>
                      <a:pt x="79" y="13"/>
                    </a:cubicBezTo>
                    <a:cubicBezTo>
                      <a:pt x="79" y="18"/>
                      <a:pt x="75" y="22"/>
                      <a:pt x="70" y="22"/>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7" name="Google Shape;477;p28"/>
              <p:cNvSpPr/>
              <p:nvPr>
                <p:custDataLst>
                  <p:tags r:id="rId28"/>
                </p:custDataLst>
              </p:nvPr>
            </p:nvSpPr>
            <p:spPr>
              <a:xfrm>
                <a:off x="7697567" y="2575500"/>
                <a:ext cx="40200" cy="37800"/>
              </a:xfrm>
              <a:prstGeom prst="ellipse">
                <a:avLst/>
              </a:pr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8" name="Google Shape;478;p28"/>
              <p:cNvSpPr/>
              <p:nvPr>
                <p:custDataLst>
                  <p:tags r:id="rId29"/>
                </p:custDataLst>
              </p:nvPr>
            </p:nvSpPr>
            <p:spPr>
              <a:xfrm>
                <a:off x="7697567" y="2028313"/>
                <a:ext cx="40200" cy="42600"/>
              </a:xfrm>
              <a:prstGeom prst="ellipse">
                <a:avLst/>
              </a:pr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9" name="Google Shape;479;p28"/>
              <p:cNvSpPr/>
              <p:nvPr>
                <p:custDataLst>
                  <p:tags r:id="rId30"/>
                </p:custDataLst>
              </p:nvPr>
            </p:nvSpPr>
            <p:spPr>
              <a:xfrm>
                <a:off x="7619734" y="2179261"/>
                <a:ext cx="30662" cy="311331"/>
              </a:xfrm>
              <a:custGeom>
                <a:avLst/>
                <a:gdLst/>
                <a:ahLst/>
                <a:cxnLst/>
                <a:rect l="l" t="t" r="r" b="b"/>
                <a:pathLst>
                  <a:path w="10" h="99" extrusionOk="0">
                    <a:moveTo>
                      <a:pt x="10" y="0"/>
                    </a:moveTo>
                    <a:cubicBezTo>
                      <a:pt x="10" y="99"/>
                      <a:pt x="10" y="99"/>
                      <a:pt x="10" y="99"/>
                    </a:cubicBezTo>
                    <a:cubicBezTo>
                      <a:pt x="7" y="99"/>
                      <a:pt x="4" y="98"/>
                      <a:pt x="0" y="98"/>
                    </a:cubicBezTo>
                    <a:cubicBezTo>
                      <a:pt x="0" y="2"/>
                      <a:pt x="0" y="2"/>
                      <a:pt x="0" y="2"/>
                    </a:cubicBezTo>
                    <a:cubicBezTo>
                      <a:pt x="4" y="1"/>
                      <a:pt x="7" y="0"/>
                      <a:pt x="10" y="0"/>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0" name="Google Shape;480;p28"/>
              <p:cNvSpPr/>
              <p:nvPr>
                <p:custDataLst>
                  <p:tags r:id="rId31"/>
                </p:custDataLst>
              </p:nvPr>
            </p:nvSpPr>
            <p:spPr>
              <a:xfrm>
                <a:off x="8473530" y="2179261"/>
                <a:ext cx="30662" cy="311331"/>
              </a:xfrm>
              <a:custGeom>
                <a:avLst/>
                <a:gdLst/>
                <a:ahLst/>
                <a:cxnLst/>
                <a:rect l="l" t="t" r="r" b="b"/>
                <a:pathLst>
                  <a:path w="10" h="99" extrusionOk="0">
                    <a:moveTo>
                      <a:pt x="0" y="0"/>
                    </a:moveTo>
                    <a:cubicBezTo>
                      <a:pt x="0" y="99"/>
                      <a:pt x="0" y="99"/>
                      <a:pt x="0" y="99"/>
                    </a:cubicBezTo>
                    <a:cubicBezTo>
                      <a:pt x="3" y="99"/>
                      <a:pt x="7" y="98"/>
                      <a:pt x="10" y="98"/>
                    </a:cubicBezTo>
                    <a:cubicBezTo>
                      <a:pt x="10" y="2"/>
                      <a:pt x="10" y="2"/>
                      <a:pt x="10" y="2"/>
                    </a:cubicBezTo>
                    <a:cubicBezTo>
                      <a:pt x="7" y="1"/>
                      <a:pt x="3" y="0"/>
                      <a:pt x="0" y="0"/>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1" name="Google Shape;481;p28"/>
              <p:cNvSpPr/>
              <p:nvPr>
                <p:custDataLst>
                  <p:tags r:id="rId32"/>
                </p:custDataLst>
              </p:nvPr>
            </p:nvSpPr>
            <p:spPr>
              <a:xfrm>
                <a:off x="7997102" y="1693396"/>
                <a:ext cx="134400" cy="132000"/>
              </a:xfrm>
              <a:prstGeom prst="ellipse">
                <a:avLst/>
              </a:pr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2" name="Google Shape;482;p28"/>
              <p:cNvSpPr/>
              <p:nvPr>
                <p:custDataLst>
                  <p:tags r:id="rId33"/>
                </p:custDataLst>
              </p:nvPr>
            </p:nvSpPr>
            <p:spPr>
              <a:xfrm>
                <a:off x="8015971" y="1709905"/>
                <a:ext cx="96600" cy="96600"/>
              </a:xfrm>
              <a:prstGeom prst="ellipse">
                <a:avLst/>
              </a:pr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3" name="Google Shape;483;p28"/>
              <p:cNvSpPr/>
              <p:nvPr>
                <p:custDataLst>
                  <p:tags r:id="rId34"/>
                </p:custDataLst>
              </p:nvPr>
            </p:nvSpPr>
            <p:spPr>
              <a:xfrm>
                <a:off x="7702275" y="2792500"/>
                <a:ext cx="750025" cy="943250"/>
              </a:xfrm>
              <a:custGeom>
                <a:avLst/>
                <a:gdLst/>
                <a:ahLst/>
                <a:cxnLst/>
                <a:rect l="l" t="t" r="r" b="b"/>
                <a:pathLst>
                  <a:path w="239" h="301" extrusionOk="0">
                    <a:moveTo>
                      <a:pt x="239" y="301"/>
                    </a:moveTo>
                    <a:cubicBezTo>
                      <a:pt x="0" y="301"/>
                      <a:pt x="0" y="301"/>
                      <a:pt x="0" y="301"/>
                    </a:cubicBezTo>
                    <a:cubicBezTo>
                      <a:pt x="0" y="19"/>
                      <a:pt x="0" y="19"/>
                      <a:pt x="0" y="19"/>
                    </a:cubicBezTo>
                    <a:cubicBezTo>
                      <a:pt x="0" y="9"/>
                      <a:pt x="6" y="0"/>
                      <a:pt x="18" y="0"/>
                    </a:cubicBezTo>
                    <a:cubicBezTo>
                      <a:pt x="221" y="0"/>
                      <a:pt x="221" y="0"/>
                      <a:pt x="221" y="0"/>
                    </a:cubicBezTo>
                    <a:cubicBezTo>
                      <a:pt x="232" y="0"/>
                      <a:pt x="239" y="9"/>
                      <a:pt x="239" y="19"/>
                    </a:cubicBezTo>
                    <a:lnTo>
                      <a:pt x="239" y="301"/>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4" name="Google Shape;484;p28"/>
              <p:cNvSpPr/>
              <p:nvPr>
                <p:custDataLst>
                  <p:tags r:id="rId35"/>
                </p:custDataLst>
              </p:nvPr>
            </p:nvSpPr>
            <p:spPr>
              <a:xfrm>
                <a:off x="8386264" y="2575500"/>
                <a:ext cx="37800" cy="37800"/>
              </a:xfrm>
              <a:prstGeom prst="ellipse">
                <a:avLst/>
              </a:pr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5" name="Google Shape;485;p28"/>
              <p:cNvSpPr/>
              <p:nvPr>
                <p:custDataLst>
                  <p:tags r:id="rId36"/>
                </p:custDataLst>
              </p:nvPr>
            </p:nvSpPr>
            <p:spPr>
              <a:xfrm>
                <a:off x="8386264" y="2028313"/>
                <a:ext cx="37800" cy="42600"/>
              </a:xfrm>
              <a:prstGeom prst="ellipse">
                <a:avLst/>
              </a:pr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6" name="Google Shape;486;p28"/>
              <p:cNvSpPr/>
              <p:nvPr>
                <p:custDataLst>
                  <p:tags r:id="rId37"/>
                </p:custDataLst>
              </p:nvPr>
            </p:nvSpPr>
            <p:spPr>
              <a:xfrm>
                <a:off x="7843797" y="2417475"/>
                <a:ext cx="438691" cy="167457"/>
              </a:xfrm>
              <a:custGeom>
                <a:avLst/>
                <a:gdLst/>
                <a:ahLst/>
                <a:cxnLst/>
                <a:rect l="l" t="t" r="r" b="b"/>
                <a:pathLst>
                  <a:path w="140" h="53" extrusionOk="0">
                    <a:moveTo>
                      <a:pt x="70" y="53"/>
                    </a:moveTo>
                    <a:cubicBezTo>
                      <a:pt x="27" y="53"/>
                      <a:pt x="9" y="31"/>
                      <a:pt x="2" y="18"/>
                    </a:cubicBezTo>
                    <a:cubicBezTo>
                      <a:pt x="0" y="15"/>
                      <a:pt x="0" y="10"/>
                      <a:pt x="2" y="6"/>
                    </a:cubicBezTo>
                    <a:cubicBezTo>
                      <a:pt x="4" y="3"/>
                      <a:pt x="8" y="0"/>
                      <a:pt x="13" y="0"/>
                    </a:cubicBezTo>
                    <a:cubicBezTo>
                      <a:pt x="128" y="0"/>
                      <a:pt x="128" y="0"/>
                      <a:pt x="128" y="0"/>
                    </a:cubicBezTo>
                    <a:cubicBezTo>
                      <a:pt x="132" y="0"/>
                      <a:pt x="136" y="3"/>
                      <a:pt x="138" y="6"/>
                    </a:cubicBezTo>
                    <a:cubicBezTo>
                      <a:pt x="140" y="10"/>
                      <a:pt x="140" y="15"/>
                      <a:pt x="138" y="18"/>
                    </a:cubicBezTo>
                    <a:cubicBezTo>
                      <a:pt x="131" y="31"/>
                      <a:pt x="113" y="53"/>
                      <a:pt x="70" y="53"/>
                    </a:cubicBezTo>
                    <a:close/>
                  </a:path>
                </a:pathLst>
              </a:cu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7" name="Google Shape;487;p28"/>
              <p:cNvSpPr/>
              <p:nvPr>
                <p:custDataLst>
                  <p:tags r:id="rId38"/>
                </p:custDataLst>
              </p:nvPr>
            </p:nvSpPr>
            <p:spPr>
              <a:xfrm>
                <a:off x="7862666" y="2436344"/>
                <a:ext cx="400953" cy="129720"/>
              </a:xfrm>
              <a:custGeom>
                <a:avLst/>
                <a:gdLst/>
                <a:ahLst/>
                <a:cxnLst/>
                <a:rect l="l" t="t" r="r" b="b"/>
                <a:pathLst>
                  <a:path w="128" h="41" extrusionOk="0">
                    <a:moveTo>
                      <a:pt x="128" y="6"/>
                    </a:moveTo>
                    <a:cubicBezTo>
                      <a:pt x="128" y="7"/>
                      <a:pt x="128" y="9"/>
                      <a:pt x="127" y="10"/>
                    </a:cubicBezTo>
                    <a:cubicBezTo>
                      <a:pt x="126" y="12"/>
                      <a:pt x="125" y="14"/>
                      <a:pt x="123" y="17"/>
                    </a:cubicBezTo>
                    <a:cubicBezTo>
                      <a:pt x="114" y="28"/>
                      <a:pt x="97" y="41"/>
                      <a:pt x="64" y="41"/>
                    </a:cubicBezTo>
                    <a:cubicBezTo>
                      <a:pt x="32" y="41"/>
                      <a:pt x="15" y="28"/>
                      <a:pt x="6" y="17"/>
                    </a:cubicBezTo>
                    <a:cubicBezTo>
                      <a:pt x="4" y="14"/>
                      <a:pt x="2" y="12"/>
                      <a:pt x="1" y="10"/>
                    </a:cubicBezTo>
                    <a:cubicBezTo>
                      <a:pt x="0" y="9"/>
                      <a:pt x="0" y="7"/>
                      <a:pt x="0" y="6"/>
                    </a:cubicBezTo>
                    <a:cubicBezTo>
                      <a:pt x="0" y="3"/>
                      <a:pt x="3" y="0"/>
                      <a:pt x="7" y="0"/>
                    </a:cubicBezTo>
                    <a:cubicBezTo>
                      <a:pt x="122" y="0"/>
                      <a:pt x="122" y="0"/>
                      <a:pt x="122" y="0"/>
                    </a:cubicBezTo>
                    <a:cubicBezTo>
                      <a:pt x="125" y="0"/>
                      <a:pt x="128" y="3"/>
                      <a:pt x="128" y="6"/>
                    </a:cubicBezTo>
                    <a:close/>
                  </a:path>
                </a:pathLst>
              </a:cu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8" name="Google Shape;488;p28"/>
              <p:cNvSpPr/>
              <p:nvPr>
                <p:custDataLst>
                  <p:tags r:id="rId39"/>
                </p:custDataLst>
              </p:nvPr>
            </p:nvSpPr>
            <p:spPr>
              <a:xfrm>
                <a:off x="7744738" y="2839660"/>
                <a:ext cx="660394" cy="370294"/>
              </a:xfrm>
              <a:custGeom>
                <a:avLst/>
                <a:gdLst/>
                <a:ahLst/>
                <a:cxnLst/>
                <a:rect l="l" t="t" r="r" b="b"/>
                <a:pathLst>
                  <a:path w="211" h="118" extrusionOk="0">
                    <a:moveTo>
                      <a:pt x="162" y="118"/>
                    </a:moveTo>
                    <a:cubicBezTo>
                      <a:pt x="49" y="118"/>
                      <a:pt x="49" y="118"/>
                      <a:pt x="49" y="118"/>
                    </a:cubicBezTo>
                    <a:cubicBezTo>
                      <a:pt x="22" y="118"/>
                      <a:pt x="0" y="96"/>
                      <a:pt x="0" y="70"/>
                    </a:cubicBezTo>
                    <a:cubicBezTo>
                      <a:pt x="0" y="48"/>
                      <a:pt x="0" y="48"/>
                      <a:pt x="0" y="48"/>
                    </a:cubicBezTo>
                    <a:cubicBezTo>
                      <a:pt x="0" y="21"/>
                      <a:pt x="22" y="0"/>
                      <a:pt x="49" y="0"/>
                    </a:cubicBezTo>
                    <a:cubicBezTo>
                      <a:pt x="162" y="0"/>
                      <a:pt x="162" y="0"/>
                      <a:pt x="162" y="0"/>
                    </a:cubicBezTo>
                    <a:cubicBezTo>
                      <a:pt x="189" y="0"/>
                      <a:pt x="211" y="21"/>
                      <a:pt x="211" y="48"/>
                    </a:cubicBezTo>
                    <a:cubicBezTo>
                      <a:pt x="211" y="70"/>
                      <a:pt x="211" y="70"/>
                      <a:pt x="211" y="70"/>
                    </a:cubicBezTo>
                    <a:cubicBezTo>
                      <a:pt x="211" y="96"/>
                      <a:pt x="189" y="118"/>
                      <a:pt x="162" y="118"/>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9" name="Google Shape;489;p28"/>
              <p:cNvSpPr/>
              <p:nvPr>
                <p:custDataLst>
                  <p:tags r:id="rId40"/>
                </p:custDataLst>
              </p:nvPr>
            </p:nvSpPr>
            <p:spPr>
              <a:xfrm>
                <a:off x="7822569" y="2924568"/>
                <a:ext cx="507300" cy="186300"/>
              </a:xfrm>
              <a:prstGeom prst="rect">
                <a:avLst/>
              </a:pr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0" name="Google Shape;490;p28"/>
              <p:cNvSpPr/>
              <p:nvPr>
                <p:custDataLst>
                  <p:tags r:id="rId41"/>
                </p:custDataLst>
              </p:nvPr>
            </p:nvSpPr>
            <p:spPr>
              <a:xfrm>
                <a:off x="7843797" y="2955229"/>
                <a:ext cx="441050" cy="122645"/>
              </a:xfrm>
              <a:custGeom>
                <a:avLst/>
                <a:gdLst/>
                <a:ahLst/>
                <a:cxnLst/>
                <a:rect l="l" t="t" r="r" b="b"/>
                <a:pathLst>
                  <a:path w="141" h="39" extrusionOk="0">
                    <a:moveTo>
                      <a:pt x="4" y="39"/>
                    </a:moveTo>
                    <a:cubicBezTo>
                      <a:pt x="3" y="39"/>
                      <a:pt x="2" y="39"/>
                      <a:pt x="1" y="38"/>
                    </a:cubicBezTo>
                    <a:cubicBezTo>
                      <a:pt x="0" y="37"/>
                      <a:pt x="0" y="34"/>
                      <a:pt x="1" y="33"/>
                    </a:cubicBezTo>
                    <a:cubicBezTo>
                      <a:pt x="21" y="13"/>
                      <a:pt x="21" y="13"/>
                      <a:pt x="21" y="13"/>
                    </a:cubicBezTo>
                    <a:cubicBezTo>
                      <a:pt x="22" y="12"/>
                      <a:pt x="25" y="12"/>
                      <a:pt x="26" y="13"/>
                    </a:cubicBezTo>
                    <a:cubicBezTo>
                      <a:pt x="42" y="30"/>
                      <a:pt x="42" y="30"/>
                      <a:pt x="42" y="30"/>
                    </a:cubicBezTo>
                    <a:cubicBezTo>
                      <a:pt x="71" y="1"/>
                      <a:pt x="71" y="1"/>
                      <a:pt x="71" y="1"/>
                    </a:cubicBezTo>
                    <a:cubicBezTo>
                      <a:pt x="72" y="0"/>
                      <a:pt x="75" y="0"/>
                      <a:pt x="76" y="1"/>
                    </a:cubicBezTo>
                    <a:cubicBezTo>
                      <a:pt x="103" y="28"/>
                      <a:pt x="103" y="28"/>
                      <a:pt x="103" y="28"/>
                    </a:cubicBezTo>
                    <a:cubicBezTo>
                      <a:pt x="122" y="10"/>
                      <a:pt x="122" y="10"/>
                      <a:pt x="122" y="10"/>
                    </a:cubicBezTo>
                    <a:cubicBezTo>
                      <a:pt x="123" y="9"/>
                      <a:pt x="125" y="9"/>
                      <a:pt x="127" y="10"/>
                    </a:cubicBezTo>
                    <a:cubicBezTo>
                      <a:pt x="139" y="22"/>
                      <a:pt x="139" y="22"/>
                      <a:pt x="139" y="22"/>
                    </a:cubicBezTo>
                    <a:cubicBezTo>
                      <a:pt x="141" y="24"/>
                      <a:pt x="141" y="26"/>
                      <a:pt x="139" y="28"/>
                    </a:cubicBezTo>
                    <a:cubicBezTo>
                      <a:pt x="138" y="29"/>
                      <a:pt x="135" y="29"/>
                      <a:pt x="134" y="28"/>
                    </a:cubicBezTo>
                    <a:cubicBezTo>
                      <a:pt x="124" y="18"/>
                      <a:pt x="124" y="18"/>
                      <a:pt x="124" y="18"/>
                    </a:cubicBezTo>
                    <a:cubicBezTo>
                      <a:pt x="106" y="37"/>
                      <a:pt x="106" y="37"/>
                      <a:pt x="106" y="37"/>
                    </a:cubicBezTo>
                    <a:cubicBezTo>
                      <a:pt x="104" y="38"/>
                      <a:pt x="102" y="38"/>
                      <a:pt x="100" y="37"/>
                    </a:cubicBezTo>
                    <a:cubicBezTo>
                      <a:pt x="73" y="9"/>
                      <a:pt x="73" y="9"/>
                      <a:pt x="73" y="9"/>
                    </a:cubicBezTo>
                    <a:cubicBezTo>
                      <a:pt x="45" y="38"/>
                      <a:pt x="45" y="38"/>
                      <a:pt x="45" y="38"/>
                    </a:cubicBezTo>
                    <a:cubicBezTo>
                      <a:pt x="43" y="39"/>
                      <a:pt x="41" y="39"/>
                      <a:pt x="40" y="38"/>
                    </a:cubicBezTo>
                    <a:cubicBezTo>
                      <a:pt x="23" y="22"/>
                      <a:pt x="23" y="22"/>
                      <a:pt x="23" y="22"/>
                    </a:cubicBezTo>
                    <a:cubicBezTo>
                      <a:pt x="7" y="38"/>
                      <a:pt x="7" y="38"/>
                      <a:pt x="7" y="38"/>
                    </a:cubicBezTo>
                    <a:cubicBezTo>
                      <a:pt x="6" y="39"/>
                      <a:pt x="5" y="39"/>
                      <a:pt x="4" y="39"/>
                    </a:cubicBezTo>
                    <a:close/>
                  </a:path>
                </a:pathLst>
              </a:cu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1" name="Google Shape;491;p28"/>
              <p:cNvSpPr/>
              <p:nvPr>
                <p:custDataLst>
                  <p:tags r:id="rId42"/>
                </p:custDataLst>
              </p:nvPr>
            </p:nvSpPr>
            <p:spPr>
              <a:xfrm>
                <a:off x="8452303" y="3346751"/>
                <a:ext cx="259440" cy="261800"/>
              </a:xfrm>
              <a:custGeom>
                <a:avLst/>
                <a:gdLst/>
                <a:ahLst/>
                <a:cxnLst/>
                <a:rect l="l" t="t" r="r" b="b"/>
                <a:pathLst>
                  <a:path w="83" h="83" extrusionOk="0">
                    <a:moveTo>
                      <a:pt x="83" y="41"/>
                    </a:moveTo>
                    <a:cubicBezTo>
                      <a:pt x="83" y="64"/>
                      <a:pt x="65" y="83"/>
                      <a:pt x="42" y="83"/>
                    </a:cubicBezTo>
                    <a:cubicBezTo>
                      <a:pt x="40" y="83"/>
                      <a:pt x="38" y="82"/>
                      <a:pt x="37" y="82"/>
                    </a:cubicBezTo>
                    <a:cubicBezTo>
                      <a:pt x="16" y="80"/>
                      <a:pt x="0" y="62"/>
                      <a:pt x="0" y="41"/>
                    </a:cubicBezTo>
                    <a:cubicBezTo>
                      <a:pt x="0" y="27"/>
                      <a:pt x="8" y="14"/>
                      <a:pt x="19" y="6"/>
                    </a:cubicBezTo>
                    <a:cubicBezTo>
                      <a:pt x="25" y="2"/>
                      <a:pt x="33" y="0"/>
                      <a:pt x="42" y="0"/>
                    </a:cubicBezTo>
                    <a:cubicBezTo>
                      <a:pt x="65" y="0"/>
                      <a:pt x="83" y="18"/>
                      <a:pt x="83" y="41"/>
                    </a:cubicBezTo>
                    <a:close/>
                  </a:path>
                </a:pathLst>
              </a:cu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2" name="Google Shape;492;p28"/>
              <p:cNvSpPr/>
              <p:nvPr>
                <p:custDataLst>
                  <p:tags r:id="rId43"/>
                </p:custDataLst>
              </p:nvPr>
            </p:nvSpPr>
            <p:spPr>
              <a:xfrm>
                <a:off x="6836695" y="2436344"/>
                <a:ext cx="337273" cy="426900"/>
              </a:xfrm>
              <a:custGeom>
                <a:avLst/>
                <a:gdLst/>
                <a:ahLst/>
                <a:cxnLst/>
                <a:rect l="l" t="t" r="r" b="b"/>
                <a:pathLst>
                  <a:path w="108" h="136" extrusionOk="0">
                    <a:moveTo>
                      <a:pt x="72" y="120"/>
                    </a:moveTo>
                    <a:cubicBezTo>
                      <a:pt x="73" y="119"/>
                      <a:pt x="74" y="118"/>
                      <a:pt x="75" y="117"/>
                    </a:cubicBezTo>
                    <a:cubicBezTo>
                      <a:pt x="106" y="73"/>
                      <a:pt x="106" y="73"/>
                      <a:pt x="106" y="73"/>
                    </a:cubicBezTo>
                    <a:cubicBezTo>
                      <a:pt x="107" y="71"/>
                      <a:pt x="108" y="69"/>
                      <a:pt x="108" y="66"/>
                    </a:cubicBezTo>
                    <a:cubicBezTo>
                      <a:pt x="108" y="63"/>
                      <a:pt x="106" y="60"/>
                      <a:pt x="103" y="58"/>
                    </a:cubicBezTo>
                    <a:cubicBezTo>
                      <a:pt x="98" y="54"/>
                      <a:pt x="92" y="55"/>
                      <a:pt x="88" y="60"/>
                    </a:cubicBezTo>
                    <a:cubicBezTo>
                      <a:pt x="81" y="71"/>
                      <a:pt x="81" y="71"/>
                      <a:pt x="81" y="71"/>
                    </a:cubicBezTo>
                    <a:cubicBezTo>
                      <a:pt x="80" y="69"/>
                      <a:pt x="79" y="68"/>
                      <a:pt x="78" y="66"/>
                    </a:cubicBezTo>
                    <a:cubicBezTo>
                      <a:pt x="78" y="22"/>
                      <a:pt x="78" y="22"/>
                      <a:pt x="78" y="22"/>
                    </a:cubicBezTo>
                    <a:cubicBezTo>
                      <a:pt x="78" y="20"/>
                      <a:pt x="77" y="17"/>
                      <a:pt x="75" y="15"/>
                    </a:cubicBezTo>
                    <a:cubicBezTo>
                      <a:pt x="73" y="13"/>
                      <a:pt x="70" y="12"/>
                      <a:pt x="67" y="12"/>
                    </a:cubicBezTo>
                    <a:cubicBezTo>
                      <a:pt x="61" y="12"/>
                      <a:pt x="57" y="17"/>
                      <a:pt x="57" y="22"/>
                    </a:cubicBezTo>
                    <a:cubicBezTo>
                      <a:pt x="57" y="47"/>
                      <a:pt x="57" y="47"/>
                      <a:pt x="57" y="47"/>
                    </a:cubicBezTo>
                    <a:cubicBezTo>
                      <a:pt x="54" y="46"/>
                      <a:pt x="52" y="45"/>
                      <a:pt x="50" y="45"/>
                    </a:cubicBezTo>
                    <a:cubicBezTo>
                      <a:pt x="50" y="11"/>
                      <a:pt x="50" y="11"/>
                      <a:pt x="50" y="11"/>
                    </a:cubicBezTo>
                    <a:cubicBezTo>
                      <a:pt x="50" y="8"/>
                      <a:pt x="49" y="5"/>
                      <a:pt x="47" y="3"/>
                    </a:cubicBezTo>
                    <a:cubicBezTo>
                      <a:pt x="45" y="1"/>
                      <a:pt x="42" y="0"/>
                      <a:pt x="39" y="0"/>
                    </a:cubicBezTo>
                    <a:cubicBezTo>
                      <a:pt x="33" y="0"/>
                      <a:pt x="28" y="5"/>
                      <a:pt x="28" y="11"/>
                    </a:cubicBezTo>
                    <a:cubicBezTo>
                      <a:pt x="28" y="46"/>
                      <a:pt x="28" y="46"/>
                      <a:pt x="28" y="46"/>
                    </a:cubicBezTo>
                    <a:cubicBezTo>
                      <a:pt x="26" y="47"/>
                      <a:pt x="24" y="48"/>
                      <a:pt x="21" y="50"/>
                    </a:cubicBezTo>
                    <a:cubicBezTo>
                      <a:pt x="21" y="29"/>
                      <a:pt x="21" y="29"/>
                      <a:pt x="21" y="29"/>
                    </a:cubicBezTo>
                    <a:cubicBezTo>
                      <a:pt x="21" y="26"/>
                      <a:pt x="20" y="24"/>
                      <a:pt x="18" y="22"/>
                    </a:cubicBezTo>
                    <a:cubicBezTo>
                      <a:pt x="16" y="20"/>
                      <a:pt x="14" y="19"/>
                      <a:pt x="11" y="19"/>
                    </a:cubicBezTo>
                    <a:cubicBezTo>
                      <a:pt x="5" y="19"/>
                      <a:pt x="0" y="23"/>
                      <a:pt x="0" y="29"/>
                    </a:cubicBezTo>
                    <a:cubicBezTo>
                      <a:pt x="0" y="83"/>
                      <a:pt x="0" y="83"/>
                      <a:pt x="0" y="83"/>
                    </a:cubicBezTo>
                    <a:cubicBezTo>
                      <a:pt x="0" y="84"/>
                      <a:pt x="0" y="84"/>
                      <a:pt x="0" y="85"/>
                    </a:cubicBezTo>
                    <a:cubicBezTo>
                      <a:pt x="0" y="86"/>
                      <a:pt x="0" y="87"/>
                      <a:pt x="0" y="89"/>
                    </a:cubicBezTo>
                    <a:cubicBezTo>
                      <a:pt x="0" y="100"/>
                      <a:pt x="4" y="110"/>
                      <a:pt x="11" y="118"/>
                    </a:cubicBezTo>
                    <a:cubicBezTo>
                      <a:pt x="11" y="118"/>
                      <a:pt x="39" y="136"/>
                      <a:pt x="72" y="120"/>
                    </a:cubicBezTo>
                    <a:close/>
                  </a:path>
                </a:pathLst>
              </a:cu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3" name="Google Shape;493;p28"/>
              <p:cNvSpPr/>
              <p:nvPr>
                <p:custDataLst>
                  <p:tags r:id="rId44"/>
                </p:custDataLst>
              </p:nvPr>
            </p:nvSpPr>
            <p:spPr>
              <a:xfrm>
                <a:off x="6869715" y="2806640"/>
                <a:ext cx="837287" cy="525960"/>
              </a:xfrm>
              <a:custGeom>
                <a:avLst/>
                <a:gdLst/>
                <a:ahLst/>
                <a:cxnLst/>
                <a:rect l="l" t="t" r="r" b="b"/>
                <a:pathLst>
                  <a:path w="267" h="167" extrusionOk="0">
                    <a:moveTo>
                      <a:pt x="267" y="3"/>
                    </a:moveTo>
                    <a:cubicBezTo>
                      <a:pt x="267" y="88"/>
                      <a:pt x="267" y="88"/>
                      <a:pt x="267" y="88"/>
                    </a:cubicBezTo>
                    <a:cubicBezTo>
                      <a:pt x="266" y="89"/>
                      <a:pt x="265" y="90"/>
                      <a:pt x="263" y="91"/>
                    </a:cubicBezTo>
                    <a:cubicBezTo>
                      <a:pt x="260" y="94"/>
                      <a:pt x="257" y="96"/>
                      <a:pt x="254" y="99"/>
                    </a:cubicBezTo>
                    <a:cubicBezTo>
                      <a:pt x="226" y="120"/>
                      <a:pt x="190" y="143"/>
                      <a:pt x="146" y="159"/>
                    </a:cubicBezTo>
                    <a:cubicBezTo>
                      <a:pt x="130" y="165"/>
                      <a:pt x="117" y="167"/>
                      <a:pt x="105" y="167"/>
                    </a:cubicBezTo>
                    <a:cubicBezTo>
                      <a:pt x="83" y="167"/>
                      <a:pt x="67" y="160"/>
                      <a:pt x="56" y="152"/>
                    </a:cubicBezTo>
                    <a:cubicBezTo>
                      <a:pt x="32" y="135"/>
                      <a:pt x="16" y="105"/>
                      <a:pt x="7" y="62"/>
                    </a:cubicBezTo>
                    <a:cubicBezTo>
                      <a:pt x="6" y="56"/>
                      <a:pt x="5" y="50"/>
                      <a:pt x="4" y="43"/>
                    </a:cubicBezTo>
                    <a:cubicBezTo>
                      <a:pt x="3" y="36"/>
                      <a:pt x="2" y="28"/>
                      <a:pt x="1" y="20"/>
                    </a:cubicBezTo>
                    <a:cubicBezTo>
                      <a:pt x="1" y="20"/>
                      <a:pt x="1" y="20"/>
                      <a:pt x="1" y="20"/>
                    </a:cubicBezTo>
                    <a:cubicBezTo>
                      <a:pt x="1" y="17"/>
                      <a:pt x="1" y="14"/>
                      <a:pt x="0" y="11"/>
                    </a:cubicBezTo>
                    <a:cubicBezTo>
                      <a:pt x="0" y="7"/>
                      <a:pt x="0" y="4"/>
                      <a:pt x="0" y="0"/>
                    </a:cubicBezTo>
                    <a:cubicBezTo>
                      <a:pt x="0" y="0"/>
                      <a:pt x="28" y="18"/>
                      <a:pt x="61" y="2"/>
                    </a:cubicBezTo>
                    <a:cubicBezTo>
                      <a:pt x="61" y="2"/>
                      <a:pt x="60" y="2"/>
                      <a:pt x="59" y="2"/>
                    </a:cubicBezTo>
                    <a:cubicBezTo>
                      <a:pt x="60" y="3"/>
                      <a:pt x="60" y="3"/>
                      <a:pt x="60" y="3"/>
                    </a:cubicBezTo>
                    <a:cubicBezTo>
                      <a:pt x="60" y="6"/>
                      <a:pt x="60" y="8"/>
                      <a:pt x="60" y="11"/>
                    </a:cubicBezTo>
                    <a:cubicBezTo>
                      <a:pt x="60" y="13"/>
                      <a:pt x="60" y="15"/>
                      <a:pt x="61" y="18"/>
                    </a:cubicBezTo>
                    <a:cubicBezTo>
                      <a:pt x="62" y="34"/>
                      <a:pt x="64" y="48"/>
                      <a:pt x="67" y="59"/>
                    </a:cubicBezTo>
                    <a:cubicBezTo>
                      <a:pt x="74" y="88"/>
                      <a:pt x="85" y="99"/>
                      <a:pt x="90" y="103"/>
                    </a:cubicBezTo>
                    <a:cubicBezTo>
                      <a:pt x="93" y="105"/>
                      <a:pt x="102" y="112"/>
                      <a:pt x="125" y="103"/>
                    </a:cubicBezTo>
                    <a:cubicBezTo>
                      <a:pt x="166" y="88"/>
                      <a:pt x="198" y="68"/>
                      <a:pt x="222" y="49"/>
                    </a:cubicBezTo>
                    <a:cubicBezTo>
                      <a:pt x="229" y="43"/>
                      <a:pt x="235" y="38"/>
                      <a:pt x="240" y="33"/>
                    </a:cubicBezTo>
                    <a:cubicBezTo>
                      <a:pt x="255" y="19"/>
                      <a:pt x="264" y="8"/>
                      <a:pt x="267" y="3"/>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4" name="Google Shape;494;p28"/>
              <p:cNvSpPr/>
              <p:nvPr>
                <p:custDataLst>
                  <p:tags r:id="rId45"/>
                </p:custDataLst>
              </p:nvPr>
            </p:nvSpPr>
            <p:spPr>
              <a:xfrm>
                <a:off x="7079627" y="3106177"/>
                <a:ext cx="259440" cy="259442"/>
              </a:xfrm>
              <a:custGeom>
                <a:avLst/>
                <a:gdLst/>
                <a:ahLst/>
                <a:cxnLst/>
                <a:rect l="l" t="t" r="r" b="b"/>
                <a:pathLst>
                  <a:path w="83" h="83" extrusionOk="0">
                    <a:moveTo>
                      <a:pt x="83" y="41"/>
                    </a:moveTo>
                    <a:cubicBezTo>
                      <a:pt x="83" y="44"/>
                      <a:pt x="83" y="46"/>
                      <a:pt x="82" y="48"/>
                    </a:cubicBezTo>
                    <a:cubicBezTo>
                      <a:pt x="79" y="68"/>
                      <a:pt x="62" y="83"/>
                      <a:pt x="41" y="83"/>
                    </a:cubicBezTo>
                    <a:cubicBezTo>
                      <a:pt x="20" y="83"/>
                      <a:pt x="3" y="67"/>
                      <a:pt x="0" y="47"/>
                    </a:cubicBezTo>
                    <a:cubicBezTo>
                      <a:pt x="0" y="45"/>
                      <a:pt x="0" y="43"/>
                      <a:pt x="0" y="41"/>
                    </a:cubicBezTo>
                    <a:cubicBezTo>
                      <a:pt x="0" y="19"/>
                      <a:pt x="19" y="0"/>
                      <a:pt x="41" y="0"/>
                    </a:cubicBezTo>
                    <a:cubicBezTo>
                      <a:pt x="64" y="0"/>
                      <a:pt x="83" y="19"/>
                      <a:pt x="83" y="41"/>
                    </a:cubicBezTo>
                    <a:close/>
                  </a:path>
                </a:pathLst>
              </a:cu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5" name="Google Shape;495;p28"/>
              <p:cNvSpPr/>
              <p:nvPr>
                <p:custDataLst>
                  <p:tags r:id="rId46"/>
                </p:custDataLst>
              </p:nvPr>
            </p:nvSpPr>
            <p:spPr>
              <a:xfrm>
                <a:off x="7596149" y="2792488"/>
                <a:ext cx="153306" cy="294820"/>
              </a:xfrm>
              <a:custGeom>
                <a:avLst/>
                <a:gdLst/>
                <a:ahLst/>
                <a:cxnLst/>
                <a:rect l="l" t="t" r="r" b="b"/>
                <a:pathLst>
                  <a:path w="49" h="94" extrusionOk="0">
                    <a:moveTo>
                      <a:pt x="49" y="0"/>
                    </a:moveTo>
                    <a:cubicBezTo>
                      <a:pt x="17" y="0"/>
                      <a:pt x="0" y="24"/>
                      <a:pt x="0" y="47"/>
                    </a:cubicBezTo>
                    <a:cubicBezTo>
                      <a:pt x="0" y="71"/>
                      <a:pt x="18" y="90"/>
                      <a:pt x="40" y="94"/>
                    </a:cubicBezTo>
                    <a:lnTo>
                      <a:pt x="49" y="0"/>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6" name="Google Shape;496;p28"/>
              <p:cNvSpPr/>
              <p:nvPr>
                <p:custDataLst>
                  <p:tags r:id="rId47"/>
                </p:custDataLst>
              </p:nvPr>
            </p:nvSpPr>
            <p:spPr>
              <a:xfrm>
                <a:off x="6893300" y="3002400"/>
                <a:ext cx="0" cy="0"/>
              </a:xfrm>
              <a:custGeom>
                <a:avLst/>
                <a:gdLst/>
                <a:ahLst/>
                <a:cxnLst/>
                <a:rect l="l" t="t" r="r" b="b"/>
                <a:pathLst>
                  <a:path w="120000" h="120000" extrusionOk="0">
                    <a:moveTo>
                      <a:pt x="0" y="0"/>
                    </a:moveTo>
                    <a:lnTo>
                      <a:pt x="0" y="0"/>
                    </a:lnTo>
                    <a:lnTo>
                      <a:pt x="0" y="0"/>
                    </a:lnTo>
                    <a:close/>
                  </a:path>
                </a:pathLst>
              </a:custGeom>
              <a:solidFill>
                <a:srgbClr val="14313B"/>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7" name="Google Shape;497;p28"/>
              <p:cNvSpPr/>
              <p:nvPr>
                <p:custDataLst>
                  <p:tags r:id="rId48"/>
                </p:custDataLst>
              </p:nvPr>
            </p:nvSpPr>
            <p:spPr>
              <a:xfrm>
                <a:off x="6016800" y="1519024"/>
                <a:ext cx="1502398" cy="551904"/>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6"/>
                      <a:pt x="413" y="0"/>
                      <a:pt x="393" y="0"/>
                    </a:cubicBezTo>
                    <a:cubicBezTo>
                      <a:pt x="37" y="0"/>
                      <a:pt x="37" y="0"/>
                      <a:pt x="37" y="0"/>
                    </a:cubicBezTo>
                    <a:cubicBezTo>
                      <a:pt x="17" y="0"/>
                      <a:pt x="0" y="16"/>
                      <a:pt x="0" y="37"/>
                    </a:cubicBezTo>
                    <a:cubicBezTo>
                      <a:pt x="0" y="139"/>
                      <a:pt x="0" y="139"/>
                      <a:pt x="0" y="139"/>
                    </a:cubicBezTo>
                    <a:cubicBezTo>
                      <a:pt x="0" y="159"/>
                      <a:pt x="17" y="176"/>
                      <a:pt x="37" y="176"/>
                    </a:cubicBezTo>
                    <a:cubicBezTo>
                      <a:pt x="473" y="176"/>
                      <a:pt x="473" y="176"/>
                      <a:pt x="473" y="176"/>
                    </a:cubicBezTo>
                    <a:cubicBezTo>
                      <a:pt x="478" y="176"/>
                      <a:pt x="480" y="170"/>
                      <a:pt x="477" y="167"/>
                    </a:cubicBezTo>
                    <a:close/>
                  </a:path>
                </a:pathLst>
              </a:cu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8" name="Google Shape;498;p28"/>
              <p:cNvSpPr/>
              <p:nvPr>
                <p:custDataLst>
                  <p:tags r:id="rId49"/>
                </p:custDataLst>
              </p:nvPr>
            </p:nvSpPr>
            <p:spPr>
              <a:xfrm>
                <a:off x="6259731" y="1714786"/>
                <a:ext cx="867947" cy="23586"/>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9" name="Google Shape;499;p28"/>
              <p:cNvSpPr/>
              <p:nvPr>
                <p:custDataLst>
                  <p:tags r:id="rId50"/>
                </p:custDataLst>
              </p:nvPr>
            </p:nvSpPr>
            <p:spPr>
              <a:xfrm>
                <a:off x="6259731" y="1806769"/>
                <a:ext cx="867947" cy="25944"/>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0" name="Google Shape;500;p28"/>
              <p:cNvSpPr/>
              <p:nvPr>
                <p:custDataLst>
                  <p:tags r:id="rId51"/>
                </p:custDataLst>
              </p:nvPr>
            </p:nvSpPr>
            <p:spPr>
              <a:xfrm>
                <a:off x="6259731" y="1901112"/>
                <a:ext cx="867947" cy="25944"/>
              </a:xfrm>
              <a:custGeom>
                <a:avLst/>
                <a:gdLst/>
                <a:ahLst/>
                <a:cxnLst/>
                <a:rect l="l" t="t" r="r" b="b"/>
                <a:pathLst>
                  <a:path w="277" h="8" extrusionOk="0">
                    <a:moveTo>
                      <a:pt x="274" y="8"/>
                    </a:moveTo>
                    <a:cubicBezTo>
                      <a:pt x="3" y="8"/>
                      <a:pt x="3" y="8"/>
                      <a:pt x="3" y="8"/>
                    </a:cubicBezTo>
                    <a:cubicBezTo>
                      <a:pt x="2" y="8"/>
                      <a:pt x="0" y="6"/>
                      <a:pt x="0" y="4"/>
                    </a:cubicBezTo>
                    <a:cubicBezTo>
                      <a:pt x="0" y="2"/>
                      <a:pt x="2" y="0"/>
                      <a:pt x="3" y="0"/>
                    </a:cubicBezTo>
                    <a:cubicBezTo>
                      <a:pt x="274" y="0"/>
                      <a:pt x="274" y="0"/>
                      <a:pt x="274" y="0"/>
                    </a:cubicBezTo>
                    <a:cubicBezTo>
                      <a:pt x="275" y="0"/>
                      <a:pt x="277" y="2"/>
                      <a:pt x="277" y="4"/>
                    </a:cubicBezTo>
                    <a:cubicBezTo>
                      <a:pt x="277" y="6"/>
                      <a:pt x="275" y="8"/>
                      <a:pt x="274" y="8"/>
                    </a:cubicBez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01" name="Google Shape;501;p28"/>
            <p:cNvGrpSpPr/>
            <p:nvPr/>
          </p:nvGrpSpPr>
          <p:grpSpPr>
            <a:xfrm>
              <a:off x="5510716" y="1004299"/>
              <a:ext cx="480545" cy="481555"/>
              <a:chOff x="5471892" y="3290059"/>
              <a:chExt cx="174300" cy="174654"/>
            </a:xfrm>
          </p:grpSpPr>
          <p:sp>
            <p:nvSpPr>
              <p:cNvPr id="502" name="Google Shape;502;p28"/>
              <p:cNvSpPr/>
              <p:nvPr>
                <p:custDataLst>
                  <p:tags r:id="rId52"/>
                </p:custDataLst>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3" name="Google Shape;503;p28"/>
              <p:cNvSpPr/>
              <p:nvPr>
                <p:custDataLst>
                  <p:tags r:id="rId53"/>
                </p:custDataLst>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4" name="Google Shape;504;p28"/>
              <p:cNvSpPr/>
              <p:nvPr>
                <p:custDataLst>
                  <p:tags r:id="rId54"/>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05" name="Google Shape;505;p28"/>
            <p:cNvGrpSpPr/>
            <p:nvPr/>
          </p:nvGrpSpPr>
          <p:grpSpPr>
            <a:xfrm>
              <a:off x="6200806" y="813523"/>
              <a:ext cx="243759" cy="244271"/>
              <a:chOff x="5471892" y="3290059"/>
              <a:chExt cx="174300" cy="174654"/>
            </a:xfrm>
          </p:grpSpPr>
          <p:sp>
            <p:nvSpPr>
              <p:cNvPr id="506" name="Google Shape;506;p28"/>
              <p:cNvSpPr/>
              <p:nvPr>
                <p:custDataLst>
                  <p:tags r:id="rId55"/>
                </p:custDataLst>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7" name="Google Shape;507;p28"/>
              <p:cNvSpPr/>
              <p:nvPr>
                <p:custDataLst>
                  <p:tags r:id="rId56"/>
                </p:custDataLst>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8" name="Google Shape;508;p28"/>
              <p:cNvSpPr/>
              <p:nvPr>
                <p:custDataLst>
                  <p:tags r:id="rId57"/>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09" name="Google Shape;509;p28"/>
            <p:cNvGrpSpPr/>
            <p:nvPr/>
          </p:nvGrpSpPr>
          <p:grpSpPr>
            <a:xfrm>
              <a:off x="5914207" y="2530897"/>
              <a:ext cx="372601" cy="373357"/>
              <a:chOff x="5471892" y="3290059"/>
              <a:chExt cx="174300" cy="174654"/>
            </a:xfrm>
          </p:grpSpPr>
          <p:sp>
            <p:nvSpPr>
              <p:cNvPr id="510" name="Google Shape;510;p28"/>
              <p:cNvSpPr/>
              <p:nvPr>
                <p:custDataLst>
                  <p:tags r:id="rId58"/>
                </p:custDataLst>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1" name="Google Shape;511;p28"/>
              <p:cNvSpPr/>
              <p:nvPr>
                <p:custDataLst>
                  <p:tags r:id="rId59"/>
                </p:custDataLst>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2" name="Google Shape;512;p28"/>
              <p:cNvSpPr/>
              <p:nvPr>
                <p:custDataLst>
                  <p:tags r:id="rId60"/>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71" name="Google Shape;671;p32"/>
          <p:cNvGrpSpPr/>
          <p:nvPr/>
        </p:nvGrpSpPr>
        <p:grpSpPr>
          <a:xfrm>
            <a:off x="560705" y="979170"/>
            <a:ext cx="3838575" cy="3227705"/>
            <a:chOff x="677713" y="979198"/>
            <a:chExt cx="4106436" cy="3338568"/>
          </a:xfrm>
        </p:grpSpPr>
        <p:grpSp>
          <p:nvGrpSpPr>
            <p:cNvPr id="672" name="Google Shape;672;p32"/>
            <p:cNvGrpSpPr/>
            <p:nvPr/>
          </p:nvGrpSpPr>
          <p:grpSpPr>
            <a:xfrm>
              <a:off x="1529466" y="1284974"/>
              <a:ext cx="480545" cy="481555"/>
              <a:chOff x="5471892" y="3290059"/>
              <a:chExt cx="174300" cy="174654"/>
            </a:xfrm>
          </p:grpSpPr>
          <p:sp>
            <p:nvSpPr>
              <p:cNvPr id="673" name="Google Shape;673;p32"/>
              <p:cNvSpPr/>
              <p:nvPr>
                <p:custDataLst>
                  <p:tags r:id="rId1"/>
                </p:custDataLst>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4" name="Google Shape;674;p32"/>
              <p:cNvSpPr/>
              <p:nvPr>
                <p:custDataLst>
                  <p:tags r:id="rId2"/>
                </p:custDataLst>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5" name="Google Shape;675;p32"/>
              <p:cNvSpPr/>
              <p:nvPr>
                <p:custDataLst>
                  <p:tags r:id="rId3"/>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76" name="Google Shape;676;p32"/>
            <p:cNvGrpSpPr/>
            <p:nvPr/>
          </p:nvGrpSpPr>
          <p:grpSpPr>
            <a:xfrm>
              <a:off x="2111256" y="979198"/>
              <a:ext cx="243759" cy="244271"/>
              <a:chOff x="5471892" y="3290059"/>
              <a:chExt cx="174300" cy="174654"/>
            </a:xfrm>
          </p:grpSpPr>
          <p:sp>
            <p:nvSpPr>
              <p:cNvPr id="677" name="Google Shape;677;p32"/>
              <p:cNvSpPr/>
              <p:nvPr>
                <p:custDataLst>
                  <p:tags r:id="rId4"/>
                </p:custDataLst>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8" name="Google Shape;678;p32"/>
              <p:cNvSpPr/>
              <p:nvPr>
                <p:custDataLst>
                  <p:tags r:id="rId5"/>
                </p:custDataLst>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9" name="Google Shape;679;p32"/>
              <p:cNvSpPr/>
              <p:nvPr>
                <p:custDataLst>
                  <p:tags r:id="rId6"/>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80" name="Google Shape;680;p32"/>
            <p:cNvGrpSpPr/>
            <p:nvPr/>
          </p:nvGrpSpPr>
          <p:grpSpPr>
            <a:xfrm>
              <a:off x="3489532" y="1284972"/>
              <a:ext cx="372601" cy="373357"/>
              <a:chOff x="5471892" y="3290059"/>
              <a:chExt cx="174300" cy="174654"/>
            </a:xfrm>
          </p:grpSpPr>
          <p:sp>
            <p:nvSpPr>
              <p:cNvPr id="681" name="Google Shape;681;p32"/>
              <p:cNvSpPr/>
              <p:nvPr>
                <p:custDataLst>
                  <p:tags r:id="rId7"/>
                </p:custDataLst>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2" name="Google Shape;682;p32"/>
              <p:cNvSpPr/>
              <p:nvPr>
                <p:custDataLst>
                  <p:tags r:id="rId8"/>
                </p:custDataLst>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3" name="Google Shape;683;p32"/>
              <p:cNvSpPr/>
              <p:nvPr>
                <p:custDataLst>
                  <p:tags r:id="rId9"/>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84" name="Google Shape;684;p32"/>
            <p:cNvGrpSpPr/>
            <p:nvPr/>
          </p:nvGrpSpPr>
          <p:grpSpPr>
            <a:xfrm>
              <a:off x="677713" y="1538012"/>
              <a:ext cx="4106436" cy="2779754"/>
              <a:chOff x="677713" y="1538012"/>
              <a:chExt cx="4106436" cy="2779754"/>
            </a:xfrm>
          </p:grpSpPr>
          <p:grpSp>
            <p:nvGrpSpPr>
              <p:cNvPr id="685" name="Google Shape;685;p32"/>
              <p:cNvGrpSpPr/>
              <p:nvPr/>
            </p:nvGrpSpPr>
            <p:grpSpPr>
              <a:xfrm>
                <a:off x="1231443" y="1538012"/>
                <a:ext cx="2998974" cy="2779754"/>
                <a:chOff x="2101656" y="1040175"/>
                <a:chExt cx="3536109" cy="3277625"/>
              </a:xfrm>
            </p:grpSpPr>
            <p:sp>
              <p:nvSpPr>
                <p:cNvPr id="686" name="Google Shape;686;p32"/>
                <p:cNvSpPr/>
                <p:nvPr>
                  <p:custDataLst>
                    <p:tags r:id="rId10"/>
                  </p:custDataLst>
                </p:nvPr>
              </p:nvSpPr>
              <p:spPr>
                <a:xfrm>
                  <a:off x="3468694" y="3735428"/>
                  <a:ext cx="798971" cy="454659"/>
                </a:xfrm>
                <a:custGeom>
                  <a:avLst/>
                  <a:gdLst/>
                  <a:ahLst/>
                  <a:cxnLst/>
                  <a:rect l="l" t="t" r="r" b="b"/>
                  <a:pathLst>
                    <a:path w="331" h="188" extrusionOk="0">
                      <a:moveTo>
                        <a:pt x="317" y="142"/>
                      </a:moveTo>
                      <a:cubicBezTo>
                        <a:pt x="307" y="0"/>
                        <a:pt x="307" y="0"/>
                        <a:pt x="307" y="0"/>
                      </a:cubicBezTo>
                      <a:cubicBezTo>
                        <a:pt x="24" y="0"/>
                        <a:pt x="24" y="0"/>
                        <a:pt x="24" y="0"/>
                      </a:cubicBezTo>
                      <a:cubicBezTo>
                        <a:pt x="13" y="143"/>
                        <a:pt x="13" y="143"/>
                        <a:pt x="13" y="143"/>
                      </a:cubicBezTo>
                      <a:cubicBezTo>
                        <a:pt x="12" y="159"/>
                        <a:pt x="8" y="175"/>
                        <a:pt x="0" y="188"/>
                      </a:cubicBezTo>
                      <a:cubicBezTo>
                        <a:pt x="331" y="188"/>
                        <a:pt x="331" y="188"/>
                        <a:pt x="331" y="188"/>
                      </a:cubicBezTo>
                      <a:cubicBezTo>
                        <a:pt x="323" y="174"/>
                        <a:pt x="318" y="159"/>
                        <a:pt x="317" y="142"/>
                      </a:cubicBezTo>
                      <a:close/>
                    </a:path>
                  </a:pathLst>
                </a:cu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7" name="Google Shape;687;p32"/>
                <p:cNvSpPr/>
                <p:nvPr>
                  <p:custDataLst>
                    <p:tags r:id="rId11"/>
                  </p:custDataLst>
                </p:nvPr>
              </p:nvSpPr>
              <p:spPr>
                <a:xfrm>
                  <a:off x="3299091" y="4190087"/>
                  <a:ext cx="1138176" cy="127713"/>
                </a:xfrm>
                <a:custGeom>
                  <a:avLst/>
                  <a:gdLst/>
                  <a:ahLst/>
                  <a:cxnLst/>
                  <a:rect l="l" t="t" r="r" b="b"/>
                  <a:pathLst>
                    <a:path w="471" h="53" extrusionOk="0">
                      <a:moveTo>
                        <a:pt x="461" y="0"/>
                      </a:moveTo>
                      <a:cubicBezTo>
                        <a:pt x="11" y="0"/>
                        <a:pt x="11" y="0"/>
                        <a:pt x="11" y="0"/>
                      </a:cubicBezTo>
                      <a:cubicBezTo>
                        <a:pt x="5" y="0"/>
                        <a:pt x="0" y="5"/>
                        <a:pt x="0" y="11"/>
                      </a:cubicBezTo>
                      <a:cubicBezTo>
                        <a:pt x="0" y="42"/>
                        <a:pt x="0" y="42"/>
                        <a:pt x="0" y="42"/>
                      </a:cubicBezTo>
                      <a:cubicBezTo>
                        <a:pt x="0" y="48"/>
                        <a:pt x="5" y="53"/>
                        <a:pt x="11" y="53"/>
                      </a:cubicBezTo>
                      <a:cubicBezTo>
                        <a:pt x="461" y="53"/>
                        <a:pt x="461" y="53"/>
                        <a:pt x="461" y="53"/>
                      </a:cubicBezTo>
                      <a:cubicBezTo>
                        <a:pt x="467" y="53"/>
                        <a:pt x="471" y="48"/>
                        <a:pt x="471" y="42"/>
                      </a:cubicBezTo>
                      <a:cubicBezTo>
                        <a:pt x="471" y="11"/>
                        <a:pt x="471" y="11"/>
                        <a:pt x="471" y="11"/>
                      </a:cubicBezTo>
                      <a:cubicBezTo>
                        <a:pt x="471" y="5"/>
                        <a:pt x="467" y="0"/>
                        <a:pt x="461" y="0"/>
                      </a:cubicBezTo>
                      <a:close/>
                    </a:path>
                  </a:pathLst>
                </a:cu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8" name="Google Shape;688;p32"/>
                <p:cNvSpPr/>
                <p:nvPr>
                  <p:custDataLst>
                    <p:tags r:id="rId12"/>
                  </p:custDataLst>
                </p:nvPr>
              </p:nvSpPr>
              <p:spPr>
                <a:xfrm>
                  <a:off x="2101656" y="3488176"/>
                  <a:ext cx="3536109" cy="328989"/>
                </a:xfrm>
                <a:custGeom>
                  <a:avLst/>
                  <a:gdLst/>
                  <a:ahLst/>
                  <a:cxnLst/>
                  <a:rect l="l" t="t" r="r" b="b"/>
                  <a:pathLst>
                    <a:path w="1464" h="136" extrusionOk="0">
                      <a:moveTo>
                        <a:pt x="0" y="0"/>
                      </a:moveTo>
                      <a:cubicBezTo>
                        <a:pt x="0" y="90"/>
                        <a:pt x="0" y="90"/>
                        <a:pt x="0" y="90"/>
                      </a:cubicBezTo>
                      <a:cubicBezTo>
                        <a:pt x="0" y="116"/>
                        <a:pt x="21" y="136"/>
                        <a:pt x="46" y="136"/>
                      </a:cubicBezTo>
                      <a:cubicBezTo>
                        <a:pt x="1418" y="136"/>
                        <a:pt x="1418" y="136"/>
                        <a:pt x="1418" y="136"/>
                      </a:cubicBezTo>
                      <a:cubicBezTo>
                        <a:pt x="1443" y="136"/>
                        <a:pt x="1464" y="116"/>
                        <a:pt x="1464" y="90"/>
                      </a:cubicBezTo>
                      <a:cubicBezTo>
                        <a:pt x="1464" y="0"/>
                        <a:pt x="1464" y="0"/>
                        <a:pt x="1464" y="0"/>
                      </a:cubicBezTo>
                      <a:lnTo>
                        <a:pt x="0" y="0"/>
                      </a:lnTo>
                      <a:close/>
                    </a:path>
                  </a:pathLst>
                </a:cu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9" name="Google Shape;689;p32"/>
                <p:cNvSpPr/>
                <p:nvPr>
                  <p:custDataLst>
                    <p:tags r:id="rId13"/>
                  </p:custDataLst>
                </p:nvPr>
              </p:nvSpPr>
              <p:spPr>
                <a:xfrm>
                  <a:off x="2101656" y="1380402"/>
                  <a:ext cx="3536109" cy="2107777"/>
                </a:xfrm>
                <a:custGeom>
                  <a:avLst/>
                  <a:gdLst/>
                  <a:ahLst/>
                  <a:cxnLst/>
                  <a:rect l="l" t="t" r="r" b="b"/>
                  <a:pathLst>
                    <a:path w="1464" h="872" extrusionOk="0">
                      <a:moveTo>
                        <a:pt x="1418" y="0"/>
                      </a:moveTo>
                      <a:cubicBezTo>
                        <a:pt x="46" y="0"/>
                        <a:pt x="46" y="0"/>
                        <a:pt x="46" y="0"/>
                      </a:cubicBezTo>
                      <a:cubicBezTo>
                        <a:pt x="21" y="0"/>
                        <a:pt x="0" y="21"/>
                        <a:pt x="0" y="46"/>
                      </a:cubicBezTo>
                      <a:cubicBezTo>
                        <a:pt x="0" y="872"/>
                        <a:pt x="0" y="872"/>
                        <a:pt x="0" y="872"/>
                      </a:cubicBezTo>
                      <a:cubicBezTo>
                        <a:pt x="1464" y="872"/>
                        <a:pt x="1464" y="872"/>
                        <a:pt x="1464" y="872"/>
                      </a:cubicBezTo>
                      <a:cubicBezTo>
                        <a:pt x="1464" y="46"/>
                        <a:pt x="1464" y="46"/>
                        <a:pt x="1464" y="46"/>
                      </a:cubicBezTo>
                      <a:cubicBezTo>
                        <a:pt x="1464" y="21"/>
                        <a:pt x="1443" y="0"/>
                        <a:pt x="1418" y="0"/>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0" name="Google Shape;690;p32"/>
                <p:cNvSpPr/>
                <p:nvPr>
                  <p:custDataLst>
                    <p:tags r:id="rId14"/>
                  </p:custDataLst>
                </p:nvPr>
              </p:nvSpPr>
              <p:spPr>
                <a:xfrm>
                  <a:off x="2248781" y="1520375"/>
                  <a:ext cx="3229500" cy="1827900"/>
                </a:xfrm>
                <a:prstGeom prst="rect">
                  <a:avLst/>
                </a:pr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1" name="Google Shape;691;p32"/>
                <p:cNvSpPr/>
                <p:nvPr>
                  <p:custDataLst>
                    <p:tags r:id="rId15"/>
                  </p:custDataLst>
                </p:nvPr>
              </p:nvSpPr>
              <p:spPr>
                <a:xfrm>
                  <a:off x="3461541" y="2142593"/>
                  <a:ext cx="823500" cy="821400"/>
                </a:xfrm>
                <a:prstGeom prst="ellipse">
                  <a:avLst/>
                </a:prstGeom>
                <a:solidFill>
                  <a:srgbClr val="FFFFFF">
                    <a:alpha val="40630"/>
                  </a:srgbClr>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2" name="Google Shape;692;p32"/>
                <p:cNvSpPr/>
                <p:nvPr>
                  <p:custDataLst>
                    <p:tags r:id="rId16"/>
                  </p:custDataLst>
                </p:nvPr>
              </p:nvSpPr>
              <p:spPr>
                <a:xfrm>
                  <a:off x="3238810" y="2031227"/>
                  <a:ext cx="481222" cy="660020"/>
                </a:xfrm>
                <a:custGeom>
                  <a:avLst/>
                  <a:gdLst/>
                  <a:ahLst/>
                  <a:cxnLst/>
                  <a:rect l="l" t="t" r="r" b="b"/>
                  <a:pathLst>
                    <a:path w="199" h="273" extrusionOk="0">
                      <a:moveTo>
                        <a:pt x="66" y="22"/>
                      </a:moveTo>
                      <a:cubicBezTo>
                        <a:pt x="66" y="22"/>
                        <a:pt x="64" y="27"/>
                        <a:pt x="60" y="36"/>
                      </a:cubicBezTo>
                      <a:cubicBezTo>
                        <a:pt x="56" y="45"/>
                        <a:pt x="51" y="58"/>
                        <a:pt x="45" y="73"/>
                      </a:cubicBezTo>
                      <a:cubicBezTo>
                        <a:pt x="40" y="88"/>
                        <a:pt x="35" y="107"/>
                        <a:pt x="32" y="126"/>
                      </a:cubicBezTo>
                      <a:cubicBezTo>
                        <a:pt x="31" y="135"/>
                        <a:pt x="31" y="145"/>
                        <a:pt x="32" y="155"/>
                      </a:cubicBezTo>
                      <a:cubicBezTo>
                        <a:pt x="33" y="164"/>
                        <a:pt x="35" y="174"/>
                        <a:pt x="39" y="183"/>
                      </a:cubicBezTo>
                      <a:cubicBezTo>
                        <a:pt x="39" y="183"/>
                        <a:pt x="39" y="183"/>
                        <a:pt x="39" y="183"/>
                      </a:cubicBezTo>
                      <a:cubicBezTo>
                        <a:pt x="39" y="183"/>
                        <a:pt x="39" y="183"/>
                        <a:pt x="39" y="183"/>
                      </a:cubicBezTo>
                      <a:cubicBezTo>
                        <a:pt x="39" y="183"/>
                        <a:pt x="39" y="184"/>
                        <a:pt x="39" y="183"/>
                      </a:cubicBezTo>
                      <a:cubicBezTo>
                        <a:pt x="39" y="183"/>
                        <a:pt x="39" y="183"/>
                        <a:pt x="39" y="183"/>
                      </a:cubicBezTo>
                      <a:cubicBezTo>
                        <a:pt x="40" y="184"/>
                        <a:pt x="40" y="184"/>
                        <a:pt x="40" y="184"/>
                      </a:cubicBezTo>
                      <a:cubicBezTo>
                        <a:pt x="41" y="186"/>
                        <a:pt x="41" y="186"/>
                        <a:pt x="41" y="186"/>
                      </a:cubicBezTo>
                      <a:cubicBezTo>
                        <a:pt x="41" y="187"/>
                        <a:pt x="42" y="189"/>
                        <a:pt x="42" y="189"/>
                      </a:cubicBezTo>
                      <a:cubicBezTo>
                        <a:pt x="44" y="192"/>
                        <a:pt x="44" y="192"/>
                        <a:pt x="44" y="192"/>
                      </a:cubicBezTo>
                      <a:cubicBezTo>
                        <a:pt x="44" y="193"/>
                        <a:pt x="45" y="194"/>
                        <a:pt x="46" y="195"/>
                      </a:cubicBezTo>
                      <a:cubicBezTo>
                        <a:pt x="48" y="199"/>
                        <a:pt x="51" y="202"/>
                        <a:pt x="54" y="205"/>
                      </a:cubicBezTo>
                      <a:cubicBezTo>
                        <a:pt x="61" y="212"/>
                        <a:pt x="68" y="217"/>
                        <a:pt x="76" y="221"/>
                      </a:cubicBezTo>
                      <a:cubicBezTo>
                        <a:pt x="93" y="229"/>
                        <a:pt x="111" y="233"/>
                        <a:pt x="126" y="235"/>
                      </a:cubicBezTo>
                      <a:cubicBezTo>
                        <a:pt x="141" y="237"/>
                        <a:pt x="155" y="237"/>
                        <a:pt x="164" y="237"/>
                      </a:cubicBezTo>
                      <a:cubicBezTo>
                        <a:pt x="168" y="237"/>
                        <a:pt x="172" y="236"/>
                        <a:pt x="175" y="236"/>
                      </a:cubicBezTo>
                      <a:cubicBezTo>
                        <a:pt x="177" y="236"/>
                        <a:pt x="178" y="236"/>
                        <a:pt x="178" y="236"/>
                      </a:cubicBezTo>
                      <a:cubicBezTo>
                        <a:pt x="179" y="236"/>
                        <a:pt x="179" y="236"/>
                        <a:pt x="179" y="236"/>
                      </a:cubicBezTo>
                      <a:cubicBezTo>
                        <a:pt x="188" y="235"/>
                        <a:pt x="197" y="242"/>
                        <a:pt x="198" y="252"/>
                      </a:cubicBezTo>
                      <a:cubicBezTo>
                        <a:pt x="199" y="262"/>
                        <a:pt x="192" y="271"/>
                        <a:pt x="182" y="272"/>
                      </a:cubicBezTo>
                      <a:cubicBezTo>
                        <a:pt x="182" y="272"/>
                        <a:pt x="182" y="272"/>
                        <a:pt x="181" y="272"/>
                      </a:cubicBezTo>
                      <a:cubicBezTo>
                        <a:pt x="181" y="272"/>
                        <a:pt x="180" y="272"/>
                        <a:pt x="177" y="272"/>
                      </a:cubicBezTo>
                      <a:cubicBezTo>
                        <a:pt x="174" y="272"/>
                        <a:pt x="170" y="272"/>
                        <a:pt x="165" y="272"/>
                      </a:cubicBezTo>
                      <a:cubicBezTo>
                        <a:pt x="154" y="273"/>
                        <a:pt x="139" y="272"/>
                        <a:pt x="121" y="270"/>
                      </a:cubicBezTo>
                      <a:cubicBezTo>
                        <a:pt x="112" y="268"/>
                        <a:pt x="103" y="266"/>
                        <a:pt x="92" y="264"/>
                      </a:cubicBezTo>
                      <a:cubicBezTo>
                        <a:pt x="82" y="261"/>
                        <a:pt x="71" y="256"/>
                        <a:pt x="61" y="251"/>
                      </a:cubicBezTo>
                      <a:cubicBezTo>
                        <a:pt x="50" y="245"/>
                        <a:pt x="40" y="238"/>
                        <a:pt x="31" y="228"/>
                      </a:cubicBezTo>
                      <a:cubicBezTo>
                        <a:pt x="26" y="223"/>
                        <a:pt x="22" y="218"/>
                        <a:pt x="19" y="213"/>
                      </a:cubicBezTo>
                      <a:cubicBezTo>
                        <a:pt x="18" y="211"/>
                        <a:pt x="17" y="210"/>
                        <a:pt x="16" y="208"/>
                      </a:cubicBezTo>
                      <a:cubicBezTo>
                        <a:pt x="13" y="204"/>
                        <a:pt x="13" y="204"/>
                        <a:pt x="13" y="204"/>
                      </a:cubicBezTo>
                      <a:cubicBezTo>
                        <a:pt x="12" y="202"/>
                        <a:pt x="12" y="201"/>
                        <a:pt x="11" y="199"/>
                      </a:cubicBezTo>
                      <a:cubicBezTo>
                        <a:pt x="11" y="198"/>
                        <a:pt x="11" y="198"/>
                        <a:pt x="11" y="198"/>
                      </a:cubicBezTo>
                      <a:cubicBezTo>
                        <a:pt x="10" y="197"/>
                        <a:pt x="10" y="197"/>
                        <a:pt x="10" y="197"/>
                      </a:cubicBezTo>
                      <a:cubicBezTo>
                        <a:pt x="10" y="196"/>
                        <a:pt x="10" y="196"/>
                        <a:pt x="10" y="196"/>
                      </a:cubicBezTo>
                      <a:cubicBezTo>
                        <a:pt x="10" y="196"/>
                        <a:pt x="10" y="196"/>
                        <a:pt x="10" y="196"/>
                      </a:cubicBezTo>
                      <a:cubicBezTo>
                        <a:pt x="9" y="195"/>
                        <a:pt x="9" y="195"/>
                        <a:pt x="9" y="195"/>
                      </a:cubicBezTo>
                      <a:cubicBezTo>
                        <a:pt x="5" y="183"/>
                        <a:pt x="2" y="170"/>
                        <a:pt x="1" y="158"/>
                      </a:cubicBezTo>
                      <a:cubicBezTo>
                        <a:pt x="0" y="145"/>
                        <a:pt x="0" y="133"/>
                        <a:pt x="2" y="122"/>
                      </a:cubicBezTo>
                      <a:cubicBezTo>
                        <a:pt x="5" y="99"/>
                        <a:pt x="12" y="79"/>
                        <a:pt x="18" y="63"/>
                      </a:cubicBezTo>
                      <a:cubicBezTo>
                        <a:pt x="24" y="47"/>
                        <a:pt x="30" y="34"/>
                        <a:pt x="34" y="25"/>
                      </a:cubicBezTo>
                      <a:cubicBezTo>
                        <a:pt x="38" y="15"/>
                        <a:pt x="40" y="10"/>
                        <a:pt x="40" y="10"/>
                      </a:cubicBezTo>
                      <a:cubicBezTo>
                        <a:pt x="43" y="3"/>
                        <a:pt x="52" y="0"/>
                        <a:pt x="59" y="3"/>
                      </a:cubicBezTo>
                      <a:cubicBezTo>
                        <a:pt x="66" y="6"/>
                        <a:pt x="69" y="14"/>
                        <a:pt x="66" y="21"/>
                      </a:cubicBezTo>
                      <a:lnTo>
                        <a:pt x="66" y="22"/>
                      </a:ln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3" name="Google Shape;693;p32"/>
                <p:cNvSpPr/>
                <p:nvPr>
                  <p:custDataLst>
                    <p:tags r:id="rId17"/>
                  </p:custDataLst>
                </p:nvPr>
              </p:nvSpPr>
              <p:spPr>
                <a:xfrm>
                  <a:off x="3323612" y="2011815"/>
                  <a:ext cx="106257" cy="79693"/>
                </a:xfrm>
                <a:custGeom>
                  <a:avLst/>
                  <a:gdLst/>
                  <a:ahLst/>
                  <a:cxnLst/>
                  <a:rect l="l" t="t" r="r" b="b"/>
                  <a:pathLst>
                    <a:path w="44" h="33" extrusionOk="0">
                      <a:moveTo>
                        <a:pt x="15" y="1"/>
                      </a:moveTo>
                      <a:cubicBezTo>
                        <a:pt x="13" y="0"/>
                        <a:pt x="12" y="0"/>
                        <a:pt x="10" y="0"/>
                      </a:cubicBezTo>
                      <a:cubicBezTo>
                        <a:pt x="6" y="0"/>
                        <a:pt x="3" y="2"/>
                        <a:pt x="2" y="5"/>
                      </a:cubicBezTo>
                      <a:cubicBezTo>
                        <a:pt x="0" y="8"/>
                        <a:pt x="0" y="12"/>
                        <a:pt x="2" y="15"/>
                      </a:cubicBezTo>
                      <a:cubicBezTo>
                        <a:pt x="3" y="18"/>
                        <a:pt x="5" y="20"/>
                        <a:pt x="9" y="22"/>
                      </a:cubicBezTo>
                      <a:cubicBezTo>
                        <a:pt x="13" y="24"/>
                        <a:pt x="18" y="26"/>
                        <a:pt x="23" y="28"/>
                      </a:cubicBezTo>
                      <a:cubicBezTo>
                        <a:pt x="25" y="29"/>
                        <a:pt x="28" y="30"/>
                        <a:pt x="31" y="31"/>
                      </a:cubicBezTo>
                      <a:cubicBezTo>
                        <a:pt x="36" y="33"/>
                        <a:pt x="41" y="30"/>
                        <a:pt x="43" y="25"/>
                      </a:cubicBezTo>
                      <a:cubicBezTo>
                        <a:pt x="44" y="23"/>
                        <a:pt x="44" y="20"/>
                        <a:pt x="43" y="17"/>
                      </a:cubicBezTo>
                      <a:cubicBezTo>
                        <a:pt x="41" y="14"/>
                        <a:pt x="39" y="13"/>
                        <a:pt x="36" y="11"/>
                      </a:cubicBezTo>
                      <a:cubicBezTo>
                        <a:pt x="31" y="8"/>
                        <a:pt x="25" y="5"/>
                        <a:pt x="20" y="3"/>
                      </a:cubicBezTo>
                      <a:cubicBezTo>
                        <a:pt x="18" y="2"/>
                        <a:pt x="17" y="2"/>
                        <a:pt x="15" y="1"/>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4" name="Google Shape;694;p32"/>
                <p:cNvSpPr/>
                <p:nvPr>
                  <p:custDataLst>
                    <p:tags r:id="rId18"/>
                  </p:custDataLst>
                </p:nvPr>
              </p:nvSpPr>
              <p:spPr>
                <a:xfrm>
                  <a:off x="3311352" y="1859580"/>
                  <a:ext cx="215580" cy="200254"/>
                </a:xfrm>
                <a:custGeom>
                  <a:avLst/>
                  <a:gdLst/>
                  <a:ahLst/>
                  <a:cxnLst/>
                  <a:rect l="l" t="t" r="r" b="b"/>
                  <a:pathLst>
                    <a:path w="89" h="83" extrusionOk="0">
                      <a:moveTo>
                        <a:pt x="28" y="73"/>
                      </a:moveTo>
                      <a:cubicBezTo>
                        <a:pt x="8" y="62"/>
                        <a:pt x="0" y="38"/>
                        <a:pt x="10" y="17"/>
                      </a:cubicBezTo>
                      <a:cubicBezTo>
                        <a:pt x="14" y="10"/>
                        <a:pt x="20" y="4"/>
                        <a:pt x="28" y="0"/>
                      </a:cubicBezTo>
                      <a:cubicBezTo>
                        <a:pt x="39" y="21"/>
                        <a:pt x="39" y="21"/>
                        <a:pt x="39" y="21"/>
                      </a:cubicBezTo>
                      <a:cubicBezTo>
                        <a:pt x="36" y="23"/>
                        <a:pt x="33" y="25"/>
                        <a:pt x="32" y="28"/>
                      </a:cubicBezTo>
                      <a:cubicBezTo>
                        <a:pt x="27" y="37"/>
                        <a:pt x="31" y="47"/>
                        <a:pt x="39" y="51"/>
                      </a:cubicBezTo>
                      <a:cubicBezTo>
                        <a:pt x="47" y="56"/>
                        <a:pt x="58" y="52"/>
                        <a:pt x="62" y="44"/>
                      </a:cubicBezTo>
                      <a:cubicBezTo>
                        <a:pt x="64" y="41"/>
                        <a:pt x="64" y="37"/>
                        <a:pt x="64" y="34"/>
                      </a:cubicBezTo>
                      <a:cubicBezTo>
                        <a:pt x="87" y="30"/>
                        <a:pt x="87" y="30"/>
                        <a:pt x="87" y="30"/>
                      </a:cubicBezTo>
                      <a:cubicBezTo>
                        <a:pt x="89" y="38"/>
                        <a:pt x="87" y="47"/>
                        <a:pt x="83" y="55"/>
                      </a:cubicBezTo>
                      <a:cubicBezTo>
                        <a:pt x="73" y="75"/>
                        <a:pt x="48" y="83"/>
                        <a:pt x="28" y="73"/>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5" name="Google Shape;695;p32"/>
                <p:cNvSpPr/>
                <p:nvPr>
                  <p:custDataLst>
                    <p:tags r:id="rId19"/>
                  </p:custDataLst>
                </p:nvPr>
              </p:nvSpPr>
              <p:spPr>
                <a:xfrm>
                  <a:off x="3265375" y="2120115"/>
                  <a:ext cx="132821" cy="65389"/>
                </a:xfrm>
                <a:custGeom>
                  <a:avLst/>
                  <a:gdLst/>
                  <a:ahLst/>
                  <a:cxnLst/>
                  <a:rect l="l" t="t" r="r" b="b"/>
                  <a:pathLst>
                    <a:path w="55" h="27" extrusionOk="0">
                      <a:moveTo>
                        <a:pt x="0" y="6"/>
                      </a:moveTo>
                      <a:cubicBezTo>
                        <a:pt x="0" y="4"/>
                        <a:pt x="1" y="2"/>
                        <a:pt x="2" y="0"/>
                      </a:cubicBezTo>
                      <a:cubicBezTo>
                        <a:pt x="55" y="21"/>
                        <a:pt x="55" y="21"/>
                        <a:pt x="55" y="21"/>
                      </a:cubicBezTo>
                      <a:cubicBezTo>
                        <a:pt x="54" y="23"/>
                        <a:pt x="53" y="25"/>
                        <a:pt x="53" y="27"/>
                      </a:cubicBezTo>
                      <a:lnTo>
                        <a:pt x="0" y="6"/>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6" name="Google Shape;696;p32"/>
                <p:cNvSpPr/>
                <p:nvPr>
                  <p:custDataLst>
                    <p:tags r:id="rId20"/>
                  </p:custDataLst>
                </p:nvPr>
              </p:nvSpPr>
              <p:spPr>
                <a:xfrm>
                  <a:off x="3231659" y="2217177"/>
                  <a:ext cx="134865" cy="55172"/>
                </a:xfrm>
                <a:custGeom>
                  <a:avLst/>
                  <a:gdLst/>
                  <a:ahLst/>
                  <a:cxnLst/>
                  <a:rect l="l" t="t" r="r" b="b"/>
                  <a:pathLst>
                    <a:path w="132" h="54" extrusionOk="0">
                      <a:moveTo>
                        <a:pt x="0" y="16"/>
                      </a:moveTo>
                      <a:lnTo>
                        <a:pt x="2" y="0"/>
                      </a:lnTo>
                      <a:lnTo>
                        <a:pt x="132" y="40"/>
                      </a:lnTo>
                      <a:lnTo>
                        <a:pt x="128" y="54"/>
                      </a:lnTo>
                      <a:lnTo>
                        <a:pt x="0" y="16"/>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7" name="Google Shape;697;p32"/>
                <p:cNvSpPr/>
                <p:nvPr>
                  <p:custDataLst>
                    <p:tags r:id="rId21"/>
                  </p:custDataLst>
                </p:nvPr>
              </p:nvSpPr>
              <p:spPr>
                <a:xfrm>
                  <a:off x="3210203" y="2325477"/>
                  <a:ext cx="137930" cy="29630"/>
                </a:xfrm>
                <a:custGeom>
                  <a:avLst/>
                  <a:gdLst/>
                  <a:ahLst/>
                  <a:cxnLst/>
                  <a:rect l="l" t="t" r="r" b="b"/>
                  <a:pathLst>
                    <a:path w="57" h="12" extrusionOk="0">
                      <a:moveTo>
                        <a:pt x="0" y="8"/>
                      </a:moveTo>
                      <a:cubicBezTo>
                        <a:pt x="0" y="5"/>
                        <a:pt x="0" y="3"/>
                        <a:pt x="1" y="0"/>
                      </a:cubicBezTo>
                      <a:cubicBezTo>
                        <a:pt x="57" y="7"/>
                        <a:pt x="57" y="7"/>
                        <a:pt x="57" y="7"/>
                      </a:cubicBezTo>
                      <a:cubicBezTo>
                        <a:pt x="57" y="9"/>
                        <a:pt x="57" y="11"/>
                        <a:pt x="57" y="12"/>
                      </a:cubicBezTo>
                      <a:lnTo>
                        <a:pt x="0" y="8"/>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8" name="Google Shape;698;p32"/>
                <p:cNvSpPr/>
                <p:nvPr>
                  <p:custDataLst>
                    <p:tags r:id="rId22"/>
                  </p:custDataLst>
                </p:nvPr>
              </p:nvSpPr>
              <p:spPr>
                <a:xfrm>
                  <a:off x="3215312" y="2420496"/>
                  <a:ext cx="136908" cy="42912"/>
                </a:xfrm>
                <a:custGeom>
                  <a:avLst/>
                  <a:gdLst/>
                  <a:ahLst/>
                  <a:cxnLst/>
                  <a:rect l="l" t="t" r="r" b="b"/>
                  <a:pathLst>
                    <a:path w="57" h="18" extrusionOk="0">
                      <a:moveTo>
                        <a:pt x="1" y="18"/>
                      </a:moveTo>
                      <a:cubicBezTo>
                        <a:pt x="1" y="15"/>
                        <a:pt x="0" y="13"/>
                        <a:pt x="0" y="10"/>
                      </a:cubicBezTo>
                      <a:cubicBezTo>
                        <a:pt x="56" y="0"/>
                        <a:pt x="56" y="0"/>
                        <a:pt x="56" y="0"/>
                      </a:cubicBezTo>
                      <a:cubicBezTo>
                        <a:pt x="56" y="2"/>
                        <a:pt x="56" y="3"/>
                        <a:pt x="57" y="5"/>
                      </a:cubicBezTo>
                      <a:lnTo>
                        <a:pt x="1" y="18"/>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9" name="Google Shape;699;p32"/>
                <p:cNvSpPr/>
                <p:nvPr>
                  <p:custDataLst>
                    <p:tags r:id="rId23"/>
                  </p:custDataLst>
                </p:nvPr>
              </p:nvSpPr>
              <p:spPr>
                <a:xfrm>
                  <a:off x="3260266" y="2485885"/>
                  <a:ext cx="121583" cy="93997"/>
                </a:xfrm>
                <a:custGeom>
                  <a:avLst/>
                  <a:gdLst/>
                  <a:ahLst/>
                  <a:cxnLst/>
                  <a:rect l="l" t="t" r="r" b="b"/>
                  <a:pathLst>
                    <a:path w="119" h="92" extrusionOk="0">
                      <a:moveTo>
                        <a:pt x="12" y="92"/>
                      </a:moveTo>
                      <a:lnTo>
                        <a:pt x="0" y="75"/>
                      </a:lnTo>
                      <a:lnTo>
                        <a:pt x="112" y="0"/>
                      </a:lnTo>
                      <a:lnTo>
                        <a:pt x="119" y="9"/>
                      </a:lnTo>
                      <a:lnTo>
                        <a:pt x="12" y="92"/>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0" name="Google Shape;700;p32"/>
                <p:cNvSpPr/>
                <p:nvPr>
                  <p:custDataLst>
                    <p:tags r:id="rId24"/>
                  </p:custDataLst>
                </p:nvPr>
              </p:nvSpPr>
              <p:spPr>
                <a:xfrm>
                  <a:off x="3350176" y="2533905"/>
                  <a:ext cx="84802" cy="125670"/>
                </a:xfrm>
                <a:custGeom>
                  <a:avLst/>
                  <a:gdLst/>
                  <a:ahLst/>
                  <a:cxnLst/>
                  <a:rect l="l" t="t" r="r" b="b"/>
                  <a:pathLst>
                    <a:path w="35" h="52" extrusionOk="0">
                      <a:moveTo>
                        <a:pt x="7" y="52"/>
                      </a:moveTo>
                      <a:cubicBezTo>
                        <a:pt x="5" y="51"/>
                        <a:pt x="3" y="50"/>
                        <a:pt x="0" y="48"/>
                      </a:cubicBezTo>
                      <a:cubicBezTo>
                        <a:pt x="31" y="0"/>
                        <a:pt x="31" y="0"/>
                        <a:pt x="31" y="0"/>
                      </a:cubicBezTo>
                      <a:cubicBezTo>
                        <a:pt x="32" y="1"/>
                        <a:pt x="33" y="1"/>
                        <a:pt x="35" y="2"/>
                      </a:cubicBezTo>
                      <a:lnTo>
                        <a:pt x="7" y="52"/>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1" name="Google Shape;701;p32"/>
                <p:cNvSpPr/>
                <p:nvPr>
                  <p:custDataLst>
                    <p:tags r:id="rId25"/>
                  </p:custDataLst>
                </p:nvPr>
              </p:nvSpPr>
              <p:spPr>
                <a:xfrm>
                  <a:off x="3461541" y="2562513"/>
                  <a:ext cx="48020" cy="137930"/>
                </a:xfrm>
                <a:custGeom>
                  <a:avLst/>
                  <a:gdLst/>
                  <a:ahLst/>
                  <a:cxnLst/>
                  <a:rect l="l" t="t" r="r" b="b"/>
                  <a:pathLst>
                    <a:path w="47" h="135" extrusionOk="0">
                      <a:moveTo>
                        <a:pt x="16" y="135"/>
                      </a:moveTo>
                      <a:lnTo>
                        <a:pt x="0" y="130"/>
                      </a:lnTo>
                      <a:lnTo>
                        <a:pt x="33" y="0"/>
                      </a:lnTo>
                      <a:lnTo>
                        <a:pt x="47" y="3"/>
                      </a:lnTo>
                      <a:lnTo>
                        <a:pt x="16" y="135"/>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2" name="Google Shape;702;p32"/>
                <p:cNvSpPr/>
                <p:nvPr>
                  <p:custDataLst>
                    <p:tags r:id="rId26"/>
                  </p:custDataLst>
                </p:nvPr>
              </p:nvSpPr>
              <p:spPr>
                <a:xfrm>
                  <a:off x="3569842" y="2576816"/>
                  <a:ext cx="24521" cy="137930"/>
                </a:xfrm>
                <a:custGeom>
                  <a:avLst/>
                  <a:gdLst/>
                  <a:ahLst/>
                  <a:cxnLst/>
                  <a:rect l="l" t="t" r="r" b="b"/>
                  <a:pathLst>
                    <a:path w="24" h="135" extrusionOk="0">
                      <a:moveTo>
                        <a:pt x="17" y="135"/>
                      </a:moveTo>
                      <a:lnTo>
                        <a:pt x="0" y="135"/>
                      </a:lnTo>
                      <a:lnTo>
                        <a:pt x="10" y="0"/>
                      </a:lnTo>
                      <a:lnTo>
                        <a:pt x="24" y="0"/>
                      </a:lnTo>
                      <a:lnTo>
                        <a:pt x="17" y="135"/>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3" name="Google Shape;703;p32"/>
                <p:cNvSpPr/>
                <p:nvPr>
                  <p:custDataLst>
                    <p:tags r:id="rId27"/>
                  </p:custDataLst>
                </p:nvPr>
              </p:nvSpPr>
              <p:spPr>
                <a:xfrm>
                  <a:off x="3610710" y="2548209"/>
                  <a:ext cx="102170" cy="208427"/>
                </a:xfrm>
                <a:custGeom>
                  <a:avLst/>
                  <a:gdLst/>
                  <a:ahLst/>
                  <a:cxnLst/>
                  <a:rect l="l" t="t" r="r" b="b"/>
                  <a:pathLst>
                    <a:path w="42" h="86" extrusionOk="0">
                      <a:moveTo>
                        <a:pt x="20" y="85"/>
                      </a:moveTo>
                      <a:cubicBezTo>
                        <a:pt x="20" y="86"/>
                        <a:pt x="13" y="80"/>
                        <a:pt x="12" y="79"/>
                      </a:cubicBezTo>
                      <a:cubicBezTo>
                        <a:pt x="9" y="75"/>
                        <a:pt x="7" y="72"/>
                        <a:pt x="5" y="68"/>
                      </a:cubicBezTo>
                      <a:cubicBezTo>
                        <a:pt x="1" y="59"/>
                        <a:pt x="0" y="50"/>
                        <a:pt x="1" y="42"/>
                      </a:cubicBezTo>
                      <a:cubicBezTo>
                        <a:pt x="3" y="20"/>
                        <a:pt x="20" y="3"/>
                        <a:pt x="42" y="0"/>
                      </a:cubicBezTo>
                      <a:cubicBezTo>
                        <a:pt x="42" y="0"/>
                        <a:pt x="20" y="84"/>
                        <a:pt x="20" y="85"/>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4" name="Google Shape;704;p32"/>
                <p:cNvSpPr/>
                <p:nvPr>
                  <p:custDataLst>
                    <p:tags r:id="rId28"/>
                  </p:custDataLst>
                </p:nvPr>
              </p:nvSpPr>
              <p:spPr>
                <a:xfrm>
                  <a:off x="4019391" y="2581925"/>
                  <a:ext cx="251339" cy="174712"/>
                </a:xfrm>
                <a:custGeom>
                  <a:avLst/>
                  <a:gdLst/>
                  <a:ahLst/>
                  <a:cxnLst/>
                  <a:rect l="l" t="t" r="r" b="b"/>
                  <a:pathLst>
                    <a:path w="104" h="72" extrusionOk="0">
                      <a:moveTo>
                        <a:pt x="22" y="0"/>
                      </a:moveTo>
                      <a:cubicBezTo>
                        <a:pt x="11" y="0"/>
                        <a:pt x="2" y="7"/>
                        <a:pt x="1" y="17"/>
                      </a:cubicBezTo>
                      <a:cubicBezTo>
                        <a:pt x="0" y="28"/>
                        <a:pt x="8" y="37"/>
                        <a:pt x="18" y="38"/>
                      </a:cubicBezTo>
                      <a:cubicBezTo>
                        <a:pt x="33" y="39"/>
                        <a:pt x="76" y="48"/>
                        <a:pt x="88" y="72"/>
                      </a:cubicBezTo>
                      <a:cubicBezTo>
                        <a:pt x="88" y="72"/>
                        <a:pt x="88" y="72"/>
                        <a:pt x="88" y="72"/>
                      </a:cubicBezTo>
                      <a:cubicBezTo>
                        <a:pt x="95" y="60"/>
                        <a:pt x="101" y="47"/>
                        <a:pt x="104" y="33"/>
                      </a:cubicBezTo>
                      <a:cubicBezTo>
                        <a:pt x="75" y="6"/>
                        <a:pt x="28" y="1"/>
                        <a:pt x="22" y="0"/>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5" name="Google Shape;705;p32"/>
                <p:cNvSpPr/>
                <p:nvPr>
                  <p:custDataLst>
                    <p:tags r:id="rId29"/>
                  </p:custDataLst>
                </p:nvPr>
              </p:nvSpPr>
              <p:spPr>
                <a:xfrm>
                  <a:off x="4180820" y="2629945"/>
                  <a:ext cx="58237" cy="87866"/>
                </a:xfrm>
                <a:custGeom>
                  <a:avLst/>
                  <a:gdLst/>
                  <a:ahLst/>
                  <a:cxnLst/>
                  <a:rect l="l" t="t" r="r" b="b"/>
                  <a:pathLst>
                    <a:path w="24" h="36" extrusionOk="0">
                      <a:moveTo>
                        <a:pt x="6" y="36"/>
                      </a:moveTo>
                      <a:cubicBezTo>
                        <a:pt x="3" y="35"/>
                        <a:pt x="2" y="34"/>
                        <a:pt x="0" y="32"/>
                      </a:cubicBezTo>
                      <a:cubicBezTo>
                        <a:pt x="19" y="0"/>
                        <a:pt x="19" y="0"/>
                        <a:pt x="19" y="0"/>
                      </a:cubicBezTo>
                      <a:cubicBezTo>
                        <a:pt x="20" y="1"/>
                        <a:pt x="23" y="2"/>
                        <a:pt x="24" y="3"/>
                      </a:cubicBezTo>
                      <a:lnTo>
                        <a:pt x="6" y="36"/>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6" name="Google Shape;706;p32"/>
                <p:cNvSpPr/>
                <p:nvPr>
                  <p:custDataLst>
                    <p:tags r:id="rId30"/>
                  </p:custDataLst>
                </p:nvPr>
              </p:nvSpPr>
              <p:spPr>
                <a:xfrm>
                  <a:off x="4051064" y="2548209"/>
                  <a:ext cx="103192" cy="208427"/>
                </a:xfrm>
                <a:custGeom>
                  <a:avLst/>
                  <a:gdLst/>
                  <a:ahLst/>
                  <a:cxnLst/>
                  <a:rect l="l" t="t" r="r" b="b"/>
                  <a:pathLst>
                    <a:path w="43" h="86" extrusionOk="0">
                      <a:moveTo>
                        <a:pt x="23" y="85"/>
                      </a:moveTo>
                      <a:cubicBezTo>
                        <a:pt x="23" y="86"/>
                        <a:pt x="30" y="80"/>
                        <a:pt x="31" y="79"/>
                      </a:cubicBezTo>
                      <a:cubicBezTo>
                        <a:pt x="34" y="75"/>
                        <a:pt x="36" y="72"/>
                        <a:pt x="38" y="68"/>
                      </a:cubicBezTo>
                      <a:cubicBezTo>
                        <a:pt x="41" y="59"/>
                        <a:pt x="43" y="50"/>
                        <a:pt x="42" y="42"/>
                      </a:cubicBezTo>
                      <a:cubicBezTo>
                        <a:pt x="39" y="20"/>
                        <a:pt x="22" y="3"/>
                        <a:pt x="0" y="0"/>
                      </a:cubicBezTo>
                      <a:cubicBezTo>
                        <a:pt x="0" y="0"/>
                        <a:pt x="22" y="84"/>
                        <a:pt x="23" y="85"/>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7" name="Google Shape;707;p32"/>
                <p:cNvSpPr/>
                <p:nvPr>
                  <p:custDataLst>
                    <p:tags r:id="rId31"/>
                  </p:custDataLst>
                </p:nvPr>
              </p:nvSpPr>
              <p:spPr>
                <a:xfrm>
                  <a:off x="3654643" y="2470559"/>
                  <a:ext cx="453636" cy="493483"/>
                </a:xfrm>
                <a:custGeom>
                  <a:avLst/>
                  <a:gdLst/>
                  <a:ahLst/>
                  <a:cxnLst/>
                  <a:rect l="l" t="t" r="r" b="b"/>
                  <a:pathLst>
                    <a:path w="188" h="204" extrusionOk="0">
                      <a:moveTo>
                        <a:pt x="94" y="0"/>
                      </a:moveTo>
                      <a:cubicBezTo>
                        <a:pt x="42" y="0"/>
                        <a:pt x="0" y="42"/>
                        <a:pt x="0" y="94"/>
                      </a:cubicBezTo>
                      <a:cubicBezTo>
                        <a:pt x="0" y="178"/>
                        <a:pt x="0" y="178"/>
                        <a:pt x="0" y="178"/>
                      </a:cubicBezTo>
                      <a:cubicBezTo>
                        <a:pt x="27" y="195"/>
                        <a:pt x="57" y="204"/>
                        <a:pt x="91" y="204"/>
                      </a:cubicBezTo>
                      <a:cubicBezTo>
                        <a:pt x="127" y="204"/>
                        <a:pt x="161" y="193"/>
                        <a:pt x="188" y="173"/>
                      </a:cubicBezTo>
                      <a:cubicBezTo>
                        <a:pt x="188" y="94"/>
                        <a:pt x="188" y="94"/>
                        <a:pt x="188" y="94"/>
                      </a:cubicBezTo>
                      <a:cubicBezTo>
                        <a:pt x="188" y="42"/>
                        <a:pt x="146" y="0"/>
                        <a:pt x="94" y="0"/>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8" name="Google Shape;708;p32"/>
                <p:cNvSpPr/>
                <p:nvPr>
                  <p:custDataLst>
                    <p:tags r:id="rId32"/>
                  </p:custDataLst>
                </p:nvPr>
              </p:nvSpPr>
              <p:spPr>
                <a:xfrm>
                  <a:off x="3792573" y="2695334"/>
                  <a:ext cx="161429" cy="268708"/>
                </a:xfrm>
                <a:custGeom>
                  <a:avLst/>
                  <a:gdLst/>
                  <a:ahLst/>
                  <a:cxnLst/>
                  <a:rect l="l" t="t" r="r" b="b"/>
                  <a:pathLst>
                    <a:path w="67" h="111" extrusionOk="0">
                      <a:moveTo>
                        <a:pt x="34" y="0"/>
                      </a:moveTo>
                      <a:cubicBezTo>
                        <a:pt x="15" y="0"/>
                        <a:pt x="0" y="15"/>
                        <a:pt x="0" y="34"/>
                      </a:cubicBezTo>
                      <a:cubicBezTo>
                        <a:pt x="0" y="108"/>
                        <a:pt x="0" y="108"/>
                        <a:pt x="0" y="108"/>
                      </a:cubicBezTo>
                      <a:cubicBezTo>
                        <a:pt x="11" y="110"/>
                        <a:pt x="22" y="111"/>
                        <a:pt x="34" y="111"/>
                      </a:cubicBezTo>
                      <a:cubicBezTo>
                        <a:pt x="45" y="111"/>
                        <a:pt x="56" y="110"/>
                        <a:pt x="67" y="108"/>
                      </a:cubicBezTo>
                      <a:cubicBezTo>
                        <a:pt x="67" y="34"/>
                        <a:pt x="67" y="34"/>
                        <a:pt x="67" y="34"/>
                      </a:cubicBezTo>
                      <a:cubicBezTo>
                        <a:pt x="67" y="15"/>
                        <a:pt x="52" y="0"/>
                        <a:pt x="34" y="0"/>
                      </a:cubicBez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9" name="Google Shape;709;p32"/>
                <p:cNvSpPr/>
                <p:nvPr>
                  <p:custDataLst>
                    <p:tags r:id="rId33"/>
                  </p:custDataLst>
                </p:nvPr>
              </p:nvSpPr>
              <p:spPr>
                <a:xfrm>
                  <a:off x="3780312" y="2487929"/>
                  <a:ext cx="188100" cy="81600"/>
                </a:xfrm>
                <a:prstGeom prst="ellipse">
                  <a:avLst/>
                </a:pr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0" name="Google Shape;710;p32"/>
                <p:cNvSpPr/>
                <p:nvPr>
                  <p:custDataLst>
                    <p:tags r:id="rId34"/>
                  </p:custDataLst>
                </p:nvPr>
              </p:nvSpPr>
              <p:spPr>
                <a:xfrm>
                  <a:off x="3826289" y="2383715"/>
                  <a:ext cx="96040" cy="169603"/>
                </a:xfrm>
                <a:custGeom>
                  <a:avLst/>
                  <a:gdLst/>
                  <a:ahLst/>
                  <a:cxnLst/>
                  <a:rect l="l" t="t" r="r" b="b"/>
                  <a:pathLst>
                    <a:path w="40" h="70" extrusionOk="0">
                      <a:moveTo>
                        <a:pt x="0" y="0"/>
                      </a:moveTo>
                      <a:cubicBezTo>
                        <a:pt x="0" y="54"/>
                        <a:pt x="0" y="54"/>
                        <a:pt x="0" y="54"/>
                      </a:cubicBezTo>
                      <a:cubicBezTo>
                        <a:pt x="0" y="62"/>
                        <a:pt x="0" y="62"/>
                        <a:pt x="0" y="62"/>
                      </a:cubicBezTo>
                      <a:cubicBezTo>
                        <a:pt x="0" y="64"/>
                        <a:pt x="1" y="67"/>
                        <a:pt x="4" y="68"/>
                      </a:cubicBezTo>
                      <a:cubicBezTo>
                        <a:pt x="8" y="69"/>
                        <a:pt x="13" y="70"/>
                        <a:pt x="20" y="70"/>
                      </a:cubicBezTo>
                      <a:cubicBezTo>
                        <a:pt x="26" y="70"/>
                        <a:pt x="32" y="69"/>
                        <a:pt x="36" y="68"/>
                      </a:cubicBezTo>
                      <a:cubicBezTo>
                        <a:pt x="38" y="67"/>
                        <a:pt x="40" y="64"/>
                        <a:pt x="40" y="62"/>
                      </a:cubicBezTo>
                      <a:cubicBezTo>
                        <a:pt x="40" y="54"/>
                        <a:pt x="40" y="54"/>
                        <a:pt x="40" y="54"/>
                      </a:cubicBezTo>
                      <a:cubicBezTo>
                        <a:pt x="40" y="0"/>
                        <a:pt x="40" y="0"/>
                        <a:pt x="40" y="0"/>
                      </a:cubicBezTo>
                      <a:lnTo>
                        <a:pt x="0" y="0"/>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1" name="Google Shape;711;p32"/>
                <p:cNvSpPr/>
                <p:nvPr>
                  <p:custDataLst>
                    <p:tags r:id="rId35"/>
                  </p:custDataLst>
                </p:nvPr>
              </p:nvSpPr>
              <p:spPr>
                <a:xfrm>
                  <a:off x="3635231" y="1943360"/>
                  <a:ext cx="476100" cy="477000"/>
                </a:xfrm>
                <a:prstGeom prst="ellipse">
                  <a:avLst/>
                </a:pr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2" name="Google Shape;712;p32"/>
                <p:cNvSpPr/>
                <p:nvPr>
                  <p:custDataLst>
                    <p:tags r:id="rId36"/>
                  </p:custDataLst>
                </p:nvPr>
              </p:nvSpPr>
              <p:spPr>
                <a:xfrm>
                  <a:off x="3729227" y="2265197"/>
                  <a:ext cx="287099" cy="86845"/>
                </a:xfrm>
                <a:custGeom>
                  <a:avLst/>
                  <a:gdLst/>
                  <a:ahLst/>
                  <a:cxnLst/>
                  <a:rect l="l" t="t" r="r" b="b"/>
                  <a:pathLst>
                    <a:path w="119" h="36" extrusionOk="0">
                      <a:moveTo>
                        <a:pt x="4" y="0"/>
                      </a:moveTo>
                      <a:cubicBezTo>
                        <a:pt x="2" y="0"/>
                        <a:pt x="0" y="3"/>
                        <a:pt x="2" y="5"/>
                      </a:cubicBezTo>
                      <a:cubicBezTo>
                        <a:pt x="14" y="24"/>
                        <a:pt x="36" y="36"/>
                        <a:pt x="60" y="36"/>
                      </a:cubicBezTo>
                      <a:cubicBezTo>
                        <a:pt x="84" y="36"/>
                        <a:pt x="105" y="24"/>
                        <a:pt x="118" y="5"/>
                      </a:cubicBezTo>
                      <a:cubicBezTo>
                        <a:pt x="119" y="3"/>
                        <a:pt x="118" y="0"/>
                        <a:pt x="115" y="0"/>
                      </a:cubicBezTo>
                      <a:lnTo>
                        <a:pt x="4" y="0"/>
                      </a:ln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3" name="Google Shape;713;p32"/>
                <p:cNvSpPr/>
                <p:nvPr>
                  <p:custDataLst>
                    <p:tags r:id="rId37"/>
                  </p:custDataLst>
                </p:nvPr>
              </p:nvSpPr>
              <p:spPr>
                <a:xfrm>
                  <a:off x="3707772" y="2098659"/>
                  <a:ext cx="331031" cy="113409"/>
                </a:xfrm>
                <a:custGeom>
                  <a:avLst/>
                  <a:gdLst/>
                  <a:ahLst/>
                  <a:cxnLst/>
                  <a:rect l="l" t="t" r="r" b="b"/>
                  <a:pathLst>
                    <a:path w="137" h="47" extrusionOk="0">
                      <a:moveTo>
                        <a:pt x="125" y="47"/>
                      </a:moveTo>
                      <a:cubicBezTo>
                        <a:pt x="12" y="47"/>
                        <a:pt x="12" y="47"/>
                        <a:pt x="12" y="47"/>
                      </a:cubicBezTo>
                      <a:cubicBezTo>
                        <a:pt x="5" y="47"/>
                        <a:pt x="0" y="41"/>
                        <a:pt x="0" y="35"/>
                      </a:cubicBezTo>
                      <a:cubicBezTo>
                        <a:pt x="0" y="12"/>
                        <a:pt x="0" y="12"/>
                        <a:pt x="0" y="12"/>
                      </a:cubicBezTo>
                      <a:cubicBezTo>
                        <a:pt x="0" y="6"/>
                        <a:pt x="5" y="0"/>
                        <a:pt x="12" y="0"/>
                      </a:cubicBezTo>
                      <a:cubicBezTo>
                        <a:pt x="125" y="0"/>
                        <a:pt x="125" y="0"/>
                        <a:pt x="125" y="0"/>
                      </a:cubicBezTo>
                      <a:cubicBezTo>
                        <a:pt x="131" y="0"/>
                        <a:pt x="137" y="6"/>
                        <a:pt x="137" y="12"/>
                      </a:cubicBezTo>
                      <a:cubicBezTo>
                        <a:pt x="137" y="35"/>
                        <a:pt x="137" y="35"/>
                        <a:pt x="137" y="35"/>
                      </a:cubicBezTo>
                      <a:cubicBezTo>
                        <a:pt x="137" y="41"/>
                        <a:pt x="131" y="47"/>
                        <a:pt x="125" y="47"/>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4" name="Google Shape;714;p32"/>
                <p:cNvSpPr/>
                <p:nvPr>
                  <p:custDataLst>
                    <p:tags r:id="rId38"/>
                  </p:custDataLst>
                </p:nvPr>
              </p:nvSpPr>
              <p:spPr>
                <a:xfrm>
                  <a:off x="3768052" y="2132376"/>
                  <a:ext cx="43934" cy="51085"/>
                </a:xfrm>
                <a:custGeom>
                  <a:avLst/>
                  <a:gdLst/>
                  <a:ahLst/>
                  <a:cxnLst/>
                  <a:rect l="l" t="t" r="r" b="b"/>
                  <a:pathLst>
                    <a:path w="43" h="50" extrusionOk="0">
                      <a:moveTo>
                        <a:pt x="43" y="10"/>
                      </a:moveTo>
                      <a:lnTo>
                        <a:pt x="35" y="10"/>
                      </a:lnTo>
                      <a:lnTo>
                        <a:pt x="35" y="0"/>
                      </a:lnTo>
                      <a:lnTo>
                        <a:pt x="7" y="0"/>
                      </a:lnTo>
                      <a:lnTo>
                        <a:pt x="7" y="10"/>
                      </a:lnTo>
                      <a:lnTo>
                        <a:pt x="0" y="10"/>
                      </a:lnTo>
                      <a:lnTo>
                        <a:pt x="0" y="40"/>
                      </a:lnTo>
                      <a:lnTo>
                        <a:pt x="7" y="40"/>
                      </a:lnTo>
                      <a:lnTo>
                        <a:pt x="7" y="50"/>
                      </a:lnTo>
                      <a:lnTo>
                        <a:pt x="35" y="50"/>
                      </a:lnTo>
                      <a:lnTo>
                        <a:pt x="35" y="40"/>
                      </a:lnTo>
                      <a:lnTo>
                        <a:pt x="43" y="40"/>
                      </a:lnTo>
                      <a:lnTo>
                        <a:pt x="43" y="10"/>
                      </a:lnTo>
                      <a:close/>
                    </a:path>
                  </a:pathLst>
                </a:cu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5" name="Google Shape;715;p32"/>
                <p:cNvSpPr/>
                <p:nvPr>
                  <p:custDataLst>
                    <p:tags r:id="rId39"/>
                  </p:custDataLst>
                </p:nvPr>
              </p:nvSpPr>
              <p:spPr>
                <a:xfrm>
                  <a:off x="3939698" y="2132376"/>
                  <a:ext cx="40868" cy="51085"/>
                </a:xfrm>
                <a:custGeom>
                  <a:avLst/>
                  <a:gdLst/>
                  <a:ahLst/>
                  <a:cxnLst/>
                  <a:rect l="l" t="t" r="r" b="b"/>
                  <a:pathLst>
                    <a:path w="40" h="50" extrusionOk="0">
                      <a:moveTo>
                        <a:pt x="40" y="10"/>
                      </a:moveTo>
                      <a:lnTo>
                        <a:pt x="33" y="10"/>
                      </a:lnTo>
                      <a:lnTo>
                        <a:pt x="33" y="0"/>
                      </a:lnTo>
                      <a:lnTo>
                        <a:pt x="7" y="0"/>
                      </a:lnTo>
                      <a:lnTo>
                        <a:pt x="7" y="10"/>
                      </a:lnTo>
                      <a:lnTo>
                        <a:pt x="0" y="10"/>
                      </a:lnTo>
                      <a:lnTo>
                        <a:pt x="0" y="40"/>
                      </a:lnTo>
                      <a:lnTo>
                        <a:pt x="7" y="40"/>
                      </a:lnTo>
                      <a:lnTo>
                        <a:pt x="7" y="50"/>
                      </a:lnTo>
                      <a:lnTo>
                        <a:pt x="33" y="50"/>
                      </a:lnTo>
                      <a:lnTo>
                        <a:pt x="33" y="40"/>
                      </a:lnTo>
                      <a:lnTo>
                        <a:pt x="40" y="40"/>
                      </a:lnTo>
                      <a:lnTo>
                        <a:pt x="40" y="10"/>
                      </a:lnTo>
                      <a:close/>
                    </a:path>
                  </a:pathLst>
                </a:cu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6" name="Google Shape;716;p32"/>
                <p:cNvSpPr/>
                <p:nvPr>
                  <p:custDataLst>
                    <p:tags r:id="rId40"/>
                  </p:custDataLst>
                </p:nvPr>
              </p:nvSpPr>
              <p:spPr>
                <a:xfrm>
                  <a:off x="3613775" y="2098659"/>
                  <a:ext cx="45977" cy="145082"/>
                </a:xfrm>
                <a:custGeom>
                  <a:avLst/>
                  <a:gdLst/>
                  <a:ahLst/>
                  <a:cxnLst/>
                  <a:rect l="l" t="t" r="r" b="b"/>
                  <a:pathLst>
                    <a:path w="19" h="60" extrusionOk="0">
                      <a:moveTo>
                        <a:pt x="9" y="0"/>
                      </a:moveTo>
                      <a:cubicBezTo>
                        <a:pt x="4" y="0"/>
                        <a:pt x="0" y="4"/>
                        <a:pt x="0" y="9"/>
                      </a:cubicBezTo>
                      <a:cubicBezTo>
                        <a:pt x="0" y="51"/>
                        <a:pt x="0" y="51"/>
                        <a:pt x="0" y="51"/>
                      </a:cubicBezTo>
                      <a:cubicBezTo>
                        <a:pt x="0" y="56"/>
                        <a:pt x="4" y="60"/>
                        <a:pt x="9" y="60"/>
                      </a:cubicBezTo>
                      <a:cubicBezTo>
                        <a:pt x="15" y="60"/>
                        <a:pt x="19" y="56"/>
                        <a:pt x="19" y="51"/>
                      </a:cubicBezTo>
                      <a:cubicBezTo>
                        <a:pt x="19" y="9"/>
                        <a:pt x="19" y="9"/>
                        <a:pt x="19" y="9"/>
                      </a:cubicBezTo>
                      <a:cubicBezTo>
                        <a:pt x="19" y="4"/>
                        <a:pt x="15" y="0"/>
                        <a:pt x="9" y="0"/>
                      </a:cubicBez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7" name="Google Shape;717;p32"/>
                <p:cNvSpPr/>
                <p:nvPr>
                  <p:custDataLst>
                    <p:tags r:id="rId41"/>
                  </p:custDataLst>
                </p:nvPr>
              </p:nvSpPr>
              <p:spPr>
                <a:xfrm>
                  <a:off x="3543278" y="2158940"/>
                  <a:ext cx="90000" cy="17400"/>
                </a:xfrm>
                <a:prstGeom prst="rect">
                  <a:avLst/>
                </a:pr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8" name="Google Shape;718;p32"/>
                <p:cNvSpPr/>
                <p:nvPr>
                  <p:custDataLst>
                    <p:tags r:id="rId42"/>
                  </p:custDataLst>
                </p:nvPr>
              </p:nvSpPr>
              <p:spPr>
                <a:xfrm>
                  <a:off x="3526930" y="2149744"/>
                  <a:ext cx="37800" cy="37800"/>
                </a:xfrm>
                <a:prstGeom prst="ellipse">
                  <a:avLst/>
                </a:pr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9" name="Google Shape;719;p32"/>
                <p:cNvSpPr/>
                <p:nvPr>
                  <p:custDataLst>
                    <p:tags r:id="rId43"/>
                  </p:custDataLst>
                </p:nvPr>
              </p:nvSpPr>
              <p:spPr>
                <a:xfrm>
                  <a:off x="3808920" y="1943360"/>
                  <a:ext cx="130778" cy="104214"/>
                </a:xfrm>
                <a:custGeom>
                  <a:avLst/>
                  <a:gdLst/>
                  <a:ahLst/>
                  <a:cxnLst/>
                  <a:rect l="l" t="t" r="r" b="b"/>
                  <a:pathLst>
                    <a:path w="54" h="43" extrusionOk="0">
                      <a:moveTo>
                        <a:pt x="17" y="43"/>
                      </a:moveTo>
                      <a:cubicBezTo>
                        <a:pt x="36" y="43"/>
                        <a:pt x="36" y="43"/>
                        <a:pt x="36" y="43"/>
                      </a:cubicBezTo>
                      <a:cubicBezTo>
                        <a:pt x="46" y="43"/>
                        <a:pt x="54" y="35"/>
                        <a:pt x="54" y="25"/>
                      </a:cubicBezTo>
                      <a:cubicBezTo>
                        <a:pt x="54" y="4"/>
                        <a:pt x="54" y="4"/>
                        <a:pt x="54" y="4"/>
                      </a:cubicBezTo>
                      <a:cubicBezTo>
                        <a:pt x="45" y="1"/>
                        <a:pt x="36" y="0"/>
                        <a:pt x="27" y="0"/>
                      </a:cubicBezTo>
                      <a:cubicBezTo>
                        <a:pt x="17" y="0"/>
                        <a:pt x="8" y="1"/>
                        <a:pt x="0" y="4"/>
                      </a:cubicBezTo>
                      <a:cubicBezTo>
                        <a:pt x="0" y="25"/>
                        <a:pt x="0" y="25"/>
                        <a:pt x="0" y="25"/>
                      </a:cubicBezTo>
                      <a:cubicBezTo>
                        <a:pt x="0" y="35"/>
                        <a:pt x="8" y="43"/>
                        <a:pt x="17" y="43"/>
                      </a:cubicBez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0" name="Google Shape;720;p32"/>
                <p:cNvSpPr/>
                <p:nvPr>
                  <p:custDataLst>
                    <p:tags r:id="rId44"/>
                  </p:custDataLst>
                </p:nvPr>
              </p:nvSpPr>
              <p:spPr>
                <a:xfrm>
                  <a:off x="3865114" y="1859580"/>
                  <a:ext cx="16500" cy="87000"/>
                </a:xfrm>
                <a:prstGeom prst="rect">
                  <a:avLst/>
                </a:pr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1" name="Google Shape;721;p32"/>
                <p:cNvSpPr/>
                <p:nvPr>
                  <p:custDataLst>
                    <p:tags r:id="rId45"/>
                  </p:custDataLst>
                </p:nvPr>
              </p:nvSpPr>
              <p:spPr>
                <a:xfrm>
                  <a:off x="3847745" y="1833016"/>
                  <a:ext cx="53100" cy="55200"/>
                </a:xfrm>
                <a:prstGeom prst="ellipse">
                  <a:avLst/>
                </a:pr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2" name="Google Shape;722;p32"/>
                <p:cNvSpPr/>
                <p:nvPr>
                  <p:custDataLst>
                    <p:tags r:id="rId46"/>
                  </p:custDataLst>
                </p:nvPr>
              </p:nvSpPr>
              <p:spPr>
                <a:xfrm>
                  <a:off x="4088866" y="2098659"/>
                  <a:ext cx="43933" cy="145082"/>
                </a:xfrm>
                <a:custGeom>
                  <a:avLst/>
                  <a:gdLst/>
                  <a:ahLst/>
                  <a:cxnLst/>
                  <a:rect l="l" t="t" r="r" b="b"/>
                  <a:pathLst>
                    <a:path w="18" h="60" extrusionOk="0">
                      <a:moveTo>
                        <a:pt x="9" y="0"/>
                      </a:moveTo>
                      <a:cubicBezTo>
                        <a:pt x="4" y="0"/>
                        <a:pt x="0" y="4"/>
                        <a:pt x="0" y="9"/>
                      </a:cubicBezTo>
                      <a:cubicBezTo>
                        <a:pt x="0" y="51"/>
                        <a:pt x="0" y="51"/>
                        <a:pt x="0" y="51"/>
                      </a:cubicBezTo>
                      <a:cubicBezTo>
                        <a:pt x="0" y="56"/>
                        <a:pt x="4" y="60"/>
                        <a:pt x="9" y="60"/>
                      </a:cubicBezTo>
                      <a:cubicBezTo>
                        <a:pt x="14" y="60"/>
                        <a:pt x="18" y="56"/>
                        <a:pt x="18" y="51"/>
                      </a:cubicBezTo>
                      <a:cubicBezTo>
                        <a:pt x="18" y="9"/>
                        <a:pt x="18" y="9"/>
                        <a:pt x="18" y="9"/>
                      </a:cubicBezTo>
                      <a:cubicBezTo>
                        <a:pt x="18" y="4"/>
                        <a:pt x="14" y="0"/>
                        <a:pt x="9" y="0"/>
                      </a:cubicBez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3" name="Google Shape;723;p32"/>
                <p:cNvSpPr/>
                <p:nvPr>
                  <p:custDataLst>
                    <p:tags r:id="rId47"/>
                  </p:custDataLst>
                </p:nvPr>
              </p:nvSpPr>
              <p:spPr>
                <a:xfrm>
                  <a:off x="4113387" y="2160983"/>
                  <a:ext cx="90000" cy="15300"/>
                </a:xfrm>
                <a:prstGeom prst="rect">
                  <a:avLst/>
                </a:pr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4" name="Google Shape;724;p32"/>
                <p:cNvSpPr/>
                <p:nvPr>
                  <p:custDataLst>
                    <p:tags r:id="rId48"/>
                  </p:custDataLst>
                </p:nvPr>
              </p:nvSpPr>
              <p:spPr>
                <a:xfrm>
                  <a:off x="4180820" y="2149744"/>
                  <a:ext cx="38700" cy="37800"/>
                </a:xfrm>
                <a:prstGeom prst="ellipse">
                  <a:avLst/>
                </a:pr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5" name="Google Shape;725;p32"/>
                <p:cNvSpPr/>
                <p:nvPr>
                  <p:custDataLst>
                    <p:tags r:id="rId49"/>
                  </p:custDataLst>
                </p:nvPr>
              </p:nvSpPr>
              <p:spPr>
                <a:xfrm>
                  <a:off x="3222463" y="1040175"/>
                  <a:ext cx="1294496" cy="722345"/>
                </a:xfrm>
                <a:custGeom>
                  <a:avLst/>
                  <a:gdLst/>
                  <a:ahLst/>
                  <a:cxnLst/>
                  <a:rect l="l" t="t" r="r" b="b"/>
                  <a:pathLst>
                    <a:path w="536" h="299" extrusionOk="0">
                      <a:moveTo>
                        <a:pt x="499" y="0"/>
                      </a:moveTo>
                      <a:cubicBezTo>
                        <a:pt x="37" y="0"/>
                        <a:pt x="37" y="0"/>
                        <a:pt x="37" y="0"/>
                      </a:cubicBezTo>
                      <a:cubicBezTo>
                        <a:pt x="16" y="0"/>
                        <a:pt x="0" y="17"/>
                        <a:pt x="0" y="37"/>
                      </a:cubicBezTo>
                      <a:cubicBezTo>
                        <a:pt x="0" y="188"/>
                        <a:pt x="0" y="188"/>
                        <a:pt x="0" y="188"/>
                      </a:cubicBezTo>
                      <a:cubicBezTo>
                        <a:pt x="0" y="209"/>
                        <a:pt x="16" y="225"/>
                        <a:pt x="37" y="225"/>
                      </a:cubicBezTo>
                      <a:cubicBezTo>
                        <a:pt x="214" y="225"/>
                        <a:pt x="214" y="225"/>
                        <a:pt x="214" y="225"/>
                      </a:cubicBezTo>
                      <a:cubicBezTo>
                        <a:pt x="252" y="288"/>
                        <a:pt x="252" y="288"/>
                        <a:pt x="252" y="288"/>
                      </a:cubicBezTo>
                      <a:cubicBezTo>
                        <a:pt x="259" y="299"/>
                        <a:pt x="276" y="299"/>
                        <a:pt x="284" y="288"/>
                      </a:cubicBezTo>
                      <a:cubicBezTo>
                        <a:pt x="322" y="225"/>
                        <a:pt x="322" y="225"/>
                        <a:pt x="322" y="225"/>
                      </a:cubicBezTo>
                      <a:cubicBezTo>
                        <a:pt x="499" y="225"/>
                        <a:pt x="499" y="225"/>
                        <a:pt x="499" y="225"/>
                      </a:cubicBezTo>
                      <a:cubicBezTo>
                        <a:pt x="520" y="225"/>
                        <a:pt x="536" y="209"/>
                        <a:pt x="536" y="188"/>
                      </a:cubicBezTo>
                      <a:cubicBezTo>
                        <a:pt x="536" y="37"/>
                        <a:pt x="536" y="37"/>
                        <a:pt x="536" y="37"/>
                      </a:cubicBezTo>
                      <a:cubicBezTo>
                        <a:pt x="536" y="17"/>
                        <a:pt x="520" y="0"/>
                        <a:pt x="499" y="0"/>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26" name="Google Shape;726;p32"/>
              <p:cNvSpPr/>
              <p:nvPr>
                <p:custDataLst>
                  <p:tags r:id="rId50"/>
                </p:custDataLst>
              </p:nvPr>
            </p:nvSpPr>
            <p:spPr>
              <a:xfrm>
                <a:off x="3800666" y="2433987"/>
                <a:ext cx="983484" cy="360467"/>
              </a:xfrm>
              <a:custGeom>
                <a:avLst/>
                <a:gdLst/>
                <a:ahLst/>
                <a:cxnLst/>
                <a:rect l="l" t="t" r="r" b="b"/>
                <a:pathLst>
                  <a:path w="480" h="176" extrusionOk="0">
                    <a:moveTo>
                      <a:pt x="4" y="167"/>
                    </a:moveTo>
                    <a:cubicBezTo>
                      <a:pt x="50" y="120"/>
                      <a:pt x="50" y="120"/>
                      <a:pt x="50" y="120"/>
                    </a:cubicBezTo>
                    <a:cubicBezTo>
                      <a:pt x="50" y="37"/>
                      <a:pt x="50" y="37"/>
                      <a:pt x="50" y="37"/>
                    </a:cubicBezTo>
                    <a:cubicBezTo>
                      <a:pt x="50" y="17"/>
                      <a:pt x="67" y="0"/>
                      <a:pt x="87" y="0"/>
                    </a:cubicBezTo>
                    <a:cubicBezTo>
                      <a:pt x="443" y="0"/>
                      <a:pt x="443" y="0"/>
                      <a:pt x="443" y="0"/>
                    </a:cubicBezTo>
                    <a:cubicBezTo>
                      <a:pt x="463" y="0"/>
                      <a:pt x="480" y="17"/>
                      <a:pt x="480" y="37"/>
                    </a:cubicBezTo>
                    <a:cubicBezTo>
                      <a:pt x="480" y="139"/>
                      <a:pt x="480" y="139"/>
                      <a:pt x="480" y="139"/>
                    </a:cubicBezTo>
                    <a:cubicBezTo>
                      <a:pt x="480" y="160"/>
                      <a:pt x="463" y="176"/>
                      <a:pt x="443" y="176"/>
                    </a:cubicBezTo>
                    <a:cubicBezTo>
                      <a:pt x="7" y="176"/>
                      <a:pt x="7" y="176"/>
                      <a:pt x="7" y="176"/>
                    </a:cubicBezTo>
                    <a:cubicBezTo>
                      <a:pt x="3" y="176"/>
                      <a:pt x="0" y="171"/>
                      <a:pt x="4" y="167"/>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7" name="Google Shape;727;p32"/>
              <p:cNvSpPr/>
              <p:nvPr>
                <p:custDataLst>
                  <p:tags r:id="rId51"/>
                </p:custDataLst>
              </p:nvPr>
            </p:nvSpPr>
            <p:spPr>
              <a:xfrm>
                <a:off x="4520348" y="2363800"/>
                <a:ext cx="47578" cy="46815"/>
              </a:xfrm>
              <a:prstGeom prst="ellipse">
                <a:avLst/>
              </a:pr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8" name="Google Shape;728;p32"/>
              <p:cNvSpPr/>
              <p:nvPr>
                <p:custDataLst>
                  <p:tags r:id="rId52"/>
                </p:custDataLst>
              </p:nvPr>
            </p:nvSpPr>
            <p:spPr>
              <a:xfrm>
                <a:off x="4057152" y="2563097"/>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9" name="Google Shape;729;p32"/>
              <p:cNvSpPr/>
              <p:nvPr>
                <p:custDataLst>
                  <p:tags r:id="rId53"/>
                </p:custDataLst>
              </p:nvPr>
            </p:nvSpPr>
            <p:spPr>
              <a:xfrm>
                <a:off x="4057152" y="262461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0" name="Google Shape;730;p32"/>
              <p:cNvSpPr/>
              <p:nvPr>
                <p:custDataLst>
                  <p:tags r:id="rId54"/>
                </p:custDataLst>
              </p:nvPr>
            </p:nvSpPr>
            <p:spPr>
              <a:xfrm>
                <a:off x="4057152" y="2686141"/>
                <a:ext cx="567562" cy="15597"/>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1" name="Google Shape;731;p32"/>
              <p:cNvSpPr/>
              <p:nvPr>
                <p:custDataLst>
                  <p:tags r:id="rId55"/>
                </p:custDataLst>
              </p:nvPr>
            </p:nvSpPr>
            <p:spPr>
              <a:xfrm>
                <a:off x="3800666" y="3160986"/>
                <a:ext cx="983484" cy="361334"/>
              </a:xfrm>
              <a:custGeom>
                <a:avLst/>
                <a:gdLst/>
                <a:ahLst/>
                <a:cxnLst/>
                <a:rect l="l" t="t" r="r" b="b"/>
                <a:pathLst>
                  <a:path w="480" h="176" extrusionOk="0">
                    <a:moveTo>
                      <a:pt x="4" y="9"/>
                    </a:moveTo>
                    <a:cubicBezTo>
                      <a:pt x="50" y="56"/>
                      <a:pt x="50" y="56"/>
                      <a:pt x="50" y="56"/>
                    </a:cubicBezTo>
                    <a:cubicBezTo>
                      <a:pt x="50" y="139"/>
                      <a:pt x="50" y="139"/>
                      <a:pt x="50" y="139"/>
                    </a:cubicBezTo>
                    <a:cubicBezTo>
                      <a:pt x="50" y="159"/>
                      <a:pt x="67" y="176"/>
                      <a:pt x="87" y="176"/>
                    </a:cubicBezTo>
                    <a:cubicBezTo>
                      <a:pt x="443" y="176"/>
                      <a:pt x="443" y="176"/>
                      <a:pt x="443" y="176"/>
                    </a:cubicBezTo>
                    <a:cubicBezTo>
                      <a:pt x="463" y="176"/>
                      <a:pt x="480" y="159"/>
                      <a:pt x="480" y="139"/>
                    </a:cubicBezTo>
                    <a:cubicBezTo>
                      <a:pt x="480" y="37"/>
                      <a:pt x="480" y="37"/>
                      <a:pt x="480" y="37"/>
                    </a:cubicBezTo>
                    <a:cubicBezTo>
                      <a:pt x="480" y="17"/>
                      <a:pt x="463" y="0"/>
                      <a:pt x="443" y="0"/>
                    </a:cubicBezTo>
                    <a:cubicBezTo>
                      <a:pt x="7" y="0"/>
                      <a:pt x="7" y="0"/>
                      <a:pt x="7" y="0"/>
                    </a:cubicBezTo>
                    <a:cubicBezTo>
                      <a:pt x="3" y="0"/>
                      <a:pt x="0" y="6"/>
                      <a:pt x="4" y="9"/>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2" name="Google Shape;732;p32"/>
              <p:cNvSpPr/>
              <p:nvPr>
                <p:custDataLst>
                  <p:tags r:id="rId56"/>
                </p:custDataLst>
              </p:nvPr>
            </p:nvSpPr>
            <p:spPr>
              <a:xfrm>
                <a:off x="4520348" y="3093399"/>
                <a:ext cx="47578" cy="47578"/>
              </a:xfrm>
              <a:prstGeom prst="ellipse">
                <a:avLst/>
              </a:pr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3" name="Google Shape;733;p32"/>
              <p:cNvSpPr/>
              <p:nvPr>
                <p:custDataLst>
                  <p:tags r:id="rId57"/>
                </p:custDataLst>
              </p:nvPr>
            </p:nvSpPr>
            <p:spPr>
              <a:xfrm>
                <a:off x="4057152" y="3292695"/>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4" name="Google Shape;734;p32"/>
              <p:cNvSpPr/>
              <p:nvPr>
                <p:custDataLst>
                  <p:tags r:id="rId58"/>
                </p:custDataLst>
              </p:nvPr>
            </p:nvSpPr>
            <p:spPr>
              <a:xfrm>
                <a:off x="4057152" y="3354218"/>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5" name="Google Shape;735;p32"/>
              <p:cNvSpPr/>
              <p:nvPr>
                <p:custDataLst>
                  <p:tags r:id="rId59"/>
                </p:custDataLst>
              </p:nvPr>
            </p:nvSpPr>
            <p:spPr>
              <a:xfrm>
                <a:off x="4057152" y="341573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6" name="Google Shape;736;p32"/>
              <p:cNvSpPr/>
              <p:nvPr>
                <p:custDataLst>
                  <p:tags r:id="rId60"/>
                </p:custDataLst>
              </p:nvPr>
            </p:nvSpPr>
            <p:spPr>
              <a:xfrm>
                <a:off x="677713" y="1912386"/>
                <a:ext cx="982618" cy="360467"/>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7"/>
                      <a:pt x="413" y="0"/>
                      <a:pt x="393" y="0"/>
                    </a:cubicBezTo>
                    <a:cubicBezTo>
                      <a:pt x="37" y="0"/>
                      <a:pt x="37" y="0"/>
                      <a:pt x="37" y="0"/>
                    </a:cubicBezTo>
                    <a:cubicBezTo>
                      <a:pt x="17" y="0"/>
                      <a:pt x="0" y="17"/>
                      <a:pt x="0" y="37"/>
                    </a:cubicBezTo>
                    <a:cubicBezTo>
                      <a:pt x="0" y="139"/>
                      <a:pt x="0" y="139"/>
                      <a:pt x="0" y="139"/>
                    </a:cubicBezTo>
                    <a:cubicBezTo>
                      <a:pt x="0" y="160"/>
                      <a:pt x="17" y="176"/>
                      <a:pt x="37" y="176"/>
                    </a:cubicBezTo>
                    <a:cubicBezTo>
                      <a:pt x="473" y="176"/>
                      <a:pt x="473" y="176"/>
                      <a:pt x="473" y="176"/>
                    </a:cubicBezTo>
                    <a:cubicBezTo>
                      <a:pt x="478" y="176"/>
                      <a:pt x="480" y="170"/>
                      <a:pt x="477" y="167"/>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7" name="Google Shape;737;p32"/>
              <p:cNvSpPr/>
              <p:nvPr>
                <p:custDataLst>
                  <p:tags r:id="rId61"/>
                </p:custDataLst>
              </p:nvPr>
            </p:nvSpPr>
            <p:spPr>
              <a:xfrm>
                <a:off x="892607" y="1842199"/>
                <a:ext cx="46815" cy="47578"/>
              </a:xfrm>
              <a:prstGeom prst="ellipse">
                <a:avLst/>
              </a:pr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8" name="Google Shape;738;p32"/>
              <p:cNvSpPr/>
              <p:nvPr>
                <p:custDataLst>
                  <p:tags r:id="rId62"/>
                </p:custDataLst>
              </p:nvPr>
            </p:nvSpPr>
            <p:spPr>
              <a:xfrm>
                <a:off x="837150" y="2041495"/>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9" name="Google Shape;739;p32"/>
              <p:cNvSpPr/>
              <p:nvPr>
                <p:custDataLst>
                  <p:tags r:id="rId63"/>
                </p:custDataLst>
              </p:nvPr>
            </p:nvSpPr>
            <p:spPr>
              <a:xfrm>
                <a:off x="837150" y="210301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0" name="Google Shape;740;p32"/>
              <p:cNvSpPr/>
              <p:nvPr>
                <p:custDataLst>
                  <p:tags r:id="rId64"/>
                </p:custDataLst>
              </p:nvPr>
            </p:nvSpPr>
            <p:spPr>
              <a:xfrm>
                <a:off x="837150" y="2164539"/>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1" name="Google Shape;741;p32"/>
              <p:cNvSpPr/>
              <p:nvPr>
                <p:custDataLst>
                  <p:tags r:id="rId65"/>
                </p:custDataLst>
              </p:nvPr>
            </p:nvSpPr>
            <p:spPr>
              <a:xfrm>
                <a:off x="677713" y="2640252"/>
                <a:ext cx="982618" cy="360467"/>
              </a:xfrm>
              <a:custGeom>
                <a:avLst/>
                <a:gdLst/>
                <a:ahLst/>
                <a:cxnLst/>
                <a:rect l="l" t="t" r="r" b="b"/>
                <a:pathLst>
                  <a:path w="480" h="176" extrusionOk="0">
                    <a:moveTo>
                      <a:pt x="477" y="9"/>
                    </a:moveTo>
                    <a:cubicBezTo>
                      <a:pt x="430" y="56"/>
                      <a:pt x="430" y="56"/>
                      <a:pt x="430" y="56"/>
                    </a:cubicBezTo>
                    <a:cubicBezTo>
                      <a:pt x="430" y="139"/>
                      <a:pt x="430" y="139"/>
                      <a:pt x="430" y="139"/>
                    </a:cubicBezTo>
                    <a:cubicBezTo>
                      <a:pt x="430" y="159"/>
                      <a:pt x="413" y="176"/>
                      <a:pt x="393" y="176"/>
                    </a:cubicBezTo>
                    <a:cubicBezTo>
                      <a:pt x="37" y="176"/>
                      <a:pt x="37" y="176"/>
                      <a:pt x="37" y="176"/>
                    </a:cubicBezTo>
                    <a:cubicBezTo>
                      <a:pt x="17" y="176"/>
                      <a:pt x="0" y="159"/>
                      <a:pt x="0" y="139"/>
                    </a:cubicBezTo>
                    <a:cubicBezTo>
                      <a:pt x="0" y="37"/>
                      <a:pt x="0" y="37"/>
                      <a:pt x="0" y="37"/>
                    </a:cubicBezTo>
                    <a:cubicBezTo>
                      <a:pt x="0" y="16"/>
                      <a:pt x="17" y="0"/>
                      <a:pt x="37" y="0"/>
                    </a:cubicBezTo>
                    <a:cubicBezTo>
                      <a:pt x="473" y="0"/>
                      <a:pt x="473" y="0"/>
                      <a:pt x="473" y="0"/>
                    </a:cubicBezTo>
                    <a:cubicBezTo>
                      <a:pt x="478" y="0"/>
                      <a:pt x="480" y="5"/>
                      <a:pt x="477" y="9"/>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2" name="Google Shape;742;p32"/>
              <p:cNvSpPr/>
              <p:nvPr>
                <p:custDataLst>
                  <p:tags r:id="rId66"/>
                </p:custDataLst>
              </p:nvPr>
            </p:nvSpPr>
            <p:spPr>
              <a:xfrm>
                <a:off x="892607" y="2572664"/>
                <a:ext cx="46815" cy="46815"/>
              </a:xfrm>
              <a:prstGeom prst="ellipse">
                <a:avLst/>
              </a:pr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3" name="Google Shape;743;p32"/>
              <p:cNvSpPr/>
              <p:nvPr>
                <p:custDataLst>
                  <p:tags r:id="rId67"/>
                </p:custDataLst>
              </p:nvPr>
            </p:nvSpPr>
            <p:spPr>
              <a:xfrm>
                <a:off x="837150" y="2771094"/>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4" name="Google Shape;744;p32"/>
              <p:cNvSpPr/>
              <p:nvPr>
                <p:custDataLst>
                  <p:tags r:id="rId68"/>
                </p:custDataLst>
              </p:nvPr>
            </p:nvSpPr>
            <p:spPr>
              <a:xfrm>
                <a:off x="837150" y="2832616"/>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5" name="Google Shape;745;p32"/>
              <p:cNvSpPr/>
              <p:nvPr>
                <p:custDataLst>
                  <p:tags r:id="rId69"/>
                </p:custDataLst>
              </p:nvPr>
            </p:nvSpPr>
            <p:spPr>
              <a:xfrm>
                <a:off x="837150" y="289413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746" name="Google Shape;746;p32"/>
              <p:cNvGrpSpPr/>
              <p:nvPr/>
            </p:nvGrpSpPr>
            <p:grpSpPr>
              <a:xfrm>
                <a:off x="2325022" y="1663641"/>
                <a:ext cx="811825" cy="199548"/>
                <a:chOff x="572168" y="935960"/>
                <a:chExt cx="669215" cy="164495"/>
              </a:xfrm>
            </p:grpSpPr>
            <p:sp>
              <p:nvSpPr>
                <p:cNvPr id="747" name="Google Shape;747;p32"/>
                <p:cNvSpPr/>
                <p:nvPr>
                  <p:custDataLst>
                    <p:tags r:id="rId70"/>
                  </p:custDataLst>
                </p:nvPr>
              </p:nvSpPr>
              <p:spPr>
                <a:xfrm>
                  <a:off x="572168" y="935960"/>
                  <a:ext cx="669215" cy="19413"/>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8" name="Google Shape;748;p32"/>
                <p:cNvSpPr/>
                <p:nvPr>
                  <p:custDataLst>
                    <p:tags r:id="rId71"/>
                  </p:custDataLst>
                </p:nvPr>
              </p:nvSpPr>
              <p:spPr>
                <a:xfrm>
                  <a:off x="572168" y="100850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9" name="Google Shape;749;p32"/>
                <p:cNvSpPr/>
                <p:nvPr>
                  <p:custDataLst>
                    <p:tags r:id="rId72"/>
                  </p:custDataLst>
                </p:nvPr>
              </p:nvSpPr>
              <p:spPr>
                <a:xfrm>
                  <a:off x="572168" y="108104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50" name="Google Shape;750;p32"/>
              <p:cNvGrpSpPr/>
              <p:nvPr/>
            </p:nvGrpSpPr>
            <p:grpSpPr>
              <a:xfrm>
                <a:off x="839508" y="1781556"/>
                <a:ext cx="201752" cy="202179"/>
                <a:chOff x="5471892" y="3290059"/>
                <a:chExt cx="174300" cy="174654"/>
              </a:xfrm>
            </p:grpSpPr>
            <p:sp>
              <p:nvSpPr>
                <p:cNvPr id="751" name="Google Shape;751;p32"/>
                <p:cNvSpPr/>
                <p:nvPr>
                  <p:custDataLst>
                    <p:tags r:id="rId73"/>
                  </p:custDataLst>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2" name="Google Shape;752;p32"/>
                <p:cNvSpPr/>
                <p:nvPr>
                  <p:custDataLst>
                    <p:tags r:id="rId74"/>
                  </p:custDataLst>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3" name="Google Shape;753;p32"/>
                <p:cNvSpPr/>
                <p:nvPr>
                  <p:custDataLst>
                    <p:tags r:id="rId75"/>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54" name="Google Shape;754;p32"/>
              <p:cNvGrpSpPr/>
              <p:nvPr/>
            </p:nvGrpSpPr>
            <p:grpSpPr>
              <a:xfrm>
                <a:off x="839508" y="2506331"/>
                <a:ext cx="201752" cy="202179"/>
                <a:chOff x="5471892" y="3290059"/>
                <a:chExt cx="174300" cy="174654"/>
              </a:xfrm>
            </p:grpSpPr>
            <p:sp>
              <p:nvSpPr>
                <p:cNvPr id="755" name="Google Shape;755;p32"/>
                <p:cNvSpPr/>
                <p:nvPr>
                  <p:custDataLst>
                    <p:tags r:id="rId76"/>
                  </p:custDataLst>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6" name="Google Shape;756;p32"/>
                <p:cNvSpPr/>
                <p:nvPr>
                  <p:custDataLst>
                    <p:tags r:id="rId77"/>
                  </p:custDataLst>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7" name="Google Shape;757;p32"/>
                <p:cNvSpPr/>
                <p:nvPr>
                  <p:custDataLst>
                    <p:tags r:id="rId78"/>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58" name="Google Shape;758;p32"/>
              <p:cNvGrpSpPr/>
              <p:nvPr/>
            </p:nvGrpSpPr>
            <p:grpSpPr>
              <a:xfrm>
                <a:off x="4443821" y="2320681"/>
                <a:ext cx="201752" cy="202179"/>
                <a:chOff x="5471892" y="3290059"/>
                <a:chExt cx="174300" cy="174654"/>
              </a:xfrm>
            </p:grpSpPr>
            <p:sp>
              <p:nvSpPr>
                <p:cNvPr id="759" name="Google Shape;759;p32"/>
                <p:cNvSpPr/>
                <p:nvPr>
                  <p:custDataLst>
                    <p:tags r:id="rId79"/>
                  </p:custDataLst>
                </p:nvPr>
              </p:nvSpPr>
              <p:spPr>
                <a:xfrm>
                  <a:off x="5471892" y="3290059"/>
                  <a:ext cx="174300" cy="174300"/>
                </a:xfrm>
                <a:prstGeom prst="ellipse">
                  <a:avLst/>
                </a:pr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0" name="Google Shape;760;p32"/>
                <p:cNvSpPr/>
                <p:nvPr>
                  <p:custDataLst>
                    <p:tags r:id="rId80"/>
                  </p:custDataLst>
                </p:nvPr>
              </p:nvSpPr>
              <p:spPr>
                <a:xfrm>
                  <a:off x="5529353" y="3333831"/>
                  <a:ext cx="58800" cy="57600"/>
                </a:xfrm>
                <a:prstGeom prst="ellipse">
                  <a:avLst/>
                </a:pr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1" name="Google Shape;761;p32"/>
                <p:cNvSpPr/>
                <p:nvPr>
                  <p:custDataLst>
                    <p:tags r:id="rId81"/>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62" name="Google Shape;762;p32"/>
              <p:cNvGrpSpPr/>
              <p:nvPr/>
            </p:nvGrpSpPr>
            <p:grpSpPr>
              <a:xfrm>
                <a:off x="4443821" y="3045456"/>
                <a:ext cx="201752" cy="202179"/>
                <a:chOff x="5471892" y="3290059"/>
                <a:chExt cx="174300" cy="174654"/>
              </a:xfrm>
            </p:grpSpPr>
            <p:sp>
              <p:nvSpPr>
                <p:cNvPr id="763" name="Google Shape;763;p32"/>
                <p:cNvSpPr/>
                <p:nvPr>
                  <p:custDataLst>
                    <p:tags r:id="rId82"/>
                  </p:custDataLst>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4" name="Google Shape;764;p32"/>
                <p:cNvSpPr/>
                <p:nvPr>
                  <p:custDataLst>
                    <p:tags r:id="rId83"/>
                  </p:custDataLst>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5" name="Google Shape;765;p32"/>
                <p:cNvSpPr/>
                <p:nvPr>
                  <p:custDataLst>
                    <p:tags r:id="rId84"/>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sp>
        <p:nvSpPr>
          <p:cNvPr id="5" name="Text Box 4"/>
          <p:cNvSpPr txBox="1"/>
          <p:nvPr>
            <p:custDataLst>
              <p:tags r:id="rId85"/>
            </p:custDataLst>
          </p:nvPr>
        </p:nvSpPr>
        <p:spPr>
          <a:xfrm>
            <a:off x="5076190" y="2315845"/>
            <a:ext cx="4572000" cy="829945"/>
          </a:xfrm>
          <a:prstGeom prst="rect">
            <a:avLst/>
          </a:prstGeom>
          <a:noFill/>
        </p:spPr>
        <p:txBody>
          <a:bodyPr wrap="square" rtlCol="0" anchor="t">
            <a:spAutoFit/>
          </a:bodyPr>
          <a:p>
            <a:r>
              <a:rPr lang="en-US" altLang="en-GB" sz="4800" b="1">
                <a:latin typeface="Calibri" panose="020F0502020204030204" charset="0"/>
                <a:cs typeface="Calibri" panose="020F0502020204030204" charset="0"/>
                <a:sym typeface="+mn-ea"/>
              </a:rPr>
              <a:t>Problem</a:t>
            </a:r>
            <a:endParaRPr lang="en-US" altLang="en-GB" sz="4800" b="1">
              <a:latin typeface="Calibri" panose="020F0502020204030204" charset="0"/>
              <a:cs typeface="Calibri" panose="020F050202020403020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47" name="Shape 647"/>
        <p:cNvGrpSpPr/>
        <p:nvPr/>
      </p:nvGrpSpPr>
      <p:grpSpPr>
        <a:xfrm>
          <a:off x="0" y="0"/>
          <a:ext cx="0" cy="0"/>
          <a:chOff x="0" y="0"/>
          <a:chExt cx="0" cy="0"/>
        </a:xfrm>
      </p:grpSpPr>
      <p:sp>
        <p:nvSpPr>
          <p:cNvPr id="648" name="Google Shape;648;p31"/>
          <p:cNvSpPr txBox="1"/>
          <p:nvPr>
            <p:ph type="title"/>
          </p:nvPr>
        </p:nvSpPr>
        <p:spPr>
          <a:xfrm>
            <a:off x="755650" y="772160"/>
            <a:ext cx="5253990" cy="582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Precision in Image </a:t>
            </a:r>
            <a:br>
              <a:rPr lang="en-GB"/>
            </a:br>
            <a:r>
              <a:rPr lang="en-GB"/>
              <a:t>Search</a:t>
            </a:r>
            <a:endParaRPr lang="en-GB"/>
          </a:p>
        </p:txBody>
      </p:sp>
      <p:sp>
        <p:nvSpPr>
          <p:cNvPr id="649" name="Google Shape;649;p31"/>
          <p:cNvSpPr txBox="1"/>
          <p:nvPr>
            <p:ph type="body" idx="1"/>
          </p:nvPr>
        </p:nvSpPr>
        <p:spPr>
          <a:xfrm>
            <a:off x="720090" y="1851660"/>
            <a:ext cx="4036695" cy="26644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Traditional image search engines often struggle to provide precise results based on specific textual prompts. This limitation arises from the reliance on keyword matching and metadata, which may not capture the nuanced context or desired elements of an image. As a result, users may encounter frustration and inefficiency when attempting to find visuals that accurately reflect their needs or preferences.</a:t>
            </a:r>
            <a:endParaRPr lang="en-GB"/>
          </a:p>
        </p:txBody>
      </p:sp>
      <p:pic>
        <p:nvPicPr>
          <p:cNvPr id="650" name="Google Shape;650;p31"/>
          <p:cNvPicPr preferRelativeResize="0"/>
          <p:nvPr>
            <p:ph type="pic" idx="2"/>
          </p:nvPr>
        </p:nvPicPr>
        <p:blipFill rotWithShape="1">
          <a:blip r:embed="rId1"/>
          <a:srcRect t="10304" r="9288" b="1019"/>
          <a:stretch>
            <a:fillRect/>
          </a:stretch>
        </p:blipFill>
        <p:spPr>
          <a:xfrm>
            <a:off x="5945700" y="1234550"/>
            <a:ext cx="2310000" cy="3382200"/>
          </a:xfrm>
          <a:prstGeom prst="roundRect">
            <a:avLst>
              <a:gd name="adj" fmla="val 4959"/>
            </a:avLst>
          </a:prstGeom>
        </p:spPr>
      </p:pic>
      <p:sp>
        <p:nvSpPr>
          <p:cNvPr id="651" name="Google Shape;651;p31"/>
          <p:cNvSpPr/>
          <p:nvPr/>
        </p:nvSpPr>
        <p:spPr>
          <a:xfrm>
            <a:off x="6184251" y="1454213"/>
            <a:ext cx="2359" cy="7075"/>
          </a:xfrm>
          <a:custGeom>
            <a:avLst/>
            <a:gdLst/>
            <a:ahLst/>
            <a:cxnLst/>
            <a:rect l="l" t="t" r="r" b="b"/>
            <a:pathLst>
              <a:path w="1" h="2" extrusionOk="0">
                <a:moveTo>
                  <a:pt x="0" y="1"/>
                </a:moveTo>
                <a:cubicBezTo>
                  <a:pt x="1" y="0"/>
                  <a:pt x="1" y="0"/>
                  <a:pt x="1" y="0"/>
                </a:cubicBezTo>
                <a:cubicBezTo>
                  <a:pt x="0" y="1"/>
                  <a:pt x="0" y="2"/>
                  <a:pt x="0" y="2"/>
                </a:cubicBezTo>
                <a:lnTo>
                  <a:pt x="0" y="1"/>
                </a:lnTo>
                <a:close/>
              </a:path>
            </a:pathLst>
          </a:custGeom>
          <a:solidFill>
            <a:srgbClr val="7A2B0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652" name="Google Shape;652;p31"/>
          <p:cNvGrpSpPr/>
          <p:nvPr/>
        </p:nvGrpSpPr>
        <p:grpSpPr>
          <a:xfrm>
            <a:off x="5052391" y="3353673"/>
            <a:ext cx="724298" cy="1254832"/>
            <a:chOff x="4964391" y="3310748"/>
            <a:chExt cx="724298" cy="1254832"/>
          </a:xfrm>
        </p:grpSpPr>
        <p:grpSp>
          <p:nvGrpSpPr>
            <p:cNvPr id="653" name="Google Shape;653;p31"/>
            <p:cNvGrpSpPr/>
            <p:nvPr/>
          </p:nvGrpSpPr>
          <p:grpSpPr>
            <a:xfrm>
              <a:off x="4964391" y="3555024"/>
              <a:ext cx="480545" cy="481555"/>
              <a:chOff x="5471892" y="3290059"/>
              <a:chExt cx="174300" cy="174654"/>
            </a:xfrm>
          </p:grpSpPr>
          <p:sp>
            <p:nvSpPr>
              <p:cNvPr id="654" name="Google Shape;654;p31"/>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5" name="Google Shape;655;p31"/>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6" name="Google Shape;656;p31"/>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57" name="Google Shape;657;p31"/>
            <p:cNvGrpSpPr/>
            <p:nvPr/>
          </p:nvGrpSpPr>
          <p:grpSpPr>
            <a:xfrm>
              <a:off x="5444931" y="3310748"/>
              <a:ext cx="243759" cy="244271"/>
              <a:chOff x="5387588" y="3290059"/>
              <a:chExt cx="174300" cy="174654"/>
            </a:xfrm>
          </p:grpSpPr>
          <p:sp>
            <p:nvSpPr>
              <p:cNvPr id="658" name="Google Shape;658;p31"/>
              <p:cNvSpPr/>
              <p:nvPr/>
            </p:nvSpPr>
            <p:spPr>
              <a:xfrm>
                <a:off x="5387588"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9" name="Google Shape;659;p31"/>
              <p:cNvSpPr/>
              <p:nvPr/>
            </p:nvSpPr>
            <p:spPr>
              <a:xfrm>
                <a:off x="5445049"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0" name="Google Shape;660;p31"/>
              <p:cNvSpPr/>
              <p:nvPr/>
            </p:nvSpPr>
            <p:spPr>
              <a:xfrm>
                <a:off x="5438661"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61" name="Google Shape;661;p31"/>
            <p:cNvGrpSpPr/>
            <p:nvPr/>
          </p:nvGrpSpPr>
          <p:grpSpPr>
            <a:xfrm>
              <a:off x="5199207" y="4192222"/>
              <a:ext cx="372601" cy="373357"/>
              <a:chOff x="5439030" y="3290059"/>
              <a:chExt cx="174300" cy="174654"/>
            </a:xfrm>
          </p:grpSpPr>
          <p:sp>
            <p:nvSpPr>
              <p:cNvPr id="662" name="Google Shape;662;p31"/>
              <p:cNvSpPr/>
              <p:nvPr/>
            </p:nvSpPr>
            <p:spPr>
              <a:xfrm>
                <a:off x="5439030"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3" name="Google Shape;663;p31"/>
              <p:cNvSpPr/>
              <p:nvPr/>
            </p:nvSpPr>
            <p:spPr>
              <a:xfrm>
                <a:off x="5496491"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4" name="Google Shape;664;p31"/>
              <p:cNvSpPr/>
              <p:nvPr/>
            </p:nvSpPr>
            <p:spPr>
              <a:xfrm>
                <a:off x="5490103"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71" name="Google Shape;671;p32"/>
          <p:cNvGrpSpPr/>
          <p:nvPr/>
        </p:nvGrpSpPr>
        <p:grpSpPr>
          <a:xfrm>
            <a:off x="560705" y="979170"/>
            <a:ext cx="3838575" cy="3227705"/>
            <a:chOff x="677713" y="979198"/>
            <a:chExt cx="4106436" cy="3338568"/>
          </a:xfrm>
        </p:grpSpPr>
        <p:grpSp>
          <p:nvGrpSpPr>
            <p:cNvPr id="672" name="Google Shape;672;p32"/>
            <p:cNvGrpSpPr/>
            <p:nvPr/>
          </p:nvGrpSpPr>
          <p:grpSpPr>
            <a:xfrm>
              <a:off x="1529466" y="1284974"/>
              <a:ext cx="480545" cy="481555"/>
              <a:chOff x="5471892" y="3290059"/>
              <a:chExt cx="174300" cy="174654"/>
            </a:xfrm>
          </p:grpSpPr>
          <p:sp>
            <p:nvSpPr>
              <p:cNvPr id="673" name="Google Shape;673;p32"/>
              <p:cNvSpPr/>
              <p:nvPr>
                <p:custDataLst>
                  <p:tags r:id="rId1"/>
                </p:custDataLst>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4" name="Google Shape;674;p32"/>
              <p:cNvSpPr/>
              <p:nvPr>
                <p:custDataLst>
                  <p:tags r:id="rId2"/>
                </p:custDataLst>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5" name="Google Shape;675;p32"/>
              <p:cNvSpPr/>
              <p:nvPr>
                <p:custDataLst>
                  <p:tags r:id="rId3"/>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76" name="Google Shape;676;p32"/>
            <p:cNvGrpSpPr/>
            <p:nvPr/>
          </p:nvGrpSpPr>
          <p:grpSpPr>
            <a:xfrm>
              <a:off x="2111256" y="979198"/>
              <a:ext cx="243759" cy="244271"/>
              <a:chOff x="5471892" y="3290059"/>
              <a:chExt cx="174300" cy="174654"/>
            </a:xfrm>
          </p:grpSpPr>
          <p:sp>
            <p:nvSpPr>
              <p:cNvPr id="677" name="Google Shape;677;p32"/>
              <p:cNvSpPr/>
              <p:nvPr>
                <p:custDataLst>
                  <p:tags r:id="rId4"/>
                </p:custDataLst>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8" name="Google Shape;678;p32"/>
              <p:cNvSpPr/>
              <p:nvPr>
                <p:custDataLst>
                  <p:tags r:id="rId5"/>
                </p:custDataLst>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9" name="Google Shape;679;p32"/>
              <p:cNvSpPr/>
              <p:nvPr>
                <p:custDataLst>
                  <p:tags r:id="rId6"/>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80" name="Google Shape;680;p32"/>
            <p:cNvGrpSpPr/>
            <p:nvPr/>
          </p:nvGrpSpPr>
          <p:grpSpPr>
            <a:xfrm>
              <a:off x="3489532" y="1284972"/>
              <a:ext cx="372601" cy="373357"/>
              <a:chOff x="5471892" y="3290059"/>
              <a:chExt cx="174300" cy="174654"/>
            </a:xfrm>
          </p:grpSpPr>
          <p:sp>
            <p:nvSpPr>
              <p:cNvPr id="681" name="Google Shape;681;p32"/>
              <p:cNvSpPr/>
              <p:nvPr>
                <p:custDataLst>
                  <p:tags r:id="rId7"/>
                </p:custDataLst>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2" name="Google Shape;682;p32"/>
              <p:cNvSpPr/>
              <p:nvPr>
                <p:custDataLst>
                  <p:tags r:id="rId8"/>
                </p:custDataLst>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3" name="Google Shape;683;p32"/>
              <p:cNvSpPr/>
              <p:nvPr>
                <p:custDataLst>
                  <p:tags r:id="rId9"/>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84" name="Google Shape;684;p32"/>
            <p:cNvGrpSpPr/>
            <p:nvPr/>
          </p:nvGrpSpPr>
          <p:grpSpPr>
            <a:xfrm>
              <a:off x="677713" y="1538012"/>
              <a:ext cx="4106436" cy="2779754"/>
              <a:chOff x="677713" y="1538012"/>
              <a:chExt cx="4106436" cy="2779754"/>
            </a:xfrm>
          </p:grpSpPr>
          <p:grpSp>
            <p:nvGrpSpPr>
              <p:cNvPr id="685" name="Google Shape;685;p32"/>
              <p:cNvGrpSpPr/>
              <p:nvPr/>
            </p:nvGrpSpPr>
            <p:grpSpPr>
              <a:xfrm>
                <a:off x="1231443" y="1538012"/>
                <a:ext cx="2998974" cy="2779754"/>
                <a:chOff x="2101656" y="1040175"/>
                <a:chExt cx="3536109" cy="3277625"/>
              </a:xfrm>
            </p:grpSpPr>
            <p:sp>
              <p:nvSpPr>
                <p:cNvPr id="686" name="Google Shape;686;p32"/>
                <p:cNvSpPr/>
                <p:nvPr>
                  <p:custDataLst>
                    <p:tags r:id="rId10"/>
                  </p:custDataLst>
                </p:nvPr>
              </p:nvSpPr>
              <p:spPr>
                <a:xfrm>
                  <a:off x="3468694" y="3735428"/>
                  <a:ext cx="798971" cy="454659"/>
                </a:xfrm>
                <a:custGeom>
                  <a:avLst/>
                  <a:gdLst/>
                  <a:ahLst/>
                  <a:cxnLst/>
                  <a:rect l="l" t="t" r="r" b="b"/>
                  <a:pathLst>
                    <a:path w="331" h="188" extrusionOk="0">
                      <a:moveTo>
                        <a:pt x="317" y="142"/>
                      </a:moveTo>
                      <a:cubicBezTo>
                        <a:pt x="307" y="0"/>
                        <a:pt x="307" y="0"/>
                        <a:pt x="307" y="0"/>
                      </a:cubicBezTo>
                      <a:cubicBezTo>
                        <a:pt x="24" y="0"/>
                        <a:pt x="24" y="0"/>
                        <a:pt x="24" y="0"/>
                      </a:cubicBezTo>
                      <a:cubicBezTo>
                        <a:pt x="13" y="143"/>
                        <a:pt x="13" y="143"/>
                        <a:pt x="13" y="143"/>
                      </a:cubicBezTo>
                      <a:cubicBezTo>
                        <a:pt x="12" y="159"/>
                        <a:pt x="8" y="175"/>
                        <a:pt x="0" y="188"/>
                      </a:cubicBezTo>
                      <a:cubicBezTo>
                        <a:pt x="331" y="188"/>
                        <a:pt x="331" y="188"/>
                        <a:pt x="331" y="188"/>
                      </a:cubicBezTo>
                      <a:cubicBezTo>
                        <a:pt x="323" y="174"/>
                        <a:pt x="318" y="159"/>
                        <a:pt x="317" y="142"/>
                      </a:cubicBezTo>
                      <a:close/>
                    </a:path>
                  </a:pathLst>
                </a:cu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7" name="Google Shape;687;p32"/>
                <p:cNvSpPr/>
                <p:nvPr>
                  <p:custDataLst>
                    <p:tags r:id="rId11"/>
                  </p:custDataLst>
                </p:nvPr>
              </p:nvSpPr>
              <p:spPr>
                <a:xfrm>
                  <a:off x="3299091" y="4190087"/>
                  <a:ext cx="1138176" cy="127713"/>
                </a:xfrm>
                <a:custGeom>
                  <a:avLst/>
                  <a:gdLst/>
                  <a:ahLst/>
                  <a:cxnLst/>
                  <a:rect l="l" t="t" r="r" b="b"/>
                  <a:pathLst>
                    <a:path w="471" h="53" extrusionOk="0">
                      <a:moveTo>
                        <a:pt x="461" y="0"/>
                      </a:moveTo>
                      <a:cubicBezTo>
                        <a:pt x="11" y="0"/>
                        <a:pt x="11" y="0"/>
                        <a:pt x="11" y="0"/>
                      </a:cubicBezTo>
                      <a:cubicBezTo>
                        <a:pt x="5" y="0"/>
                        <a:pt x="0" y="5"/>
                        <a:pt x="0" y="11"/>
                      </a:cubicBezTo>
                      <a:cubicBezTo>
                        <a:pt x="0" y="42"/>
                        <a:pt x="0" y="42"/>
                        <a:pt x="0" y="42"/>
                      </a:cubicBezTo>
                      <a:cubicBezTo>
                        <a:pt x="0" y="48"/>
                        <a:pt x="5" y="53"/>
                        <a:pt x="11" y="53"/>
                      </a:cubicBezTo>
                      <a:cubicBezTo>
                        <a:pt x="461" y="53"/>
                        <a:pt x="461" y="53"/>
                        <a:pt x="461" y="53"/>
                      </a:cubicBezTo>
                      <a:cubicBezTo>
                        <a:pt x="467" y="53"/>
                        <a:pt x="471" y="48"/>
                        <a:pt x="471" y="42"/>
                      </a:cubicBezTo>
                      <a:cubicBezTo>
                        <a:pt x="471" y="11"/>
                        <a:pt x="471" y="11"/>
                        <a:pt x="471" y="11"/>
                      </a:cubicBezTo>
                      <a:cubicBezTo>
                        <a:pt x="471" y="5"/>
                        <a:pt x="467" y="0"/>
                        <a:pt x="461" y="0"/>
                      </a:cubicBezTo>
                      <a:close/>
                    </a:path>
                  </a:pathLst>
                </a:cu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8" name="Google Shape;688;p32"/>
                <p:cNvSpPr/>
                <p:nvPr>
                  <p:custDataLst>
                    <p:tags r:id="rId12"/>
                  </p:custDataLst>
                </p:nvPr>
              </p:nvSpPr>
              <p:spPr>
                <a:xfrm>
                  <a:off x="2101656" y="3488176"/>
                  <a:ext cx="3536109" cy="328989"/>
                </a:xfrm>
                <a:custGeom>
                  <a:avLst/>
                  <a:gdLst/>
                  <a:ahLst/>
                  <a:cxnLst/>
                  <a:rect l="l" t="t" r="r" b="b"/>
                  <a:pathLst>
                    <a:path w="1464" h="136" extrusionOk="0">
                      <a:moveTo>
                        <a:pt x="0" y="0"/>
                      </a:moveTo>
                      <a:cubicBezTo>
                        <a:pt x="0" y="90"/>
                        <a:pt x="0" y="90"/>
                        <a:pt x="0" y="90"/>
                      </a:cubicBezTo>
                      <a:cubicBezTo>
                        <a:pt x="0" y="116"/>
                        <a:pt x="21" y="136"/>
                        <a:pt x="46" y="136"/>
                      </a:cubicBezTo>
                      <a:cubicBezTo>
                        <a:pt x="1418" y="136"/>
                        <a:pt x="1418" y="136"/>
                        <a:pt x="1418" y="136"/>
                      </a:cubicBezTo>
                      <a:cubicBezTo>
                        <a:pt x="1443" y="136"/>
                        <a:pt x="1464" y="116"/>
                        <a:pt x="1464" y="90"/>
                      </a:cubicBezTo>
                      <a:cubicBezTo>
                        <a:pt x="1464" y="0"/>
                        <a:pt x="1464" y="0"/>
                        <a:pt x="1464" y="0"/>
                      </a:cubicBezTo>
                      <a:lnTo>
                        <a:pt x="0" y="0"/>
                      </a:lnTo>
                      <a:close/>
                    </a:path>
                  </a:pathLst>
                </a:cu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9" name="Google Shape;689;p32"/>
                <p:cNvSpPr/>
                <p:nvPr>
                  <p:custDataLst>
                    <p:tags r:id="rId13"/>
                  </p:custDataLst>
                </p:nvPr>
              </p:nvSpPr>
              <p:spPr>
                <a:xfrm>
                  <a:off x="2101656" y="1380402"/>
                  <a:ext cx="3536109" cy="2107777"/>
                </a:xfrm>
                <a:custGeom>
                  <a:avLst/>
                  <a:gdLst/>
                  <a:ahLst/>
                  <a:cxnLst/>
                  <a:rect l="l" t="t" r="r" b="b"/>
                  <a:pathLst>
                    <a:path w="1464" h="872" extrusionOk="0">
                      <a:moveTo>
                        <a:pt x="1418" y="0"/>
                      </a:moveTo>
                      <a:cubicBezTo>
                        <a:pt x="46" y="0"/>
                        <a:pt x="46" y="0"/>
                        <a:pt x="46" y="0"/>
                      </a:cubicBezTo>
                      <a:cubicBezTo>
                        <a:pt x="21" y="0"/>
                        <a:pt x="0" y="21"/>
                        <a:pt x="0" y="46"/>
                      </a:cubicBezTo>
                      <a:cubicBezTo>
                        <a:pt x="0" y="872"/>
                        <a:pt x="0" y="872"/>
                        <a:pt x="0" y="872"/>
                      </a:cubicBezTo>
                      <a:cubicBezTo>
                        <a:pt x="1464" y="872"/>
                        <a:pt x="1464" y="872"/>
                        <a:pt x="1464" y="872"/>
                      </a:cubicBezTo>
                      <a:cubicBezTo>
                        <a:pt x="1464" y="46"/>
                        <a:pt x="1464" y="46"/>
                        <a:pt x="1464" y="46"/>
                      </a:cubicBezTo>
                      <a:cubicBezTo>
                        <a:pt x="1464" y="21"/>
                        <a:pt x="1443" y="0"/>
                        <a:pt x="1418" y="0"/>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0" name="Google Shape;690;p32"/>
                <p:cNvSpPr/>
                <p:nvPr>
                  <p:custDataLst>
                    <p:tags r:id="rId14"/>
                  </p:custDataLst>
                </p:nvPr>
              </p:nvSpPr>
              <p:spPr>
                <a:xfrm>
                  <a:off x="2248781" y="1520375"/>
                  <a:ext cx="3229500" cy="1827900"/>
                </a:xfrm>
                <a:prstGeom prst="rect">
                  <a:avLst/>
                </a:pr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1" name="Google Shape;691;p32"/>
                <p:cNvSpPr/>
                <p:nvPr>
                  <p:custDataLst>
                    <p:tags r:id="rId15"/>
                  </p:custDataLst>
                </p:nvPr>
              </p:nvSpPr>
              <p:spPr>
                <a:xfrm>
                  <a:off x="3461541" y="2142593"/>
                  <a:ext cx="823500" cy="821400"/>
                </a:xfrm>
                <a:prstGeom prst="ellipse">
                  <a:avLst/>
                </a:prstGeom>
                <a:solidFill>
                  <a:srgbClr val="FFFFFF">
                    <a:alpha val="40630"/>
                  </a:srgbClr>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2" name="Google Shape;692;p32"/>
                <p:cNvSpPr/>
                <p:nvPr>
                  <p:custDataLst>
                    <p:tags r:id="rId16"/>
                  </p:custDataLst>
                </p:nvPr>
              </p:nvSpPr>
              <p:spPr>
                <a:xfrm>
                  <a:off x="3238810" y="2031227"/>
                  <a:ext cx="481222" cy="660020"/>
                </a:xfrm>
                <a:custGeom>
                  <a:avLst/>
                  <a:gdLst/>
                  <a:ahLst/>
                  <a:cxnLst/>
                  <a:rect l="l" t="t" r="r" b="b"/>
                  <a:pathLst>
                    <a:path w="199" h="273" extrusionOk="0">
                      <a:moveTo>
                        <a:pt x="66" y="22"/>
                      </a:moveTo>
                      <a:cubicBezTo>
                        <a:pt x="66" y="22"/>
                        <a:pt x="64" y="27"/>
                        <a:pt x="60" y="36"/>
                      </a:cubicBezTo>
                      <a:cubicBezTo>
                        <a:pt x="56" y="45"/>
                        <a:pt x="51" y="58"/>
                        <a:pt x="45" y="73"/>
                      </a:cubicBezTo>
                      <a:cubicBezTo>
                        <a:pt x="40" y="88"/>
                        <a:pt x="35" y="107"/>
                        <a:pt x="32" y="126"/>
                      </a:cubicBezTo>
                      <a:cubicBezTo>
                        <a:pt x="31" y="135"/>
                        <a:pt x="31" y="145"/>
                        <a:pt x="32" y="155"/>
                      </a:cubicBezTo>
                      <a:cubicBezTo>
                        <a:pt x="33" y="164"/>
                        <a:pt x="35" y="174"/>
                        <a:pt x="39" y="183"/>
                      </a:cubicBezTo>
                      <a:cubicBezTo>
                        <a:pt x="39" y="183"/>
                        <a:pt x="39" y="183"/>
                        <a:pt x="39" y="183"/>
                      </a:cubicBezTo>
                      <a:cubicBezTo>
                        <a:pt x="39" y="183"/>
                        <a:pt x="39" y="183"/>
                        <a:pt x="39" y="183"/>
                      </a:cubicBezTo>
                      <a:cubicBezTo>
                        <a:pt x="39" y="183"/>
                        <a:pt x="39" y="184"/>
                        <a:pt x="39" y="183"/>
                      </a:cubicBezTo>
                      <a:cubicBezTo>
                        <a:pt x="39" y="183"/>
                        <a:pt x="39" y="183"/>
                        <a:pt x="39" y="183"/>
                      </a:cubicBezTo>
                      <a:cubicBezTo>
                        <a:pt x="40" y="184"/>
                        <a:pt x="40" y="184"/>
                        <a:pt x="40" y="184"/>
                      </a:cubicBezTo>
                      <a:cubicBezTo>
                        <a:pt x="41" y="186"/>
                        <a:pt x="41" y="186"/>
                        <a:pt x="41" y="186"/>
                      </a:cubicBezTo>
                      <a:cubicBezTo>
                        <a:pt x="41" y="187"/>
                        <a:pt x="42" y="189"/>
                        <a:pt x="42" y="189"/>
                      </a:cubicBezTo>
                      <a:cubicBezTo>
                        <a:pt x="44" y="192"/>
                        <a:pt x="44" y="192"/>
                        <a:pt x="44" y="192"/>
                      </a:cubicBezTo>
                      <a:cubicBezTo>
                        <a:pt x="44" y="193"/>
                        <a:pt x="45" y="194"/>
                        <a:pt x="46" y="195"/>
                      </a:cubicBezTo>
                      <a:cubicBezTo>
                        <a:pt x="48" y="199"/>
                        <a:pt x="51" y="202"/>
                        <a:pt x="54" y="205"/>
                      </a:cubicBezTo>
                      <a:cubicBezTo>
                        <a:pt x="61" y="212"/>
                        <a:pt x="68" y="217"/>
                        <a:pt x="76" y="221"/>
                      </a:cubicBezTo>
                      <a:cubicBezTo>
                        <a:pt x="93" y="229"/>
                        <a:pt x="111" y="233"/>
                        <a:pt x="126" y="235"/>
                      </a:cubicBezTo>
                      <a:cubicBezTo>
                        <a:pt x="141" y="237"/>
                        <a:pt x="155" y="237"/>
                        <a:pt x="164" y="237"/>
                      </a:cubicBezTo>
                      <a:cubicBezTo>
                        <a:pt x="168" y="237"/>
                        <a:pt x="172" y="236"/>
                        <a:pt x="175" y="236"/>
                      </a:cubicBezTo>
                      <a:cubicBezTo>
                        <a:pt x="177" y="236"/>
                        <a:pt x="178" y="236"/>
                        <a:pt x="178" y="236"/>
                      </a:cubicBezTo>
                      <a:cubicBezTo>
                        <a:pt x="179" y="236"/>
                        <a:pt x="179" y="236"/>
                        <a:pt x="179" y="236"/>
                      </a:cubicBezTo>
                      <a:cubicBezTo>
                        <a:pt x="188" y="235"/>
                        <a:pt x="197" y="242"/>
                        <a:pt x="198" y="252"/>
                      </a:cubicBezTo>
                      <a:cubicBezTo>
                        <a:pt x="199" y="262"/>
                        <a:pt x="192" y="271"/>
                        <a:pt x="182" y="272"/>
                      </a:cubicBezTo>
                      <a:cubicBezTo>
                        <a:pt x="182" y="272"/>
                        <a:pt x="182" y="272"/>
                        <a:pt x="181" y="272"/>
                      </a:cubicBezTo>
                      <a:cubicBezTo>
                        <a:pt x="181" y="272"/>
                        <a:pt x="180" y="272"/>
                        <a:pt x="177" y="272"/>
                      </a:cubicBezTo>
                      <a:cubicBezTo>
                        <a:pt x="174" y="272"/>
                        <a:pt x="170" y="272"/>
                        <a:pt x="165" y="272"/>
                      </a:cubicBezTo>
                      <a:cubicBezTo>
                        <a:pt x="154" y="273"/>
                        <a:pt x="139" y="272"/>
                        <a:pt x="121" y="270"/>
                      </a:cubicBezTo>
                      <a:cubicBezTo>
                        <a:pt x="112" y="268"/>
                        <a:pt x="103" y="266"/>
                        <a:pt x="92" y="264"/>
                      </a:cubicBezTo>
                      <a:cubicBezTo>
                        <a:pt x="82" y="261"/>
                        <a:pt x="71" y="256"/>
                        <a:pt x="61" y="251"/>
                      </a:cubicBezTo>
                      <a:cubicBezTo>
                        <a:pt x="50" y="245"/>
                        <a:pt x="40" y="238"/>
                        <a:pt x="31" y="228"/>
                      </a:cubicBezTo>
                      <a:cubicBezTo>
                        <a:pt x="26" y="223"/>
                        <a:pt x="22" y="218"/>
                        <a:pt x="19" y="213"/>
                      </a:cubicBezTo>
                      <a:cubicBezTo>
                        <a:pt x="18" y="211"/>
                        <a:pt x="17" y="210"/>
                        <a:pt x="16" y="208"/>
                      </a:cubicBezTo>
                      <a:cubicBezTo>
                        <a:pt x="13" y="204"/>
                        <a:pt x="13" y="204"/>
                        <a:pt x="13" y="204"/>
                      </a:cubicBezTo>
                      <a:cubicBezTo>
                        <a:pt x="12" y="202"/>
                        <a:pt x="12" y="201"/>
                        <a:pt x="11" y="199"/>
                      </a:cubicBezTo>
                      <a:cubicBezTo>
                        <a:pt x="11" y="198"/>
                        <a:pt x="11" y="198"/>
                        <a:pt x="11" y="198"/>
                      </a:cubicBezTo>
                      <a:cubicBezTo>
                        <a:pt x="10" y="197"/>
                        <a:pt x="10" y="197"/>
                        <a:pt x="10" y="197"/>
                      </a:cubicBezTo>
                      <a:cubicBezTo>
                        <a:pt x="10" y="196"/>
                        <a:pt x="10" y="196"/>
                        <a:pt x="10" y="196"/>
                      </a:cubicBezTo>
                      <a:cubicBezTo>
                        <a:pt x="10" y="196"/>
                        <a:pt x="10" y="196"/>
                        <a:pt x="10" y="196"/>
                      </a:cubicBezTo>
                      <a:cubicBezTo>
                        <a:pt x="9" y="195"/>
                        <a:pt x="9" y="195"/>
                        <a:pt x="9" y="195"/>
                      </a:cubicBezTo>
                      <a:cubicBezTo>
                        <a:pt x="5" y="183"/>
                        <a:pt x="2" y="170"/>
                        <a:pt x="1" y="158"/>
                      </a:cubicBezTo>
                      <a:cubicBezTo>
                        <a:pt x="0" y="145"/>
                        <a:pt x="0" y="133"/>
                        <a:pt x="2" y="122"/>
                      </a:cubicBezTo>
                      <a:cubicBezTo>
                        <a:pt x="5" y="99"/>
                        <a:pt x="12" y="79"/>
                        <a:pt x="18" y="63"/>
                      </a:cubicBezTo>
                      <a:cubicBezTo>
                        <a:pt x="24" y="47"/>
                        <a:pt x="30" y="34"/>
                        <a:pt x="34" y="25"/>
                      </a:cubicBezTo>
                      <a:cubicBezTo>
                        <a:pt x="38" y="15"/>
                        <a:pt x="40" y="10"/>
                        <a:pt x="40" y="10"/>
                      </a:cubicBezTo>
                      <a:cubicBezTo>
                        <a:pt x="43" y="3"/>
                        <a:pt x="52" y="0"/>
                        <a:pt x="59" y="3"/>
                      </a:cubicBezTo>
                      <a:cubicBezTo>
                        <a:pt x="66" y="6"/>
                        <a:pt x="69" y="14"/>
                        <a:pt x="66" y="21"/>
                      </a:cubicBezTo>
                      <a:lnTo>
                        <a:pt x="66" y="22"/>
                      </a:ln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3" name="Google Shape;693;p32"/>
                <p:cNvSpPr/>
                <p:nvPr>
                  <p:custDataLst>
                    <p:tags r:id="rId17"/>
                  </p:custDataLst>
                </p:nvPr>
              </p:nvSpPr>
              <p:spPr>
                <a:xfrm>
                  <a:off x="3323612" y="2011815"/>
                  <a:ext cx="106257" cy="79693"/>
                </a:xfrm>
                <a:custGeom>
                  <a:avLst/>
                  <a:gdLst/>
                  <a:ahLst/>
                  <a:cxnLst/>
                  <a:rect l="l" t="t" r="r" b="b"/>
                  <a:pathLst>
                    <a:path w="44" h="33" extrusionOk="0">
                      <a:moveTo>
                        <a:pt x="15" y="1"/>
                      </a:moveTo>
                      <a:cubicBezTo>
                        <a:pt x="13" y="0"/>
                        <a:pt x="12" y="0"/>
                        <a:pt x="10" y="0"/>
                      </a:cubicBezTo>
                      <a:cubicBezTo>
                        <a:pt x="6" y="0"/>
                        <a:pt x="3" y="2"/>
                        <a:pt x="2" y="5"/>
                      </a:cubicBezTo>
                      <a:cubicBezTo>
                        <a:pt x="0" y="8"/>
                        <a:pt x="0" y="12"/>
                        <a:pt x="2" y="15"/>
                      </a:cubicBezTo>
                      <a:cubicBezTo>
                        <a:pt x="3" y="18"/>
                        <a:pt x="5" y="20"/>
                        <a:pt x="9" y="22"/>
                      </a:cubicBezTo>
                      <a:cubicBezTo>
                        <a:pt x="13" y="24"/>
                        <a:pt x="18" y="26"/>
                        <a:pt x="23" y="28"/>
                      </a:cubicBezTo>
                      <a:cubicBezTo>
                        <a:pt x="25" y="29"/>
                        <a:pt x="28" y="30"/>
                        <a:pt x="31" y="31"/>
                      </a:cubicBezTo>
                      <a:cubicBezTo>
                        <a:pt x="36" y="33"/>
                        <a:pt x="41" y="30"/>
                        <a:pt x="43" y="25"/>
                      </a:cubicBezTo>
                      <a:cubicBezTo>
                        <a:pt x="44" y="23"/>
                        <a:pt x="44" y="20"/>
                        <a:pt x="43" y="17"/>
                      </a:cubicBezTo>
                      <a:cubicBezTo>
                        <a:pt x="41" y="14"/>
                        <a:pt x="39" y="13"/>
                        <a:pt x="36" y="11"/>
                      </a:cubicBezTo>
                      <a:cubicBezTo>
                        <a:pt x="31" y="8"/>
                        <a:pt x="25" y="5"/>
                        <a:pt x="20" y="3"/>
                      </a:cubicBezTo>
                      <a:cubicBezTo>
                        <a:pt x="18" y="2"/>
                        <a:pt x="17" y="2"/>
                        <a:pt x="15" y="1"/>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4" name="Google Shape;694;p32"/>
                <p:cNvSpPr/>
                <p:nvPr>
                  <p:custDataLst>
                    <p:tags r:id="rId18"/>
                  </p:custDataLst>
                </p:nvPr>
              </p:nvSpPr>
              <p:spPr>
                <a:xfrm>
                  <a:off x="3311352" y="1859580"/>
                  <a:ext cx="215580" cy="200254"/>
                </a:xfrm>
                <a:custGeom>
                  <a:avLst/>
                  <a:gdLst/>
                  <a:ahLst/>
                  <a:cxnLst/>
                  <a:rect l="l" t="t" r="r" b="b"/>
                  <a:pathLst>
                    <a:path w="89" h="83" extrusionOk="0">
                      <a:moveTo>
                        <a:pt x="28" y="73"/>
                      </a:moveTo>
                      <a:cubicBezTo>
                        <a:pt x="8" y="62"/>
                        <a:pt x="0" y="38"/>
                        <a:pt x="10" y="17"/>
                      </a:cubicBezTo>
                      <a:cubicBezTo>
                        <a:pt x="14" y="10"/>
                        <a:pt x="20" y="4"/>
                        <a:pt x="28" y="0"/>
                      </a:cubicBezTo>
                      <a:cubicBezTo>
                        <a:pt x="39" y="21"/>
                        <a:pt x="39" y="21"/>
                        <a:pt x="39" y="21"/>
                      </a:cubicBezTo>
                      <a:cubicBezTo>
                        <a:pt x="36" y="23"/>
                        <a:pt x="33" y="25"/>
                        <a:pt x="32" y="28"/>
                      </a:cubicBezTo>
                      <a:cubicBezTo>
                        <a:pt x="27" y="37"/>
                        <a:pt x="31" y="47"/>
                        <a:pt x="39" y="51"/>
                      </a:cubicBezTo>
                      <a:cubicBezTo>
                        <a:pt x="47" y="56"/>
                        <a:pt x="58" y="52"/>
                        <a:pt x="62" y="44"/>
                      </a:cubicBezTo>
                      <a:cubicBezTo>
                        <a:pt x="64" y="41"/>
                        <a:pt x="64" y="37"/>
                        <a:pt x="64" y="34"/>
                      </a:cubicBezTo>
                      <a:cubicBezTo>
                        <a:pt x="87" y="30"/>
                        <a:pt x="87" y="30"/>
                        <a:pt x="87" y="30"/>
                      </a:cubicBezTo>
                      <a:cubicBezTo>
                        <a:pt x="89" y="38"/>
                        <a:pt x="87" y="47"/>
                        <a:pt x="83" y="55"/>
                      </a:cubicBezTo>
                      <a:cubicBezTo>
                        <a:pt x="73" y="75"/>
                        <a:pt x="48" y="83"/>
                        <a:pt x="28" y="73"/>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5" name="Google Shape;695;p32"/>
                <p:cNvSpPr/>
                <p:nvPr>
                  <p:custDataLst>
                    <p:tags r:id="rId19"/>
                  </p:custDataLst>
                </p:nvPr>
              </p:nvSpPr>
              <p:spPr>
                <a:xfrm>
                  <a:off x="3265375" y="2120115"/>
                  <a:ext cx="132821" cy="65389"/>
                </a:xfrm>
                <a:custGeom>
                  <a:avLst/>
                  <a:gdLst/>
                  <a:ahLst/>
                  <a:cxnLst/>
                  <a:rect l="l" t="t" r="r" b="b"/>
                  <a:pathLst>
                    <a:path w="55" h="27" extrusionOk="0">
                      <a:moveTo>
                        <a:pt x="0" y="6"/>
                      </a:moveTo>
                      <a:cubicBezTo>
                        <a:pt x="0" y="4"/>
                        <a:pt x="1" y="2"/>
                        <a:pt x="2" y="0"/>
                      </a:cubicBezTo>
                      <a:cubicBezTo>
                        <a:pt x="55" y="21"/>
                        <a:pt x="55" y="21"/>
                        <a:pt x="55" y="21"/>
                      </a:cubicBezTo>
                      <a:cubicBezTo>
                        <a:pt x="54" y="23"/>
                        <a:pt x="53" y="25"/>
                        <a:pt x="53" y="27"/>
                      </a:cubicBezTo>
                      <a:lnTo>
                        <a:pt x="0" y="6"/>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6" name="Google Shape;696;p32"/>
                <p:cNvSpPr/>
                <p:nvPr>
                  <p:custDataLst>
                    <p:tags r:id="rId20"/>
                  </p:custDataLst>
                </p:nvPr>
              </p:nvSpPr>
              <p:spPr>
                <a:xfrm>
                  <a:off x="3231659" y="2217177"/>
                  <a:ext cx="134865" cy="55172"/>
                </a:xfrm>
                <a:custGeom>
                  <a:avLst/>
                  <a:gdLst/>
                  <a:ahLst/>
                  <a:cxnLst/>
                  <a:rect l="l" t="t" r="r" b="b"/>
                  <a:pathLst>
                    <a:path w="132" h="54" extrusionOk="0">
                      <a:moveTo>
                        <a:pt x="0" y="16"/>
                      </a:moveTo>
                      <a:lnTo>
                        <a:pt x="2" y="0"/>
                      </a:lnTo>
                      <a:lnTo>
                        <a:pt x="132" y="40"/>
                      </a:lnTo>
                      <a:lnTo>
                        <a:pt x="128" y="54"/>
                      </a:lnTo>
                      <a:lnTo>
                        <a:pt x="0" y="16"/>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7" name="Google Shape;697;p32"/>
                <p:cNvSpPr/>
                <p:nvPr>
                  <p:custDataLst>
                    <p:tags r:id="rId21"/>
                  </p:custDataLst>
                </p:nvPr>
              </p:nvSpPr>
              <p:spPr>
                <a:xfrm>
                  <a:off x="3210203" y="2325477"/>
                  <a:ext cx="137930" cy="29630"/>
                </a:xfrm>
                <a:custGeom>
                  <a:avLst/>
                  <a:gdLst/>
                  <a:ahLst/>
                  <a:cxnLst/>
                  <a:rect l="l" t="t" r="r" b="b"/>
                  <a:pathLst>
                    <a:path w="57" h="12" extrusionOk="0">
                      <a:moveTo>
                        <a:pt x="0" y="8"/>
                      </a:moveTo>
                      <a:cubicBezTo>
                        <a:pt x="0" y="5"/>
                        <a:pt x="0" y="3"/>
                        <a:pt x="1" y="0"/>
                      </a:cubicBezTo>
                      <a:cubicBezTo>
                        <a:pt x="57" y="7"/>
                        <a:pt x="57" y="7"/>
                        <a:pt x="57" y="7"/>
                      </a:cubicBezTo>
                      <a:cubicBezTo>
                        <a:pt x="57" y="9"/>
                        <a:pt x="57" y="11"/>
                        <a:pt x="57" y="12"/>
                      </a:cubicBezTo>
                      <a:lnTo>
                        <a:pt x="0" y="8"/>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8" name="Google Shape;698;p32"/>
                <p:cNvSpPr/>
                <p:nvPr>
                  <p:custDataLst>
                    <p:tags r:id="rId22"/>
                  </p:custDataLst>
                </p:nvPr>
              </p:nvSpPr>
              <p:spPr>
                <a:xfrm>
                  <a:off x="3215312" y="2420496"/>
                  <a:ext cx="136908" cy="42912"/>
                </a:xfrm>
                <a:custGeom>
                  <a:avLst/>
                  <a:gdLst/>
                  <a:ahLst/>
                  <a:cxnLst/>
                  <a:rect l="l" t="t" r="r" b="b"/>
                  <a:pathLst>
                    <a:path w="57" h="18" extrusionOk="0">
                      <a:moveTo>
                        <a:pt x="1" y="18"/>
                      </a:moveTo>
                      <a:cubicBezTo>
                        <a:pt x="1" y="15"/>
                        <a:pt x="0" y="13"/>
                        <a:pt x="0" y="10"/>
                      </a:cubicBezTo>
                      <a:cubicBezTo>
                        <a:pt x="56" y="0"/>
                        <a:pt x="56" y="0"/>
                        <a:pt x="56" y="0"/>
                      </a:cubicBezTo>
                      <a:cubicBezTo>
                        <a:pt x="56" y="2"/>
                        <a:pt x="56" y="3"/>
                        <a:pt x="57" y="5"/>
                      </a:cubicBezTo>
                      <a:lnTo>
                        <a:pt x="1" y="18"/>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9" name="Google Shape;699;p32"/>
                <p:cNvSpPr/>
                <p:nvPr>
                  <p:custDataLst>
                    <p:tags r:id="rId23"/>
                  </p:custDataLst>
                </p:nvPr>
              </p:nvSpPr>
              <p:spPr>
                <a:xfrm>
                  <a:off x="3260266" y="2485885"/>
                  <a:ext cx="121583" cy="93997"/>
                </a:xfrm>
                <a:custGeom>
                  <a:avLst/>
                  <a:gdLst/>
                  <a:ahLst/>
                  <a:cxnLst/>
                  <a:rect l="l" t="t" r="r" b="b"/>
                  <a:pathLst>
                    <a:path w="119" h="92" extrusionOk="0">
                      <a:moveTo>
                        <a:pt x="12" y="92"/>
                      </a:moveTo>
                      <a:lnTo>
                        <a:pt x="0" y="75"/>
                      </a:lnTo>
                      <a:lnTo>
                        <a:pt x="112" y="0"/>
                      </a:lnTo>
                      <a:lnTo>
                        <a:pt x="119" y="9"/>
                      </a:lnTo>
                      <a:lnTo>
                        <a:pt x="12" y="92"/>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0" name="Google Shape;700;p32"/>
                <p:cNvSpPr/>
                <p:nvPr>
                  <p:custDataLst>
                    <p:tags r:id="rId24"/>
                  </p:custDataLst>
                </p:nvPr>
              </p:nvSpPr>
              <p:spPr>
                <a:xfrm>
                  <a:off x="3350176" y="2533905"/>
                  <a:ext cx="84802" cy="125670"/>
                </a:xfrm>
                <a:custGeom>
                  <a:avLst/>
                  <a:gdLst/>
                  <a:ahLst/>
                  <a:cxnLst/>
                  <a:rect l="l" t="t" r="r" b="b"/>
                  <a:pathLst>
                    <a:path w="35" h="52" extrusionOk="0">
                      <a:moveTo>
                        <a:pt x="7" y="52"/>
                      </a:moveTo>
                      <a:cubicBezTo>
                        <a:pt x="5" y="51"/>
                        <a:pt x="3" y="50"/>
                        <a:pt x="0" y="48"/>
                      </a:cubicBezTo>
                      <a:cubicBezTo>
                        <a:pt x="31" y="0"/>
                        <a:pt x="31" y="0"/>
                        <a:pt x="31" y="0"/>
                      </a:cubicBezTo>
                      <a:cubicBezTo>
                        <a:pt x="32" y="1"/>
                        <a:pt x="33" y="1"/>
                        <a:pt x="35" y="2"/>
                      </a:cubicBezTo>
                      <a:lnTo>
                        <a:pt x="7" y="52"/>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1" name="Google Shape;701;p32"/>
                <p:cNvSpPr/>
                <p:nvPr>
                  <p:custDataLst>
                    <p:tags r:id="rId25"/>
                  </p:custDataLst>
                </p:nvPr>
              </p:nvSpPr>
              <p:spPr>
                <a:xfrm>
                  <a:off x="3461541" y="2562513"/>
                  <a:ext cx="48020" cy="137930"/>
                </a:xfrm>
                <a:custGeom>
                  <a:avLst/>
                  <a:gdLst/>
                  <a:ahLst/>
                  <a:cxnLst/>
                  <a:rect l="l" t="t" r="r" b="b"/>
                  <a:pathLst>
                    <a:path w="47" h="135" extrusionOk="0">
                      <a:moveTo>
                        <a:pt x="16" y="135"/>
                      </a:moveTo>
                      <a:lnTo>
                        <a:pt x="0" y="130"/>
                      </a:lnTo>
                      <a:lnTo>
                        <a:pt x="33" y="0"/>
                      </a:lnTo>
                      <a:lnTo>
                        <a:pt x="47" y="3"/>
                      </a:lnTo>
                      <a:lnTo>
                        <a:pt x="16" y="135"/>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2" name="Google Shape;702;p32"/>
                <p:cNvSpPr/>
                <p:nvPr>
                  <p:custDataLst>
                    <p:tags r:id="rId26"/>
                  </p:custDataLst>
                </p:nvPr>
              </p:nvSpPr>
              <p:spPr>
                <a:xfrm>
                  <a:off x="3569842" y="2576816"/>
                  <a:ext cx="24521" cy="137930"/>
                </a:xfrm>
                <a:custGeom>
                  <a:avLst/>
                  <a:gdLst/>
                  <a:ahLst/>
                  <a:cxnLst/>
                  <a:rect l="l" t="t" r="r" b="b"/>
                  <a:pathLst>
                    <a:path w="24" h="135" extrusionOk="0">
                      <a:moveTo>
                        <a:pt x="17" y="135"/>
                      </a:moveTo>
                      <a:lnTo>
                        <a:pt x="0" y="135"/>
                      </a:lnTo>
                      <a:lnTo>
                        <a:pt x="10" y="0"/>
                      </a:lnTo>
                      <a:lnTo>
                        <a:pt x="24" y="0"/>
                      </a:lnTo>
                      <a:lnTo>
                        <a:pt x="17" y="135"/>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3" name="Google Shape;703;p32"/>
                <p:cNvSpPr/>
                <p:nvPr>
                  <p:custDataLst>
                    <p:tags r:id="rId27"/>
                  </p:custDataLst>
                </p:nvPr>
              </p:nvSpPr>
              <p:spPr>
                <a:xfrm>
                  <a:off x="3610710" y="2548209"/>
                  <a:ext cx="102170" cy="208427"/>
                </a:xfrm>
                <a:custGeom>
                  <a:avLst/>
                  <a:gdLst/>
                  <a:ahLst/>
                  <a:cxnLst/>
                  <a:rect l="l" t="t" r="r" b="b"/>
                  <a:pathLst>
                    <a:path w="42" h="86" extrusionOk="0">
                      <a:moveTo>
                        <a:pt x="20" y="85"/>
                      </a:moveTo>
                      <a:cubicBezTo>
                        <a:pt x="20" y="86"/>
                        <a:pt x="13" y="80"/>
                        <a:pt x="12" y="79"/>
                      </a:cubicBezTo>
                      <a:cubicBezTo>
                        <a:pt x="9" y="75"/>
                        <a:pt x="7" y="72"/>
                        <a:pt x="5" y="68"/>
                      </a:cubicBezTo>
                      <a:cubicBezTo>
                        <a:pt x="1" y="59"/>
                        <a:pt x="0" y="50"/>
                        <a:pt x="1" y="42"/>
                      </a:cubicBezTo>
                      <a:cubicBezTo>
                        <a:pt x="3" y="20"/>
                        <a:pt x="20" y="3"/>
                        <a:pt x="42" y="0"/>
                      </a:cubicBezTo>
                      <a:cubicBezTo>
                        <a:pt x="42" y="0"/>
                        <a:pt x="20" y="84"/>
                        <a:pt x="20" y="85"/>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4" name="Google Shape;704;p32"/>
                <p:cNvSpPr/>
                <p:nvPr>
                  <p:custDataLst>
                    <p:tags r:id="rId28"/>
                  </p:custDataLst>
                </p:nvPr>
              </p:nvSpPr>
              <p:spPr>
                <a:xfrm>
                  <a:off x="4019391" y="2581925"/>
                  <a:ext cx="251339" cy="174712"/>
                </a:xfrm>
                <a:custGeom>
                  <a:avLst/>
                  <a:gdLst/>
                  <a:ahLst/>
                  <a:cxnLst/>
                  <a:rect l="l" t="t" r="r" b="b"/>
                  <a:pathLst>
                    <a:path w="104" h="72" extrusionOk="0">
                      <a:moveTo>
                        <a:pt x="22" y="0"/>
                      </a:moveTo>
                      <a:cubicBezTo>
                        <a:pt x="11" y="0"/>
                        <a:pt x="2" y="7"/>
                        <a:pt x="1" y="17"/>
                      </a:cubicBezTo>
                      <a:cubicBezTo>
                        <a:pt x="0" y="28"/>
                        <a:pt x="8" y="37"/>
                        <a:pt x="18" y="38"/>
                      </a:cubicBezTo>
                      <a:cubicBezTo>
                        <a:pt x="33" y="39"/>
                        <a:pt x="76" y="48"/>
                        <a:pt x="88" y="72"/>
                      </a:cubicBezTo>
                      <a:cubicBezTo>
                        <a:pt x="88" y="72"/>
                        <a:pt x="88" y="72"/>
                        <a:pt x="88" y="72"/>
                      </a:cubicBezTo>
                      <a:cubicBezTo>
                        <a:pt x="95" y="60"/>
                        <a:pt x="101" y="47"/>
                        <a:pt x="104" y="33"/>
                      </a:cubicBezTo>
                      <a:cubicBezTo>
                        <a:pt x="75" y="6"/>
                        <a:pt x="28" y="1"/>
                        <a:pt x="22" y="0"/>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5" name="Google Shape;705;p32"/>
                <p:cNvSpPr/>
                <p:nvPr>
                  <p:custDataLst>
                    <p:tags r:id="rId29"/>
                  </p:custDataLst>
                </p:nvPr>
              </p:nvSpPr>
              <p:spPr>
                <a:xfrm>
                  <a:off x="4180820" y="2629945"/>
                  <a:ext cx="58237" cy="87866"/>
                </a:xfrm>
                <a:custGeom>
                  <a:avLst/>
                  <a:gdLst/>
                  <a:ahLst/>
                  <a:cxnLst/>
                  <a:rect l="l" t="t" r="r" b="b"/>
                  <a:pathLst>
                    <a:path w="24" h="36" extrusionOk="0">
                      <a:moveTo>
                        <a:pt x="6" y="36"/>
                      </a:moveTo>
                      <a:cubicBezTo>
                        <a:pt x="3" y="35"/>
                        <a:pt x="2" y="34"/>
                        <a:pt x="0" y="32"/>
                      </a:cubicBezTo>
                      <a:cubicBezTo>
                        <a:pt x="19" y="0"/>
                        <a:pt x="19" y="0"/>
                        <a:pt x="19" y="0"/>
                      </a:cubicBezTo>
                      <a:cubicBezTo>
                        <a:pt x="20" y="1"/>
                        <a:pt x="23" y="2"/>
                        <a:pt x="24" y="3"/>
                      </a:cubicBezTo>
                      <a:lnTo>
                        <a:pt x="6" y="36"/>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6" name="Google Shape;706;p32"/>
                <p:cNvSpPr/>
                <p:nvPr>
                  <p:custDataLst>
                    <p:tags r:id="rId30"/>
                  </p:custDataLst>
                </p:nvPr>
              </p:nvSpPr>
              <p:spPr>
                <a:xfrm>
                  <a:off x="4051064" y="2548209"/>
                  <a:ext cx="103192" cy="208427"/>
                </a:xfrm>
                <a:custGeom>
                  <a:avLst/>
                  <a:gdLst/>
                  <a:ahLst/>
                  <a:cxnLst/>
                  <a:rect l="l" t="t" r="r" b="b"/>
                  <a:pathLst>
                    <a:path w="43" h="86" extrusionOk="0">
                      <a:moveTo>
                        <a:pt x="23" y="85"/>
                      </a:moveTo>
                      <a:cubicBezTo>
                        <a:pt x="23" y="86"/>
                        <a:pt x="30" y="80"/>
                        <a:pt x="31" y="79"/>
                      </a:cubicBezTo>
                      <a:cubicBezTo>
                        <a:pt x="34" y="75"/>
                        <a:pt x="36" y="72"/>
                        <a:pt x="38" y="68"/>
                      </a:cubicBezTo>
                      <a:cubicBezTo>
                        <a:pt x="41" y="59"/>
                        <a:pt x="43" y="50"/>
                        <a:pt x="42" y="42"/>
                      </a:cubicBezTo>
                      <a:cubicBezTo>
                        <a:pt x="39" y="20"/>
                        <a:pt x="22" y="3"/>
                        <a:pt x="0" y="0"/>
                      </a:cubicBezTo>
                      <a:cubicBezTo>
                        <a:pt x="0" y="0"/>
                        <a:pt x="22" y="84"/>
                        <a:pt x="23" y="85"/>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7" name="Google Shape;707;p32"/>
                <p:cNvSpPr/>
                <p:nvPr>
                  <p:custDataLst>
                    <p:tags r:id="rId31"/>
                  </p:custDataLst>
                </p:nvPr>
              </p:nvSpPr>
              <p:spPr>
                <a:xfrm>
                  <a:off x="3654643" y="2470559"/>
                  <a:ext cx="453636" cy="493483"/>
                </a:xfrm>
                <a:custGeom>
                  <a:avLst/>
                  <a:gdLst/>
                  <a:ahLst/>
                  <a:cxnLst/>
                  <a:rect l="l" t="t" r="r" b="b"/>
                  <a:pathLst>
                    <a:path w="188" h="204" extrusionOk="0">
                      <a:moveTo>
                        <a:pt x="94" y="0"/>
                      </a:moveTo>
                      <a:cubicBezTo>
                        <a:pt x="42" y="0"/>
                        <a:pt x="0" y="42"/>
                        <a:pt x="0" y="94"/>
                      </a:cubicBezTo>
                      <a:cubicBezTo>
                        <a:pt x="0" y="178"/>
                        <a:pt x="0" y="178"/>
                        <a:pt x="0" y="178"/>
                      </a:cubicBezTo>
                      <a:cubicBezTo>
                        <a:pt x="27" y="195"/>
                        <a:pt x="57" y="204"/>
                        <a:pt x="91" y="204"/>
                      </a:cubicBezTo>
                      <a:cubicBezTo>
                        <a:pt x="127" y="204"/>
                        <a:pt x="161" y="193"/>
                        <a:pt x="188" y="173"/>
                      </a:cubicBezTo>
                      <a:cubicBezTo>
                        <a:pt x="188" y="94"/>
                        <a:pt x="188" y="94"/>
                        <a:pt x="188" y="94"/>
                      </a:cubicBezTo>
                      <a:cubicBezTo>
                        <a:pt x="188" y="42"/>
                        <a:pt x="146" y="0"/>
                        <a:pt x="94" y="0"/>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8" name="Google Shape;708;p32"/>
                <p:cNvSpPr/>
                <p:nvPr>
                  <p:custDataLst>
                    <p:tags r:id="rId32"/>
                  </p:custDataLst>
                </p:nvPr>
              </p:nvSpPr>
              <p:spPr>
                <a:xfrm>
                  <a:off x="3792573" y="2695334"/>
                  <a:ext cx="161429" cy="268708"/>
                </a:xfrm>
                <a:custGeom>
                  <a:avLst/>
                  <a:gdLst/>
                  <a:ahLst/>
                  <a:cxnLst/>
                  <a:rect l="l" t="t" r="r" b="b"/>
                  <a:pathLst>
                    <a:path w="67" h="111" extrusionOk="0">
                      <a:moveTo>
                        <a:pt x="34" y="0"/>
                      </a:moveTo>
                      <a:cubicBezTo>
                        <a:pt x="15" y="0"/>
                        <a:pt x="0" y="15"/>
                        <a:pt x="0" y="34"/>
                      </a:cubicBezTo>
                      <a:cubicBezTo>
                        <a:pt x="0" y="108"/>
                        <a:pt x="0" y="108"/>
                        <a:pt x="0" y="108"/>
                      </a:cubicBezTo>
                      <a:cubicBezTo>
                        <a:pt x="11" y="110"/>
                        <a:pt x="22" y="111"/>
                        <a:pt x="34" y="111"/>
                      </a:cubicBezTo>
                      <a:cubicBezTo>
                        <a:pt x="45" y="111"/>
                        <a:pt x="56" y="110"/>
                        <a:pt x="67" y="108"/>
                      </a:cubicBezTo>
                      <a:cubicBezTo>
                        <a:pt x="67" y="34"/>
                        <a:pt x="67" y="34"/>
                        <a:pt x="67" y="34"/>
                      </a:cubicBezTo>
                      <a:cubicBezTo>
                        <a:pt x="67" y="15"/>
                        <a:pt x="52" y="0"/>
                        <a:pt x="34" y="0"/>
                      </a:cubicBez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9" name="Google Shape;709;p32"/>
                <p:cNvSpPr/>
                <p:nvPr>
                  <p:custDataLst>
                    <p:tags r:id="rId33"/>
                  </p:custDataLst>
                </p:nvPr>
              </p:nvSpPr>
              <p:spPr>
                <a:xfrm>
                  <a:off x="3780312" y="2487929"/>
                  <a:ext cx="188100" cy="81600"/>
                </a:xfrm>
                <a:prstGeom prst="ellipse">
                  <a:avLst/>
                </a:pr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0" name="Google Shape;710;p32"/>
                <p:cNvSpPr/>
                <p:nvPr>
                  <p:custDataLst>
                    <p:tags r:id="rId34"/>
                  </p:custDataLst>
                </p:nvPr>
              </p:nvSpPr>
              <p:spPr>
                <a:xfrm>
                  <a:off x="3826289" y="2383715"/>
                  <a:ext cx="96040" cy="169603"/>
                </a:xfrm>
                <a:custGeom>
                  <a:avLst/>
                  <a:gdLst/>
                  <a:ahLst/>
                  <a:cxnLst/>
                  <a:rect l="l" t="t" r="r" b="b"/>
                  <a:pathLst>
                    <a:path w="40" h="70" extrusionOk="0">
                      <a:moveTo>
                        <a:pt x="0" y="0"/>
                      </a:moveTo>
                      <a:cubicBezTo>
                        <a:pt x="0" y="54"/>
                        <a:pt x="0" y="54"/>
                        <a:pt x="0" y="54"/>
                      </a:cubicBezTo>
                      <a:cubicBezTo>
                        <a:pt x="0" y="62"/>
                        <a:pt x="0" y="62"/>
                        <a:pt x="0" y="62"/>
                      </a:cubicBezTo>
                      <a:cubicBezTo>
                        <a:pt x="0" y="64"/>
                        <a:pt x="1" y="67"/>
                        <a:pt x="4" y="68"/>
                      </a:cubicBezTo>
                      <a:cubicBezTo>
                        <a:pt x="8" y="69"/>
                        <a:pt x="13" y="70"/>
                        <a:pt x="20" y="70"/>
                      </a:cubicBezTo>
                      <a:cubicBezTo>
                        <a:pt x="26" y="70"/>
                        <a:pt x="32" y="69"/>
                        <a:pt x="36" y="68"/>
                      </a:cubicBezTo>
                      <a:cubicBezTo>
                        <a:pt x="38" y="67"/>
                        <a:pt x="40" y="64"/>
                        <a:pt x="40" y="62"/>
                      </a:cubicBezTo>
                      <a:cubicBezTo>
                        <a:pt x="40" y="54"/>
                        <a:pt x="40" y="54"/>
                        <a:pt x="40" y="54"/>
                      </a:cubicBezTo>
                      <a:cubicBezTo>
                        <a:pt x="40" y="0"/>
                        <a:pt x="40" y="0"/>
                        <a:pt x="40" y="0"/>
                      </a:cubicBezTo>
                      <a:lnTo>
                        <a:pt x="0" y="0"/>
                      </a:ln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1" name="Google Shape;711;p32"/>
                <p:cNvSpPr/>
                <p:nvPr>
                  <p:custDataLst>
                    <p:tags r:id="rId35"/>
                  </p:custDataLst>
                </p:nvPr>
              </p:nvSpPr>
              <p:spPr>
                <a:xfrm>
                  <a:off x="3635231" y="1943360"/>
                  <a:ext cx="476100" cy="477000"/>
                </a:xfrm>
                <a:prstGeom prst="ellipse">
                  <a:avLst/>
                </a:pr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2" name="Google Shape;712;p32"/>
                <p:cNvSpPr/>
                <p:nvPr>
                  <p:custDataLst>
                    <p:tags r:id="rId36"/>
                  </p:custDataLst>
                </p:nvPr>
              </p:nvSpPr>
              <p:spPr>
                <a:xfrm>
                  <a:off x="3729227" y="2265197"/>
                  <a:ext cx="287099" cy="86845"/>
                </a:xfrm>
                <a:custGeom>
                  <a:avLst/>
                  <a:gdLst/>
                  <a:ahLst/>
                  <a:cxnLst/>
                  <a:rect l="l" t="t" r="r" b="b"/>
                  <a:pathLst>
                    <a:path w="119" h="36" extrusionOk="0">
                      <a:moveTo>
                        <a:pt x="4" y="0"/>
                      </a:moveTo>
                      <a:cubicBezTo>
                        <a:pt x="2" y="0"/>
                        <a:pt x="0" y="3"/>
                        <a:pt x="2" y="5"/>
                      </a:cubicBezTo>
                      <a:cubicBezTo>
                        <a:pt x="14" y="24"/>
                        <a:pt x="36" y="36"/>
                        <a:pt x="60" y="36"/>
                      </a:cubicBezTo>
                      <a:cubicBezTo>
                        <a:pt x="84" y="36"/>
                        <a:pt x="105" y="24"/>
                        <a:pt x="118" y="5"/>
                      </a:cubicBezTo>
                      <a:cubicBezTo>
                        <a:pt x="119" y="3"/>
                        <a:pt x="118" y="0"/>
                        <a:pt x="115" y="0"/>
                      </a:cubicBezTo>
                      <a:lnTo>
                        <a:pt x="4" y="0"/>
                      </a:ln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3" name="Google Shape;713;p32"/>
                <p:cNvSpPr/>
                <p:nvPr>
                  <p:custDataLst>
                    <p:tags r:id="rId37"/>
                  </p:custDataLst>
                </p:nvPr>
              </p:nvSpPr>
              <p:spPr>
                <a:xfrm>
                  <a:off x="3707772" y="2098659"/>
                  <a:ext cx="331031" cy="113409"/>
                </a:xfrm>
                <a:custGeom>
                  <a:avLst/>
                  <a:gdLst/>
                  <a:ahLst/>
                  <a:cxnLst/>
                  <a:rect l="l" t="t" r="r" b="b"/>
                  <a:pathLst>
                    <a:path w="137" h="47" extrusionOk="0">
                      <a:moveTo>
                        <a:pt x="125" y="47"/>
                      </a:moveTo>
                      <a:cubicBezTo>
                        <a:pt x="12" y="47"/>
                        <a:pt x="12" y="47"/>
                        <a:pt x="12" y="47"/>
                      </a:cubicBezTo>
                      <a:cubicBezTo>
                        <a:pt x="5" y="47"/>
                        <a:pt x="0" y="41"/>
                        <a:pt x="0" y="35"/>
                      </a:cubicBezTo>
                      <a:cubicBezTo>
                        <a:pt x="0" y="12"/>
                        <a:pt x="0" y="12"/>
                        <a:pt x="0" y="12"/>
                      </a:cubicBezTo>
                      <a:cubicBezTo>
                        <a:pt x="0" y="6"/>
                        <a:pt x="5" y="0"/>
                        <a:pt x="12" y="0"/>
                      </a:cubicBezTo>
                      <a:cubicBezTo>
                        <a:pt x="125" y="0"/>
                        <a:pt x="125" y="0"/>
                        <a:pt x="125" y="0"/>
                      </a:cubicBezTo>
                      <a:cubicBezTo>
                        <a:pt x="131" y="0"/>
                        <a:pt x="137" y="6"/>
                        <a:pt x="137" y="12"/>
                      </a:cubicBezTo>
                      <a:cubicBezTo>
                        <a:pt x="137" y="35"/>
                        <a:pt x="137" y="35"/>
                        <a:pt x="137" y="35"/>
                      </a:cubicBezTo>
                      <a:cubicBezTo>
                        <a:pt x="137" y="41"/>
                        <a:pt x="131" y="47"/>
                        <a:pt x="125" y="47"/>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4" name="Google Shape;714;p32"/>
                <p:cNvSpPr/>
                <p:nvPr>
                  <p:custDataLst>
                    <p:tags r:id="rId38"/>
                  </p:custDataLst>
                </p:nvPr>
              </p:nvSpPr>
              <p:spPr>
                <a:xfrm>
                  <a:off x="3768052" y="2132376"/>
                  <a:ext cx="43934" cy="51085"/>
                </a:xfrm>
                <a:custGeom>
                  <a:avLst/>
                  <a:gdLst/>
                  <a:ahLst/>
                  <a:cxnLst/>
                  <a:rect l="l" t="t" r="r" b="b"/>
                  <a:pathLst>
                    <a:path w="43" h="50" extrusionOk="0">
                      <a:moveTo>
                        <a:pt x="43" y="10"/>
                      </a:moveTo>
                      <a:lnTo>
                        <a:pt x="35" y="10"/>
                      </a:lnTo>
                      <a:lnTo>
                        <a:pt x="35" y="0"/>
                      </a:lnTo>
                      <a:lnTo>
                        <a:pt x="7" y="0"/>
                      </a:lnTo>
                      <a:lnTo>
                        <a:pt x="7" y="10"/>
                      </a:lnTo>
                      <a:lnTo>
                        <a:pt x="0" y="10"/>
                      </a:lnTo>
                      <a:lnTo>
                        <a:pt x="0" y="40"/>
                      </a:lnTo>
                      <a:lnTo>
                        <a:pt x="7" y="40"/>
                      </a:lnTo>
                      <a:lnTo>
                        <a:pt x="7" y="50"/>
                      </a:lnTo>
                      <a:lnTo>
                        <a:pt x="35" y="50"/>
                      </a:lnTo>
                      <a:lnTo>
                        <a:pt x="35" y="40"/>
                      </a:lnTo>
                      <a:lnTo>
                        <a:pt x="43" y="40"/>
                      </a:lnTo>
                      <a:lnTo>
                        <a:pt x="43" y="10"/>
                      </a:lnTo>
                      <a:close/>
                    </a:path>
                  </a:pathLst>
                </a:cu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5" name="Google Shape;715;p32"/>
                <p:cNvSpPr/>
                <p:nvPr>
                  <p:custDataLst>
                    <p:tags r:id="rId39"/>
                  </p:custDataLst>
                </p:nvPr>
              </p:nvSpPr>
              <p:spPr>
                <a:xfrm>
                  <a:off x="3939698" y="2132376"/>
                  <a:ext cx="40868" cy="51085"/>
                </a:xfrm>
                <a:custGeom>
                  <a:avLst/>
                  <a:gdLst/>
                  <a:ahLst/>
                  <a:cxnLst/>
                  <a:rect l="l" t="t" r="r" b="b"/>
                  <a:pathLst>
                    <a:path w="40" h="50" extrusionOk="0">
                      <a:moveTo>
                        <a:pt x="40" y="10"/>
                      </a:moveTo>
                      <a:lnTo>
                        <a:pt x="33" y="10"/>
                      </a:lnTo>
                      <a:lnTo>
                        <a:pt x="33" y="0"/>
                      </a:lnTo>
                      <a:lnTo>
                        <a:pt x="7" y="0"/>
                      </a:lnTo>
                      <a:lnTo>
                        <a:pt x="7" y="10"/>
                      </a:lnTo>
                      <a:lnTo>
                        <a:pt x="0" y="10"/>
                      </a:lnTo>
                      <a:lnTo>
                        <a:pt x="0" y="40"/>
                      </a:lnTo>
                      <a:lnTo>
                        <a:pt x="7" y="40"/>
                      </a:lnTo>
                      <a:lnTo>
                        <a:pt x="7" y="50"/>
                      </a:lnTo>
                      <a:lnTo>
                        <a:pt x="33" y="50"/>
                      </a:lnTo>
                      <a:lnTo>
                        <a:pt x="33" y="40"/>
                      </a:lnTo>
                      <a:lnTo>
                        <a:pt x="40" y="40"/>
                      </a:lnTo>
                      <a:lnTo>
                        <a:pt x="40" y="10"/>
                      </a:lnTo>
                      <a:close/>
                    </a:path>
                  </a:pathLst>
                </a:cu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6" name="Google Shape;716;p32"/>
                <p:cNvSpPr/>
                <p:nvPr>
                  <p:custDataLst>
                    <p:tags r:id="rId40"/>
                  </p:custDataLst>
                </p:nvPr>
              </p:nvSpPr>
              <p:spPr>
                <a:xfrm>
                  <a:off x="3613775" y="2098659"/>
                  <a:ext cx="45977" cy="145082"/>
                </a:xfrm>
                <a:custGeom>
                  <a:avLst/>
                  <a:gdLst/>
                  <a:ahLst/>
                  <a:cxnLst/>
                  <a:rect l="l" t="t" r="r" b="b"/>
                  <a:pathLst>
                    <a:path w="19" h="60" extrusionOk="0">
                      <a:moveTo>
                        <a:pt x="9" y="0"/>
                      </a:moveTo>
                      <a:cubicBezTo>
                        <a:pt x="4" y="0"/>
                        <a:pt x="0" y="4"/>
                        <a:pt x="0" y="9"/>
                      </a:cubicBezTo>
                      <a:cubicBezTo>
                        <a:pt x="0" y="51"/>
                        <a:pt x="0" y="51"/>
                        <a:pt x="0" y="51"/>
                      </a:cubicBezTo>
                      <a:cubicBezTo>
                        <a:pt x="0" y="56"/>
                        <a:pt x="4" y="60"/>
                        <a:pt x="9" y="60"/>
                      </a:cubicBezTo>
                      <a:cubicBezTo>
                        <a:pt x="15" y="60"/>
                        <a:pt x="19" y="56"/>
                        <a:pt x="19" y="51"/>
                      </a:cubicBezTo>
                      <a:cubicBezTo>
                        <a:pt x="19" y="9"/>
                        <a:pt x="19" y="9"/>
                        <a:pt x="19" y="9"/>
                      </a:cubicBezTo>
                      <a:cubicBezTo>
                        <a:pt x="19" y="4"/>
                        <a:pt x="15" y="0"/>
                        <a:pt x="9" y="0"/>
                      </a:cubicBez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7" name="Google Shape;717;p32"/>
                <p:cNvSpPr/>
                <p:nvPr>
                  <p:custDataLst>
                    <p:tags r:id="rId41"/>
                  </p:custDataLst>
                </p:nvPr>
              </p:nvSpPr>
              <p:spPr>
                <a:xfrm>
                  <a:off x="3543278" y="2158940"/>
                  <a:ext cx="90000" cy="17400"/>
                </a:xfrm>
                <a:prstGeom prst="rect">
                  <a:avLst/>
                </a:pr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8" name="Google Shape;718;p32"/>
                <p:cNvSpPr/>
                <p:nvPr>
                  <p:custDataLst>
                    <p:tags r:id="rId42"/>
                  </p:custDataLst>
                </p:nvPr>
              </p:nvSpPr>
              <p:spPr>
                <a:xfrm>
                  <a:off x="3526930" y="2149744"/>
                  <a:ext cx="37800" cy="37800"/>
                </a:xfrm>
                <a:prstGeom prst="ellipse">
                  <a:avLst/>
                </a:pr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9" name="Google Shape;719;p32"/>
                <p:cNvSpPr/>
                <p:nvPr>
                  <p:custDataLst>
                    <p:tags r:id="rId43"/>
                  </p:custDataLst>
                </p:nvPr>
              </p:nvSpPr>
              <p:spPr>
                <a:xfrm>
                  <a:off x="3808920" y="1943360"/>
                  <a:ext cx="130778" cy="104214"/>
                </a:xfrm>
                <a:custGeom>
                  <a:avLst/>
                  <a:gdLst/>
                  <a:ahLst/>
                  <a:cxnLst/>
                  <a:rect l="l" t="t" r="r" b="b"/>
                  <a:pathLst>
                    <a:path w="54" h="43" extrusionOk="0">
                      <a:moveTo>
                        <a:pt x="17" y="43"/>
                      </a:moveTo>
                      <a:cubicBezTo>
                        <a:pt x="36" y="43"/>
                        <a:pt x="36" y="43"/>
                        <a:pt x="36" y="43"/>
                      </a:cubicBezTo>
                      <a:cubicBezTo>
                        <a:pt x="46" y="43"/>
                        <a:pt x="54" y="35"/>
                        <a:pt x="54" y="25"/>
                      </a:cubicBezTo>
                      <a:cubicBezTo>
                        <a:pt x="54" y="4"/>
                        <a:pt x="54" y="4"/>
                        <a:pt x="54" y="4"/>
                      </a:cubicBezTo>
                      <a:cubicBezTo>
                        <a:pt x="45" y="1"/>
                        <a:pt x="36" y="0"/>
                        <a:pt x="27" y="0"/>
                      </a:cubicBezTo>
                      <a:cubicBezTo>
                        <a:pt x="17" y="0"/>
                        <a:pt x="8" y="1"/>
                        <a:pt x="0" y="4"/>
                      </a:cubicBezTo>
                      <a:cubicBezTo>
                        <a:pt x="0" y="25"/>
                        <a:pt x="0" y="25"/>
                        <a:pt x="0" y="25"/>
                      </a:cubicBezTo>
                      <a:cubicBezTo>
                        <a:pt x="0" y="35"/>
                        <a:pt x="8" y="43"/>
                        <a:pt x="17" y="43"/>
                      </a:cubicBez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0" name="Google Shape;720;p32"/>
                <p:cNvSpPr/>
                <p:nvPr>
                  <p:custDataLst>
                    <p:tags r:id="rId44"/>
                  </p:custDataLst>
                </p:nvPr>
              </p:nvSpPr>
              <p:spPr>
                <a:xfrm>
                  <a:off x="3865114" y="1859580"/>
                  <a:ext cx="16500" cy="87000"/>
                </a:xfrm>
                <a:prstGeom prst="rect">
                  <a:avLst/>
                </a:pr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1" name="Google Shape;721;p32"/>
                <p:cNvSpPr/>
                <p:nvPr>
                  <p:custDataLst>
                    <p:tags r:id="rId45"/>
                  </p:custDataLst>
                </p:nvPr>
              </p:nvSpPr>
              <p:spPr>
                <a:xfrm>
                  <a:off x="3847745" y="1833016"/>
                  <a:ext cx="53100" cy="55200"/>
                </a:xfrm>
                <a:prstGeom prst="ellipse">
                  <a:avLst/>
                </a:pr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2" name="Google Shape;722;p32"/>
                <p:cNvSpPr/>
                <p:nvPr>
                  <p:custDataLst>
                    <p:tags r:id="rId46"/>
                  </p:custDataLst>
                </p:nvPr>
              </p:nvSpPr>
              <p:spPr>
                <a:xfrm>
                  <a:off x="4088866" y="2098659"/>
                  <a:ext cx="43933" cy="145082"/>
                </a:xfrm>
                <a:custGeom>
                  <a:avLst/>
                  <a:gdLst/>
                  <a:ahLst/>
                  <a:cxnLst/>
                  <a:rect l="l" t="t" r="r" b="b"/>
                  <a:pathLst>
                    <a:path w="18" h="60" extrusionOk="0">
                      <a:moveTo>
                        <a:pt x="9" y="0"/>
                      </a:moveTo>
                      <a:cubicBezTo>
                        <a:pt x="4" y="0"/>
                        <a:pt x="0" y="4"/>
                        <a:pt x="0" y="9"/>
                      </a:cubicBezTo>
                      <a:cubicBezTo>
                        <a:pt x="0" y="51"/>
                        <a:pt x="0" y="51"/>
                        <a:pt x="0" y="51"/>
                      </a:cubicBezTo>
                      <a:cubicBezTo>
                        <a:pt x="0" y="56"/>
                        <a:pt x="4" y="60"/>
                        <a:pt x="9" y="60"/>
                      </a:cubicBezTo>
                      <a:cubicBezTo>
                        <a:pt x="14" y="60"/>
                        <a:pt x="18" y="56"/>
                        <a:pt x="18" y="51"/>
                      </a:cubicBezTo>
                      <a:cubicBezTo>
                        <a:pt x="18" y="9"/>
                        <a:pt x="18" y="9"/>
                        <a:pt x="18" y="9"/>
                      </a:cubicBezTo>
                      <a:cubicBezTo>
                        <a:pt x="18" y="4"/>
                        <a:pt x="14" y="0"/>
                        <a:pt x="9" y="0"/>
                      </a:cubicBezTo>
                      <a:close/>
                    </a:path>
                  </a:pathLst>
                </a:cu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3" name="Google Shape;723;p32"/>
                <p:cNvSpPr/>
                <p:nvPr>
                  <p:custDataLst>
                    <p:tags r:id="rId47"/>
                  </p:custDataLst>
                </p:nvPr>
              </p:nvSpPr>
              <p:spPr>
                <a:xfrm>
                  <a:off x="4113387" y="2160983"/>
                  <a:ext cx="90000" cy="15300"/>
                </a:xfrm>
                <a:prstGeom prst="rect">
                  <a:avLst/>
                </a:pr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4" name="Google Shape;724;p32"/>
                <p:cNvSpPr/>
                <p:nvPr>
                  <p:custDataLst>
                    <p:tags r:id="rId48"/>
                  </p:custDataLst>
                </p:nvPr>
              </p:nvSpPr>
              <p:spPr>
                <a:xfrm>
                  <a:off x="4180820" y="2149744"/>
                  <a:ext cx="38700" cy="37800"/>
                </a:xfrm>
                <a:prstGeom prst="ellipse">
                  <a:avLst/>
                </a:pr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5" name="Google Shape;725;p32"/>
                <p:cNvSpPr/>
                <p:nvPr>
                  <p:custDataLst>
                    <p:tags r:id="rId49"/>
                  </p:custDataLst>
                </p:nvPr>
              </p:nvSpPr>
              <p:spPr>
                <a:xfrm>
                  <a:off x="3222463" y="1040175"/>
                  <a:ext cx="1294496" cy="722345"/>
                </a:xfrm>
                <a:custGeom>
                  <a:avLst/>
                  <a:gdLst/>
                  <a:ahLst/>
                  <a:cxnLst/>
                  <a:rect l="l" t="t" r="r" b="b"/>
                  <a:pathLst>
                    <a:path w="536" h="299" extrusionOk="0">
                      <a:moveTo>
                        <a:pt x="499" y="0"/>
                      </a:moveTo>
                      <a:cubicBezTo>
                        <a:pt x="37" y="0"/>
                        <a:pt x="37" y="0"/>
                        <a:pt x="37" y="0"/>
                      </a:cubicBezTo>
                      <a:cubicBezTo>
                        <a:pt x="16" y="0"/>
                        <a:pt x="0" y="17"/>
                        <a:pt x="0" y="37"/>
                      </a:cubicBezTo>
                      <a:cubicBezTo>
                        <a:pt x="0" y="188"/>
                        <a:pt x="0" y="188"/>
                        <a:pt x="0" y="188"/>
                      </a:cubicBezTo>
                      <a:cubicBezTo>
                        <a:pt x="0" y="209"/>
                        <a:pt x="16" y="225"/>
                        <a:pt x="37" y="225"/>
                      </a:cubicBezTo>
                      <a:cubicBezTo>
                        <a:pt x="214" y="225"/>
                        <a:pt x="214" y="225"/>
                        <a:pt x="214" y="225"/>
                      </a:cubicBezTo>
                      <a:cubicBezTo>
                        <a:pt x="252" y="288"/>
                        <a:pt x="252" y="288"/>
                        <a:pt x="252" y="288"/>
                      </a:cubicBezTo>
                      <a:cubicBezTo>
                        <a:pt x="259" y="299"/>
                        <a:pt x="276" y="299"/>
                        <a:pt x="284" y="288"/>
                      </a:cubicBezTo>
                      <a:cubicBezTo>
                        <a:pt x="322" y="225"/>
                        <a:pt x="322" y="225"/>
                        <a:pt x="322" y="225"/>
                      </a:cubicBezTo>
                      <a:cubicBezTo>
                        <a:pt x="499" y="225"/>
                        <a:pt x="499" y="225"/>
                        <a:pt x="499" y="225"/>
                      </a:cubicBezTo>
                      <a:cubicBezTo>
                        <a:pt x="520" y="225"/>
                        <a:pt x="536" y="209"/>
                        <a:pt x="536" y="188"/>
                      </a:cubicBezTo>
                      <a:cubicBezTo>
                        <a:pt x="536" y="37"/>
                        <a:pt x="536" y="37"/>
                        <a:pt x="536" y="37"/>
                      </a:cubicBezTo>
                      <a:cubicBezTo>
                        <a:pt x="536" y="17"/>
                        <a:pt x="520" y="0"/>
                        <a:pt x="499" y="0"/>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26" name="Google Shape;726;p32"/>
              <p:cNvSpPr/>
              <p:nvPr>
                <p:custDataLst>
                  <p:tags r:id="rId50"/>
                </p:custDataLst>
              </p:nvPr>
            </p:nvSpPr>
            <p:spPr>
              <a:xfrm>
                <a:off x="3800666" y="2433987"/>
                <a:ext cx="983484" cy="360467"/>
              </a:xfrm>
              <a:custGeom>
                <a:avLst/>
                <a:gdLst/>
                <a:ahLst/>
                <a:cxnLst/>
                <a:rect l="l" t="t" r="r" b="b"/>
                <a:pathLst>
                  <a:path w="480" h="176" extrusionOk="0">
                    <a:moveTo>
                      <a:pt x="4" y="167"/>
                    </a:moveTo>
                    <a:cubicBezTo>
                      <a:pt x="50" y="120"/>
                      <a:pt x="50" y="120"/>
                      <a:pt x="50" y="120"/>
                    </a:cubicBezTo>
                    <a:cubicBezTo>
                      <a:pt x="50" y="37"/>
                      <a:pt x="50" y="37"/>
                      <a:pt x="50" y="37"/>
                    </a:cubicBezTo>
                    <a:cubicBezTo>
                      <a:pt x="50" y="17"/>
                      <a:pt x="67" y="0"/>
                      <a:pt x="87" y="0"/>
                    </a:cubicBezTo>
                    <a:cubicBezTo>
                      <a:pt x="443" y="0"/>
                      <a:pt x="443" y="0"/>
                      <a:pt x="443" y="0"/>
                    </a:cubicBezTo>
                    <a:cubicBezTo>
                      <a:pt x="463" y="0"/>
                      <a:pt x="480" y="17"/>
                      <a:pt x="480" y="37"/>
                    </a:cubicBezTo>
                    <a:cubicBezTo>
                      <a:pt x="480" y="139"/>
                      <a:pt x="480" y="139"/>
                      <a:pt x="480" y="139"/>
                    </a:cubicBezTo>
                    <a:cubicBezTo>
                      <a:pt x="480" y="160"/>
                      <a:pt x="463" y="176"/>
                      <a:pt x="443" y="176"/>
                    </a:cubicBezTo>
                    <a:cubicBezTo>
                      <a:pt x="7" y="176"/>
                      <a:pt x="7" y="176"/>
                      <a:pt x="7" y="176"/>
                    </a:cubicBezTo>
                    <a:cubicBezTo>
                      <a:pt x="3" y="176"/>
                      <a:pt x="0" y="171"/>
                      <a:pt x="4" y="167"/>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7" name="Google Shape;727;p32"/>
              <p:cNvSpPr/>
              <p:nvPr>
                <p:custDataLst>
                  <p:tags r:id="rId51"/>
                </p:custDataLst>
              </p:nvPr>
            </p:nvSpPr>
            <p:spPr>
              <a:xfrm>
                <a:off x="4520348" y="2363800"/>
                <a:ext cx="47578" cy="46815"/>
              </a:xfrm>
              <a:prstGeom prst="ellipse">
                <a:avLst/>
              </a:pr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8" name="Google Shape;728;p32"/>
              <p:cNvSpPr/>
              <p:nvPr>
                <p:custDataLst>
                  <p:tags r:id="rId52"/>
                </p:custDataLst>
              </p:nvPr>
            </p:nvSpPr>
            <p:spPr>
              <a:xfrm>
                <a:off x="4057152" y="2563097"/>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9" name="Google Shape;729;p32"/>
              <p:cNvSpPr/>
              <p:nvPr>
                <p:custDataLst>
                  <p:tags r:id="rId53"/>
                </p:custDataLst>
              </p:nvPr>
            </p:nvSpPr>
            <p:spPr>
              <a:xfrm>
                <a:off x="4057152" y="262461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0" name="Google Shape;730;p32"/>
              <p:cNvSpPr/>
              <p:nvPr>
                <p:custDataLst>
                  <p:tags r:id="rId54"/>
                </p:custDataLst>
              </p:nvPr>
            </p:nvSpPr>
            <p:spPr>
              <a:xfrm>
                <a:off x="4057152" y="2686141"/>
                <a:ext cx="567562" cy="15597"/>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1" name="Google Shape;731;p32"/>
              <p:cNvSpPr/>
              <p:nvPr>
                <p:custDataLst>
                  <p:tags r:id="rId55"/>
                </p:custDataLst>
              </p:nvPr>
            </p:nvSpPr>
            <p:spPr>
              <a:xfrm>
                <a:off x="3800666" y="3160986"/>
                <a:ext cx="983484" cy="361334"/>
              </a:xfrm>
              <a:custGeom>
                <a:avLst/>
                <a:gdLst/>
                <a:ahLst/>
                <a:cxnLst/>
                <a:rect l="l" t="t" r="r" b="b"/>
                <a:pathLst>
                  <a:path w="480" h="176" extrusionOk="0">
                    <a:moveTo>
                      <a:pt x="4" y="9"/>
                    </a:moveTo>
                    <a:cubicBezTo>
                      <a:pt x="50" y="56"/>
                      <a:pt x="50" y="56"/>
                      <a:pt x="50" y="56"/>
                    </a:cubicBezTo>
                    <a:cubicBezTo>
                      <a:pt x="50" y="139"/>
                      <a:pt x="50" y="139"/>
                      <a:pt x="50" y="139"/>
                    </a:cubicBezTo>
                    <a:cubicBezTo>
                      <a:pt x="50" y="159"/>
                      <a:pt x="67" y="176"/>
                      <a:pt x="87" y="176"/>
                    </a:cubicBezTo>
                    <a:cubicBezTo>
                      <a:pt x="443" y="176"/>
                      <a:pt x="443" y="176"/>
                      <a:pt x="443" y="176"/>
                    </a:cubicBezTo>
                    <a:cubicBezTo>
                      <a:pt x="463" y="176"/>
                      <a:pt x="480" y="159"/>
                      <a:pt x="480" y="139"/>
                    </a:cubicBezTo>
                    <a:cubicBezTo>
                      <a:pt x="480" y="37"/>
                      <a:pt x="480" y="37"/>
                      <a:pt x="480" y="37"/>
                    </a:cubicBezTo>
                    <a:cubicBezTo>
                      <a:pt x="480" y="17"/>
                      <a:pt x="463" y="0"/>
                      <a:pt x="443" y="0"/>
                    </a:cubicBezTo>
                    <a:cubicBezTo>
                      <a:pt x="7" y="0"/>
                      <a:pt x="7" y="0"/>
                      <a:pt x="7" y="0"/>
                    </a:cubicBezTo>
                    <a:cubicBezTo>
                      <a:pt x="3" y="0"/>
                      <a:pt x="0" y="6"/>
                      <a:pt x="4" y="9"/>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2" name="Google Shape;732;p32"/>
              <p:cNvSpPr/>
              <p:nvPr>
                <p:custDataLst>
                  <p:tags r:id="rId56"/>
                </p:custDataLst>
              </p:nvPr>
            </p:nvSpPr>
            <p:spPr>
              <a:xfrm>
                <a:off x="4520348" y="3093399"/>
                <a:ext cx="47578" cy="47578"/>
              </a:xfrm>
              <a:prstGeom prst="ellipse">
                <a:avLst/>
              </a:pr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3" name="Google Shape;733;p32"/>
              <p:cNvSpPr/>
              <p:nvPr>
                <p:custDataLst>
                  <p:tags r:id="rId57"/>
                </p:custDataLst>
              </p:nvPr>
            </p:nvSpPr>
            <p:spPr>
              <a:xfrm>
                <a:off x="4057152" y="3292695"/>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4" name="Google Shape;734;p32"/>
              <p:cNvSpPr/>
              <p:nvPr>
                <p:custDataLst>
                  <p:tags r:id="rId58"/>
                </p:custDataLst>
              </p:nvPr>
            </p:nvSpPr>
            <p:spPr>
              <a:xfrm>
                <a:off x="4057152" y="3354218"/>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5" name="Google Shape;735;p32"/>
              <p:cNvSpPr/>
              <p:nvPr>
                <p:custDataLst>
                  <p:tags r:id="rId59"/>
                </p:custDataLst>
              </p:nvPr>
            </p:nvSpPr>
            <p:spPr>
              <a:xfrm>
                <a:off x="4057152" y="341573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6" name="Google Shape;736;p32"/>
              <p:cNvSpPr/>
              <p:nvPr>
                <p:custDataLst>
                  <p:tags r:id="rId60"/>
                </p:custDataLst>
              </p:nvPr>
            </p:nvSpPr>
            <p:spPr>
              <a:xfrm>
                <a:off x="677713" y="1912386"/>
                <a:ext cx="982618" cy="360467"/>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7"/>
                      <a:pt x="413" y="0"/>
                      <a:pt x="393" y="0"/>
                    </a:cubicBezTo>
                    <a:cubicBezTo>
                      <a:pt x="37" y="0"/>
                      <a:pt x="37" y="0"/>
                      <a:pt x="37" y="0"/>
                    </a:cubicBezTo>
                    <a:cubicBezTo>
                      <a:pt x="17" y="0"/>
                      <a:pt x="0" y="17"/>
                      <a:pt x="0" y="37"/>
                    </a:cubicBezTo>
                    <a:cubicBezTo>
                      <a:pt x="0" y="139"/>
                      <a:pt x="0" y="139"/>
                      <a:pt x="0" y="139"/>
                    </a:cubicBezTo>
                    <a:cubicBezTo>
                      <a:pt x="0" y="160"/>
                      <a:pt x="17" y="176"/>
                      <a:pt x="37" y="176"/>
                    </a:cubicBezTo>
                    <a:cubicBezTo>
                      <a:pt x="473" y="176"/>
                      <a:pt x="473" y="176"/>
                      <a:pt x="473" y="176"/>
                    </a:cubicBezTo>
                    <a:cubicBezTo>
                      <a:pt x="478" y="176"/>
                      <a:pt x="480" y="170"/>
                      <a:pt x="477" y="167"/>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7" name="Google Shape;737;p32"/>
              <p:cNvSpPr/>
              <p:nvPr>
                <p:custDataLst>
                  <p:tags r:id="rId61"/>
                </p:custDataLst>
              </p:nvPr>
            </p:nvSpPr>
            <p:spPr>
              <a:xfrm>
                <a:off x="892607" y="1842199"/>
                <a:ext cx="46815" cy="47578"/>
              </a:xfrm>
              <a:prstGeom prst="ellipse">
                <a:avLst/>
              </a:pr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8" name="Google Shape;738;p32"/>
              <p:cNvSpPr/>
              <p:nvPr>
                <p:custDataLst>
                  <p:tags r:id="rId62"/>
                </p:custDataLst>
              </p:nvPr>
            </p:nvSpPr>
            <p:spPr>
              <a:xfrm>
                <a:off x="837150" y="2041495"/>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9" name="Google Shape;739;p32"/>
              <p:cNvSpPr/>
              <p:nvPr>
                <p:custDataLst>
                  <p:tags r:id="rId63"/>
                </p:custDataLst>
              </p:nvPr>
            </p:nvSpPr>
            <p:spPr>
              <a:xfrm>
                <a:off x="837150" y="210301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0" name="Google Shape;740;p32"/>
              <p:cNvSpPr/>
              <p:nvPr>
                <p:custDataLst>
                  <p:tags r:id="rId64"/>
                </p:custDataLst>
              </p:nvPr>
            </p:nvSpPr>
            <p:spPr>
              <a:xfrm>
                <a:off x="837150" y="2164539"/>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1" name="Google Shape;741;p32"/>
              <p:cNvSpPr/>
              <p:nvPr>
                <p:custDataLst>
                  <p:tags r:id="rId65"/>
                </p:custDataLst>
              </p:nvPr>
            </p:nvSpPr>
            <p:spPr>
              <a:xfrm>
                <a:off x="677713" y="2640252"/>
                <a:ext cx="982618" cy="360467"/>
              </a:xfrm>
              <a:custGeom>
                <a:avLst/>
                <a:gdLst/>
                <a:ahLst/>
                <a:cxnLst/>
                <a:rect l="l" t="t" r="r" b="b"/>
                <a:pathLst>
                  <a:path w="480" h="176" extrusionOk="0">
                    <a:moveTo>
                      <a:pt x="477" y="9"/>
                    </a:moveTo>
                    <a:cubicBezTo>
                      <a:pt x="430" y="56"/>
                      <a:pt x="430" y="56"/>
                      <a:pt x="430" y="56"/>
                    </a:cubicBezTo>
                    <a:cubicBezTo>
                      <a:pt x="430" y="139"/>
                      <a:pt x="430" y="139"/>
                      <a:pt x="430" y="139"/>
                    </a:cubicBezTo>
                    <a:cubicBezTo>
                      <a:pt x="430" y="159"/>
                      <a:pt x="413" y="176"/>
                      <a:pt x="393" y="176"/>
                    </a:cubicBezTo>
                    <a:cubicBezTo>
                      <a:pt x="37" y="176"/>
                      <a:pt x="37" y="176"/>
                      <a:pt x="37" y="176"/>
                    </a:cubicBezTo>
                    <a:cubicBezTo>
                      <a:pt x="17" y="176"/>
                      <a:pt x="0" y="159"/>
                      <a:pt x="0" y="139"/>
                    </a:cubicBezTo>
                    <a:cubicBezTo>
                      <a:pt x="0" y="37"/>
                      <a:pt x="0" y="37"/>
                      <a:pt x="0" y="37"/>
                    </a:cubicBezTo>
                    <a:cubicBezTo>
                      <a:pt x="0" y="16"/>
                      <a:pt x="17" y="0"/>
                      <a:pt x="37" y="0"/>
                    </a:cubicBezTo>
                    <a:cubicBezTo>
                      <a:pt x="473" y="0"/>
                      <a:pt x="473" y="0"/>
                      <a:pt x="473" y="0"/>
                    </a:cubicBezTo>
                    <a:cubicBezTo>
                      <a:pt x="478" y="0"/>
                      <a:pt x="480" y="5"/>
                      <a:pt x="477" y="9"/>
                    </a:cubicBezTo>
                    <a:close/>
                  </a:path>
                </a:pathLst>
              </a:custGeom>
              <a:solidFill>
                <a:schemeClr val="dk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2" name="Google Shape;742;p32"/>
              <p:cNvSpPr/>
              <p:nvPr>
                <p:custDataLst>
                  <p:tags r:id="rId66"/>
                </p:custDataLst>
              </p:nvPr>
            </p:nvSpPr>
            <p:spPr>
              <a:xfrm>
                <a:off x="892607" y="2572664"/>
                <a:ext cx="46815" cy="46815"/>
              </a:xfrm>
              <a:prstGeom prst="ellipse">
                <a:avLst/>
              </a:pr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3" name="Google Shape;743;p32"/>
              <p:cNvSpPr/>
              <p:nvPr>
                <p:custDataLst>
                  <p:tags r:id="rId67"/>
                </p:custDataLst>
              </p:nvPr>
            </p:nvSpPr>
            <p:spPr>
              <a:xfrm>
                <a:off x="837150" y="2771094"/>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4" name="Google Shape;744;p32"/>
              <p:cNvSpPr/>
              <p:nvPr>
                <p:custDataLst>
                  <p:tags r:id="rId68"/>
                </p:custDataLst>
              </p:nvPr>
            </p:nvSpPr>
            <p:spPr>
              <a:xfrm>
                <a:off x="837150" y="2832616"/>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5" name="Google Shape;745;p32"/>
              <p:cNvSpPr/>
              <p:nvPr>
                <p:custDataLst>
                  <p:tags r:id="rId69"/>
                </p:custDataLst>
              </p:nvPr>
            </p:nvSpPr>
            <p:spPr>
              <a:xfrm>
                <a:off x="837150" y="289413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746" name="Google Shape;746;p32"/>
              <p:cNvGrpSpPr/>
              <p:nvPr/>
            </p:nvGrpSpPr>
            <p:grpSpPr>
              <a:xfrm>
                <a:off x="2325022" y="1663641"/>
                <a:ext cx="811825" cy="199548"/>
                <a:chOff x="572168" y="935960"/>
                <a:chExt cx="669215" cy="164495"/>
              </a:xfrm>
            </p:grpSpPr>
            <p:sp>
              <p:nvSpPr>
                <p:cNvPr id="747" name="Google Shape;747;p32"/>
                <p:cNvSpPr/>
                <p:nvPr>
                  <p:custDataLst>
                    <p:tags r:id="rId70"/>
                  </p:custDataLst>
                </p:nvPr>
              </p:nvSpPr>
              <p:spPr>
                <a:xfrm>
                  <a:off x="572168" y="935960"/>
                  <a:ext cx="669215" cy="19413"/>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8" name="Google Shape;748;p32"/>
                <p:cNvSpPr/>
                <p:nvPr>
                  <p:custDataLst>
                    <p:tags r:id="rId71"/>
                  </p:custDataLst>
                </p:nvPr>
              </p:nvSpPr>
              <p:spPr>
                <a:xfrm>
                  <a:off x="572168" y="100850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9" name="Google Shape;749;p32"/>
                <p:cNvSpPr/>
                <p:nvPr>
                  <p:custDataLst>
                    <p:tags r:id="rId72"/>
                  </p:custDataLst>
                </p:nvPr>
              </p:nvSpPr>
              <p:spPr>
                <a:xfrm>
                  <a:off x="572168" y="108104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50" name="Google Shape;750;p32"/>
              <p:cNvGrpSpPr/>
              <p:nvPr/>
            </p:nvGrpSpPr>
            <p:grpSpPr>
              <a:xfrm>
                <a:off x="839508" y="1781556"/>
                <a:ext cx="201752" cy="202179"/>
                <a:chOff x="5471892" y="3290059"/>
                <a:chExt cx="174300" cy="174654"/>
              </a:xfrm>
            </p:grpSpPr>
            <p:sp>
              <p:nvSpPr>
                <p:cNvPr id="751" name="Google Shape;751;p32"/>
                <p:cNvSpPr/>
                <p:nvPr>
                  <p:custDataLst>
                    <p:tags r:id="rId73"/>
                  </p:custDataLst>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2" name="Google Shape;752;p32"/>
                <p:cNvSpPr/>
                <p:nvPr>
                  <p:custDataLst>
                    <p:tags r:id="rId74"/>
                  </p:custDataLst>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3" name="Google Shape;753;p32"/>
                <p:cNvSpPr/>
                <p:nvPr>
                  <p:custDataLst>
                    <p:tags r:id="rId75"/>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54" name="Google Shape;754;p32"/>
              <p:cNvGrpSpPr/>
              <p:nvPr/>
            </p:nvGrpSpPr>
            <p:grpSpPr>
              <a:xfrm>
                <a:off x="839508" y="2506331"/>
                <a:ext cx="201752" cy="202179"/>
                <a:chOff x="5471892" y="3290059"/>
                <a:chExt cx="174300" cy="174654"/>
              </a:xfrm>
            </p:grpSpPr>
            <p:sp>
              <p:nvSpPr>
                <p:cNvPr id="755" name="Google Shape;755;p32"/>
                <p:cNvSpPr/>
                <p:nvPr>
                  <p:custDataLst>
                    <p:tags r:id="rId76"/>
                  </p:custDataLst>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6" name="Google Shape;756;p32"/>
                <p:cNvSpPr/>
                <p:nvPr>
                  <p:custDataLst>
                    <p:tags r:id="rId77"/>
                  </p:custDataLst>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7" name="Google Shape;757;p32"/>
                <p:cNvSpPr/>
                <p:nvPr>
                  <p:custDataLst>
                    <p:tags r:id="rId78"/>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58" name="Google Shape;758;p32"/>
              <p:cNvGrpSpPr/>
              <p:nvPr/>
            </p:nvGrpSpPr>
            <p:grpSpPr>
              <a:xfrm>
                <a:off x="4443821" y="2320681"/>
                <a:ext cx="201752" cy="202179"/>
                <a:chOff x="5471892" y="3290059"/>
                <a:chExt cx="174300" cy="174654"/>
              </a:xfrm>
            </p:grpSpPr>
            <p:sp>
              <p:nvSpPr>
                <p:cNvPr id="759" name="Google Shape;759;p32"/>
                <p:cNvSpPr/>
                <p:nvPr>
                  <p:custDataLst>
                    <p:tags r:id="rId79"/>
                  </p:custDataLst>
                </p:nvPr>
              </p:nvSpPr>
              <p:spPr>
                <a:xfrm>
                  <a:off x="5471892" y="3290059"/>
                  <a:ext cx="174300" cy="174300"/>
                </a:xfrm>
                <a:prstGeom prst="ellipse">
                  <a:avLst/>
                </a:prstGeom>
                <a:solidFill>
                  <a:schemeClr val="l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0" name="Google Shape;760;p32"/>
                <p:cNvSpPr/>
                <p:nvPr>
                  <p:custDataLst>
                    <p:tags r:id="rId80"/>
                  </p:custDataLst>
                </p:nvPr>
              </p:nvSpPr>
              <p:spPr>
                <a:xfrm>
                  <a:off x="5529353" y="3333831"/>
                  <a:ext cx="58800" cy="57600"/>
                </a:xfrm>
                <a:prstGeom prst="ellipse">
                  <a:avLst/>
                </a:pr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1" name="Google Shape;761;p32"/>
                <p:cNvSpPr/>
                <p:nvPr>
                  <p:custDataLst>
                    <p:tags r:id="rId81"/>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62" name="Google Shape;762;p32"/>
              <p:cNvGrpSpPr/>
              <p:nvPr/>
            </p:nvGrpSpPr>
            <p:grpSpPr>
              <a:xfrm>
                <a:off x="4443821" y="3045456"/>
                <a:ext cx="201752" cy="202179"/>
                <a:chOff x="5471892" y="3290059"/>
                <a:chExt cx="174300" cy="174654"/>
              </a:xfrm>
            </p:grpSpPr>
            <p:sp>
              <p:nvSpPr>
                <p:cNvPr id="763" name="Google Shape;763;p32"/>
                <p:cNvSpPr/>
                <p:nvPr>
                  <p:custDataLst>
                    <p:tags r:id="rId82"/>
                  </p:custDataLst>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4" name="Google Shape;764;p32"/>
                <p:cNvSpPr/>
                <p:nvPr>
                  <p:custDataLst>
                    <p:tags r:id="rId83"/>
                  </p:custDataLst>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5" name="Google Shape;765;p32"/>
                <p:cNvSpPr/>
                <p:nvPr>
                  <p:custDataLst>
                    <p:tags r:id="rId84"/>
                  </p:custDataLst>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sp>
        <p:nvSpPr>
          <p:cNvPr id="5" name="Text Box 4"/>
          <p:cNvSpPr txBox="1"/>
          <p:nvPr/>
        </p:nvSpPr>
        <p:spPr>
          <a:xfrm>
            <a:off x="5076190" y="2230120"/>
            <a:ext cx="4572000" cy="829945"/>
          </a:xfrm>
          <a:prstGeom prst="rect">
            <a:avLst/>
          </a:prstGeom>
          <a:noFill/>
        </p:spPr>
        <p:txBody>
          <a:bodyPr wrap="square" rtlCol="0" anchor="t">
            <a:spAutoFit/>
          </a:bodyPr>
          <a:p>
            <a:r>
              <a:rPr lang="en-US" altLang="en-GB" sz="4800" b="1">
                <a:latin typeface="Calibri" panose="020F0502020204030204" charset="0"/>
                <a:cs typeface="Calibri" panose="020F0502020204030204" charset="0"/>
                <a:sym typeface="+mn-ea"/>
              </a:rPr>
              <a:t>Solution</a:t>
            </a:r>
            <a:endParaRPr lang="en-US" altLang="en-GB" sz="4800" b="1">
              <a:latin typeface="Calibri" panose="020F0502020204030204" charset="0"/>
              <a:cs typeface="Calibri" panose="020F05020202040302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44" name="Shape 544"/>
        <p:cNvGrpSpPr/>
        <p:nvPr/>
      </p:nvGrpSpPr>
      <p:grpSpPr>
        <a:xfrm>
          <a:off x="0" y="0"/>
          <a:ext cx="0" cy="0"/>
          <a:chOff x="0" y="0"/>
          <a:chExt cx="0" cy="0"/>
        </a:xfrm>
      </p:grpSpPr>
      <p:sp>
        <p:nvSpPr>
          <p:cNvPr id="545" name="Google Shape;545;p30"/>
          <p:cNvSpPr txBox="1"/>
          <p:nvPr>
            <p:ph type="title"/>
          </p:nvPr>
        </p:nvSpPr>
        <p:spPr>
          <a:xfrm>
            <a:off x="740320" y="82666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AI-Powered Image </a:t>
            </a:r>
            <a:br>
              <a:rPr lang="en-GB"/>
            </a:br>
            <a:r>
              <a:rPr lang="en-GB"/>
              <a:t>Generation</a:t>
            </a:r>
            <a:endParaRPr lang="en-GB"/>
          </a:p>
        </p:txBody>
      </p:sp>
      <p:grpSp>
        <p:nvGrpSpPr>
          <p:cNvPr id="558" name="Google Shape;558;p30"/>
          <p:cNvGrpSpPr/>
          <p:nvPr/>
        </p:nvGrpSpPr>
        <p:grpSpPr>
          <a:xfrm>
            <a:off x="6038826" y="1202474"/>
            <a:ext cx="2530518" cy="3275253"/>
            <a:chOff x="6038826" y="1202474"/>
            <a:chExt cx="2530518" cy="3275253"/>
          </a:xfrm>
        </p:grpSpPr>
        <p:grpSp>
          <p:nvGrpSpPr>
            <p:cNvPr id="559" name="Google Shape;559;p30"/>
            <p:cNvGrpSpPr/>
            <p:nvPr/>
          </p:nvGrpSpPr>
          <p:grpSpPr>
            <a:xfrm>
              <a:off x="6732405" y="1202474"/>
              <a:ext cx="1836939" cy="3275253"/>
              <a:chOff x="1795497" y="141297"/>
              <a:chExt cx="1026796" cy="1830773"/>
            </a:xfrm>
          </p:grpSpPr>
          <p:sp>
            <p:nvSpPr>
              <p:cNvPr id="560" name="Google Shape;560;p30"/>
              <p:cNvSpPr/>
              <p:nvPr/>
            </p:nvSpPr>
            <p:spPr>
              <a:xfrm>
                <a:off x="2780946" y="505383"/>
                <a:ext cx="41348" cy="198698"/>
              </a:xfrm>
              <a:custGeom>
                <a:avLst/>
                <a:gdLst/>
                <a:ahLst/>
                <a:cxnLst/>
                <a:rect l="l" t="t" r="r" b="b"/>
                <a:pathLst>
                  <a:path w="28" h="133" extrusionOk="0">
                    <a:moveTo>
                      <a:pt x="14" y="133"/>
                    </a:moveTo>
                    <a:cubicBezTo>
                      <a:pt x="14" y="133"/>
                      <a:pt x="14" y="133"/>
                      <a:pt x="14" y="133"/>
                    </a:cubicBezTo>
                    <a:cubicBezTo>
                      <a:pt x="6" y="133"/>
                      <a:pt x="0" y="126"/>
                      <a:pt x="0" y="118"/>
                    </a:cubicBezTo>
                    <a:cubicBezTo>
                      <a:pt x="0" y="14"/>
                      <a:pt x="0" y="14"/>
                      <a:pt x="0" y="14"/>
                    </a:cubicBezTo>
                    <a:cubicBezTo>
                      <a:pt x="0" y="6"/>
                      <a:pt x="6" y="0"/>
                      <a:pt x="14" y="0"/>
                    </a:cubicBezTo>
                    <a:cubicBezTo>
                      <a:pt x="22" y="0"/>
                      <a:pt x="28" y="6"/>
                      <a:pt x="28" y="14"/>
                    </a:cubicBezTo>
                    <a:cubicBezTo>
                      <a:pt x="28" y="118"/>
                      <a:pt x="28" y="118"/>
                      <a:pt x="28" y="118"/>
                    </a:cubicBezTo>
                    <a:cubicBezTo>
                      <a:pt x="28" y="126"/>
                      <a:pt x="22" y="133"/>
                      <a:pt x="14" y="13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1" name="Google Shape;561;p30"/>
              <p:cNvSpPr/>
              <p:nvPr/>
            </p:nvSpPr>
            <p:spPr>
              <a:xfrm>
                <a:off x="1795497" y="141297"/>
                <a:ext cx="1007272" cy="1830773"/>
              </a:xfrm>
              <a:custGeom>
                <a:avLst/>
                <a:gdLst/>
                <a:ahLst/>
                <a:cxnLst/>
                <a:rect l="l" t="t" r="r" b="b"/>
                <a:pathLst>
                  <a:path w="671" h="1223" extrusionOk="0">
                    <a:moveTo>
                      <a:pt x="577" y="1223"/>
                    </a:moveTo>
                    <a:cubicBezTo>
                      <a:pt x="91" y="1223"/>
                      <a:pt x="91" y="1223"/>
                      <a:pt x="91" y="1223"/>
                    </a:cubicBezTo>
                    <a:cubicBezTo>
                      <a:pt x="41" y="1223"/>
                      <a:pt x="0" y="1182"/>
                      <a:pt x="0" y="1132"/>
                    </a:cubicBezTo>
                    <a:cubicBezTo>
                      <a:pt x="2" y="91"/>
                      <a:pt x="2" y="91"/>
                      <a:pt x="2" y="91"/>
                    </a:cubicBezTo>
                    <a:cubicBezTo>
                      <a:pt x="2" y="41"/>
                      <a:pt x="43" y="0"/>
                      <a:pt x="93" y="0"/>
                    </a:cubicBezTo>
                    <a:cubicBezTo>
                      <a:pt x="580" y="1"/>
                      <a:pt x="580" y="1"/>
                      <a:pt x="580" y="1"/>
                    </a:cubicBezTo>
                    <a:cubicBezTo>
                      <a:pt x="630" y="1"/>
                      <a:pt x="671" y="42"/>
                      <a:pt x="670" y="92"/>
                    </a:cubicBezTo>
                    <a:cubicBezTo>
                      <a:pt x="668" y="1132"/>
                      <a:pt x="668" y="1132"/>
                      <a:pt x="668" y="1132"/>
                    </a:cubicBezTo>
                    <a:cubicBezTo>
                      <a:pt x="668" y="1182"/>
                      <a:pt x="627" y="1223"/>
                      <a:pt x="577" y="122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2" name="Google Shape;562;p30"/>
              <p:cNvSpPr/>
              <p:nvPr/>
            </p:nvSpPr>
            <p:spPr>
              <a:xfrm>
                <a:off x="1844884" y="198724"/>
                <a:ext cx="907347" cy="1723956"/>
              </a:xfrm>
              <a:custGeom>
                <a:avLst/>
                <a:gdLst/>
                <a:ahLst/>
                <a:cxnLst/>
                <a:rect l="l" t="t" r="r" b="b"/>
                <a:pathLst>
                  <a:path w="604" h="1152" extrusionOk="0">
                    <a:moveTo>
                      <a:pt x="539" y="1152"/>
                    </a:moveTo>
                    <a:cubicBezTo>
                      <a:pt x="63" y="1152"/>
                      <a:pt x="63" y="1152"/>
                      <a:pt x="63" y="1152"/>
                    </a:cubicBezTo>
                    <a:cubicBezTo>
                      <a:pt x="29" y="1152"/>
                      <a:pt x="0" y="1124"/>
                      <a:pt x="0" y="1089"/>
                    </a:cubicBezTo>
                    <a:cubicBezTo>
                      <a:pt x="3" y="63"/>
                      <a:pt x="3" y="63"/>
                      <a:pt x="3" y="63"/>
                    </a:cubicBezTo>
                    <a:cubicBezTo>
                      <a:pt x="3" y="28"/>
                      <a:pt x="31" y="0"/>
                      <a:pt x="66" y="0"/>
                    </a:cubicBezTo>
                    <a:cubicBezTo>
                      <a:pt x="541" y="1"/>
                      <a:pt x="541" y="1"/>
                      <a:pt x="541" y="1"/>
                    </a:cubicBezTo>
                    <a:cubicBezTo>
                      <a:pt x="576" y="1"/>
                      <a:pt x="604" y="29"/>
                      <a:pt x="604" y="64"/>
                    </a:cubicBezTo>
                    <a:cubicBezTo>
                      <a:pt x="602" y="1089"/>
                      <a:pt x="602" y="1089"/>
                      <a:pt x="602" y="1089"/>
                    </a:cubicBezTo>
                    <a:cubicBezTo>
                      <a:pt x="602" y="1124"/>
                      <a:pt x="573" y="1152"/>
                      <a:pt x="539" y="1152"/>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3" name="Google Shape;563;p30"/>
              <p:cNvSpPr/>
              <p:nvPr/>
            </p:nvSpPr>
            <p:spPr>
              <a:xfrm>
                <a:off x="2036691" y="198724"/>
                <a:ext cx="526033" cy="89586"/>
              </a:xfrm>
              <a:custGeom>
                <a:avLst/>
                <a:gdLst/>
                <a:ahLst/>
                <a:cxnLst/>
                <a:rect l="l" t="t" r="r" b="b"/>
                <a:pathLst>
                  <a:path w="350" h="60" extrusionOk="0">
                    <a:moveTo>
                      <a:pt x="0" y="0"/>
                    </a:moveTo>
                    <a:cubicBezTo>
                      <a:pt x="0" y="24"/>
                      <a:pt x="0" y="24"/>
                      <a:pt x="0" y="24"/>
                    </a:cubicBezTo>
                    <a:cubicBezTo>
                      <a:pt x="0" y="43"/>
                      <a:pt x="16" y="59"/>
                      <a:pt x="36" y="59"/>
                    </a:cubicBezTo>
                    <a:cubicBezTo>
                      <a:pt x="315" y="60"/>
                      <a:pt x="315" y="60"/>
                      <a:pt x="315" y="60"/>
                    </a:cubicBezTo>
                    <a:cubicBezTo>
                      <a:pt x="334" y="60"/>
                      <a:pt x="350" y="44"/>
                      <a:pt x="350" y="25"/>
                    </a:cubicBezTo>
                    <a:cubicBezTo>
                      <a:pt x="350" y="1"/>
                      <a:pt x="350" y="1"/>
                      <a:pt x="350" y="1"/>
                    </a:cubicBezTo>
                    <a:cubicBezTo>
                      <a:pt x="0" y="0"/>
                      <a:pt x="0" y="0"/>
                      <a:pt x="0"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4" name="Google Shape;564;p30"/>
              <p:cNvSpPr/>
              <p:nvPr/>
            </p:nvSpPr>
            <p:spPr>
              <a:xfrm>
                <a:off x="2098712" y="227437"/>
                <a:ext cx="249234" cy="32159"/>
              </a:xfrm>
              <a:custGeom>
                <a:avLst/>
                <a:gdLst/>
                <a:ahLst/>
                <a:cxnLst/>
                <a:rect l="l" t="t" r="r" b="b"/>
                <a:pathLst>
                  <a:path w="166" h="22" extrusionOk="0">
                    <a:moveTo>
                      <a:pt x="156" y="22"/>
                    </a:moveTo>
                    <a:cubicBezTo>
                      <a:pt x="10" y="21"/>
                      <a:pt x="10" y="21"/>
                      <a:pt x="10" y="21"/>
                    </a:cubicBezTo>
                    <a:cubicBezTo>
                      <a:pt x="4" y="21"/>
                      <a:pt x="0" y="16"/>
                      <a:pt x="0" y="10"/>
                    </a:cubicBezTo>
                    <a:cubicBezTo>
                      <a:pt x="0" y="4"/>
                      <a:pt x="4" y="0"/>
                      <a:pt x="10" y="0"/>
                    </a:cubicBezTo>
                    <a:cubicBezTo>
                      <a:pt x="156" y="0"/>
                      <a:pt x="156" y="0"/>
                      <a:pt x="156" y="0"/>
                    </a:cubicBezTo>
                    <a:cubicBezTo>
                      <a:pt x="162" y="0"/>
                      <a:pt x="166" y="5"/>
                      <a:pt x="166" y="11"/>
                    </a:cubicBezTo>
                    <a:cubicBezTo>
                      <a:pt x="166" y="17"/>
                      <a:pt x="162" y="22"/>
                      <a:pt x="156" y="2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5" name="Google Shape;565;p30"/>
              <p:cNvSpPr/>
              <p:nvPr/>
            </p:nvSpPr>
            <p:spPr>
              <a:xfrm>
                <a:off x="2424898" y="219397"/>
                <a:ext cx="45942" cy="48239"/>
              </a:xfrm>
              <a:custGeom>
                <a:avLst/>
                <a:gdLst/>
                <a:ahLst/>
                <a:cxnLst/>
                <a:rect l="l" t="t" r="r" b="b"/>
                <a:pathLst>
                  <a:path w="31" h="32" extrusionOk="0">
                    <a:moveTo>
                      <a:pt x="31" y="16"/>
                    </a:moveTo>
                    <a:cubicBezTo>
                      <a:pt x="31" y="25"/>
                      <a:pt x="24" y="32"/>
                      <a:pt x="16" y="32"/>
                    </a:cubicBezTo>
                    <a:cubicBezTo>
                      <a:pt x="7" y="32"/>
                      <a:pt x="0" y="25"/>
                      <a:pt x="0" y="16"/>
                    </a:cubicBezTo>
                    <a:cubicBezTo>
                      <a:pt x="0" y="7"/>
                      <a:pt x="7" y="0"/>
                      <a:pt x="16" y="0"/>
                    </a:cubicBezTo>
                    <a:cubicBezTo>
                      <a:pt x="24" y="0"/>
                      <a:pt x="31" y="8"/>
                      <a:pt x="31" y="16"/>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66" name="Google Shape;566;p30"/>
            <p:cNvGrpSpPr/>
            <p:nvPr/>
          </p:nvGrpSpPr>
          <p:grpSpPr>
            <a:xfrm>
              <a:off x="6873949" y="2333832"/>
              <a:ext cx="1517376" cy="1515001"/>
              <a:chOff x="-1044657" y="1665281"/>
              <a:chExt cx="2300100" cy="2296500"/>
            </a:xfrm>
          </p:grpSpPr>
          <p:sp>
            <p:nvSpPr>
              <p:cNvPr id="567" name="Google Shape;567;p30"/>
              <p:cNvSpPr/>
              <p:nvPr/>
            </p:nvSpPr>
            <p:spPr>
              <a:xfrm>
                <a:off x="-1044657" y="1665281"/>
                <a:ext cx="2300100" cy="2296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8" name="Google Shape;568;p30"/>
              <p:cNvSpPr/>
              <p:nvPr/>
            </p:nvSpPr>
            <p:spPr>
              <a:xfrm>
                <a:off x="-776100" y="1930678"/>
                <a:ext cx="1762800" cy="176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9" name="Google Shape;569;p30"/>
              <p:cNvSpPr/>
              <p:nvPr/>
            </p:nvSpPr>
            <p:spPr>
              <a:xfrm>
                <a:off x="-371692" y="3132925"/>
                <a:ext cx="960489" cy="568707"/>
              </a:xfrm>
              <a:custGeom>
                <a:avLst/>
                <a:gdLst/>
                <a:ahLst/>
                <a:cxnLst/>
                <a:rect l="l" t="t" r="r" b="b"/>
                <a:pathLst>
                  <a:path w="209" h="124" extrusionOk="0">
                    <a:moveTo>
                      <a:pt x="208" y="89"/>
                    </a:moveTo>
                    <a:cubicBezTo>
                      <a:pt x="201" y="39"/>
                      <a:pt x="157" y="0"/>
                      <a:pt x="105" y="0"/>
                    </a:cubicBezTo>
                    <a:cubicBezTo>
                      <a:pt x="54" y="0"/>
                      <a:pt x="11" y="37"/>
                      <a:pt x="2" y="86"/>
                    </a:cubicBezTo>
                    <a:cubicBezTo>
                      <a:pt x="2" y="89"/>
                      <a:pt x="1" y="91"/>
                      <a:pt x="0" y="94"/>
                    </a:cubicBezTo>
                    <a:cubicBezTo>
                      <a:pt x="1" y="94"/>
                      <a:pt x="1" y="94"/>
                      <a:pt x="1" y="94"/>
                    </a:cubicBezTo>
                    <a:cubicBezTo>
                      <a:pt x="31" y="113"/>
                      <a:pt x="67" y="124"/>
                      <a:pt x="105" y="124"/>
                    </a:cubicBezTo>
                    <a:cubicBezTo>
                      <a:pt x="143" y="124"/>
                      <a:pt x="178" y="113"/>
                      <a:pt x="208" y="94"/>
                    </a:cubicBezTo>
                    <a:cubicBezTo>
                      <a:pt x="209" y="94"/>
                      <a:pt x="209" y="94"/>
                      <a:pt x="209" y="94"/>
                    </a:cubicBezTo>
                    <a:cubicBezTo>
                      <a:pt x="209" y="92"/>
                      <a:pt x="208" y="91"/>
                      <a:pt x="208" y="8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0" name="Google Shape;570;p30"/>
              <p:cNvSpPr/>
              <p:nvPr/>
            </p:nvSpPr>
            <p:spPr>
              <a:xfrm>
                <a:off x="-599176" y="2409403"/>
                <a:ext cx="69509" cy="375980"/>
              </a:xfrm>
              <a:custGeom>
                <a:avLst/>
                <a:gdLst/>
                <a:ahLst/>
                <a:cxnLst/>
                <a:rect l="l" t="t" r="r" b="b"/>
                <a:pathLst>
                  <a:path w="15" h="82" extrusionOk="0">
                    <a:moveTo>
                      <a:pt x="7" y="82"/>
                    </a:moveTo>
                    <a:cubicBezTo>
                      <a:pt x="7" y="82"/>
                      <a:pt x="7" y="82"/>
                      <a:pt x="7" y="82"/>
                    </a:cubicBezTo>
                    <a:cubicBezTo>
                      <a:pt x="3" y="82"/>
                      <a:pt x="0" y="78"/>
                      <a:pt x="0" y="74"/>
                    </a:cubicBezTo>
                    <a:cubicBezTo>
                      <a:pt x="0" y="8"/>
                      <a:pt x="0" y="8"/>
                      <a:pt x="0" y="8"/>
                    </a:cubicBezTo>
                    <a:cubicBezTo>
                      <a:pt x="0" y="4"/>
                      <a:pt x="3" y="0"/>
                      <a:pt x="7" y="0"/>
                    </a:cubicBezTo>
                    <a:cubicBezTo>
                      <a:pt x="12" y="0"/>
                      <a:pt x="15" y="4"/>
                      <a:pt x="15" y="8"/>
                    </a:cubicBezTo>
                    <a:cubicBezTo>
                      <a:pt x="15" y="74"/>
                      <a:pt x="15" y="74"/>
                      <a:pt x="15" y="74"/>
                    </a:cubicBezTo>
                    <a:cubicBezTo>
                      <a:pt x="15" y="78"/>
                      <a:pt x="12" y="82"/>
                      <a:pt x="7" y="8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1" name="Google Shape;571;p30"/>
              <p:cNvSpPr/>
              <p:nvPr/>
            </p:nvSpPr>
            <p:spPr>
              <a:xfrm>
                <a:off x="-558104" y="2494709"/>
                <a:ext cx="382500" cy="3825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2" name="Google Shape;572;p30"/>
              <p:cNvSpPr/>
              <p:nvPr/>
            </p:nvSpPr>
            <p:spPr>
              <a:xfrm>
                <a:off x="396067" y="2494709"/>
                <a:ext cx="378900" cy="3825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3" name="Google Shape;573;p30"/>
              <p:cNvSpPr/>
              <p:nvPr/>
            </p:nvSpPr>
            <p:spPr>
              <a:xfrm>
                <a:off x="313920" y="3309856"/>
                <a:ext cx="110582" cy="66350"/>
              </a:xfrm>
              <a:custGeom>
                <a:avLst/>
                <a:gdLst/>
                <a:ahLst/>
                <a:cxnLst/>
                <a:rect l="l" t="t" r="r" b="b"/>
                <a:pathLst>
                  <a:path w="24" h="14" extrusionOk="0">
                    <a:moveTo>
                      <a:pt x="17" y="14"/>
                    </a:moveTo>
                    <a:cubicBezTo>
                      <a:pt x="6" y="14"/>
                      <a:pt x="6" y="14"/>
                      <a:pt x="6" y="14"/>
                    </a:cubicBezTo>
                    <a:cubicBezTo>
                      <a:pt x="3" y="14"/>
                      <a:pt x="0" y="11"/>
                      <a:pt x="0" y="7"/>
                    </a:cubicBezTo>
                    <a:cubicBezTo>
                      <a:pt x="0" y="3"/>
                      <a:pt x="3" y="0"/>
                      <a:pt x="6" y="0"/>
                    </a:cubicBezTo>
                    <a:cubicBezTo>
                      <a:pt x="17" y="0"/>
                      <a:pt x="17" y="0"/>
                      <a:pt x="17" y="0"/>
                    </a:cubicBezTo>
                    <a:cubicBezTo>
                      <a:pt x="21" y="0"/>
                      <a:pt x="24" y="3"/>
                      <a:pt x="24" y="7"/>
                    </a:cubicBezTo>
                    <a:cubicBezTo>
                      <a:pt x="24" y="11"/>
                      <a:pt x="21" y="14"/>
                      <a:pt x="17" y="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4" name="Google Shape;574;p30"/>
              <p:cNvSpPr/>
              <p:nvPr/>
            </p:nvSpPr>
            <p:spPr>
              <a:xfrm>
                <a:off x="313920" y="3388845"/>
                <a:ext cx="110582" cy="60031"/>
              </a:xfrm>
              <a:custGeom>
                <a:avLst/>
                <a:gdLst/>
                <a:ahLst/>
                <a:cxnLst/>
                <a:rect l="l" t="t" r="r" b="b"/>
                <a:pathLst>
                  <a:path w="24" h="13" extrusionOk="0">
                    <a:moveTo>
                      <a:pt x="6" y="0"/>
                    </a:moveTo>
                    <a:cubicBezTo>
                      <a:pt x="17" y="0"/>
                      <a:pt x="17" y="0"/>
                      <a:pt x="17" y="0"/>
                    </a:cubicBezTo>
                    <a:cubicBezTo>
                      <a:pt x="21" y="0"/>
                      <a:pt x="24" y="3"/>
                      <a:pt x="24" y="7"/>
                    </a:cubicBezTo>
                    <a:cubicBezTo>
                      <a:pt x="24" y="10"/>
                      <a:pt x="21" y="13"/>
                      <a:pt x="17" y="13"/>
                    </a:cubicBezTo>
                    <a:cubicBezTo>
                      <a:pt x="6" y="13"/>
                      <a:pt x="6" y="13"/>
                      <a:pt x="6" y="13"/>
                    </a:cubicBezTo>
                    <a:cubicBezTo>
                      <a:pt x="3" y="13"/>
                      <a:pt x="0" y="10"/>
                      <a:pt x="0" y="7"/>
                    </a:cubicBezTo>
                    <a:cubicBezTo>
                      <a:pt x="0" y="3"/>
                      <a:pt x="3" y="0"/>
                      <a:pt x="6"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5" name="Google Shape;575;p30"/>
              <p:cNvSpPr/>
              <p:nvPr/>
            </p:nvSpPr>
            <p:spPr>
              <a:xfrm>
                <a:off x="373952" y="3448874"/>
                <a:ext cx="50400" cy="564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6" name="Google Shape;576;p30"/>
              <p:cNvSpPr/>
              <p:nvPr/>
            </p:nvSpPr>
            <p:spPr>
              <a:xfrm>
                <a:off x="373952" y="3508905"/>
                <a:ext cx="50400" cy="504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7" name="Google Shape;577;p30"/>
              <p:cNvSpPr/>
              <p:nvPr/>
            </p:nvSpPr>
            <p:spPr>
              <a:xfrm>
                <a:off x="317080" y="3319336"/>
                <a:ext cx="101104" cy="47393"/>
              </a:xfrm>
              <a:custGeom>
                <a:avLst/>
                <a:gdLst/>
                <a:ahLst/>
                <a:cxnLst/>
                <a:rect l="l" t="t" r="r" b="b"/>
                <a:pathLst>
                  <a:path w="22" h="10" extrusionOk="0">
                    <a:moveTo>
                      <a:pt x="5" y="10"/>
                    </a:moveTo>
                    <a:cubicBezTo>
                      <a:pt x="16" y="10"/>
                      <a:pt x="16" y="10"/>
                      <a:pt x="16" y="10"/>
                    </a:cubicBezTo>
                    <a:cubicBezTo>
                      <a:pt x="19" y="10"/>
                      <a:pt x="22" y="8"/>
                      <a:pt x="22" y="5"/>
                    </a:cubicBezTo>
                    <a:cubicBezTo>
                      <a:pt x="22" y="5"/>
                      <a:pt x="22" y="5"/>
                      <a:pt x="22" y="5"/>
                    </a:cubicBezTo>
                    <a:cubicBezTo>
                      <a:pt x="22" y="2"/>
                      <a:pt x="19" y="0"/>
                      <a:pt x="16" y="0"/>
                    </a:cubicBezTo>
                    <a:cubicBezTo>
                      <a:pt x="5" y="0"/>
                      <a:pt x="5" y="0"/>
                      <a:pt x="5" y="0"/>
                    </a:cubicBezTo>
                    <a:cubicBezTo>
                      <a:pt x="3" y="0"/>
                      <a:pt x="0" y="2"/>
                      <a:pt x="0" y="5"/>
                    </a:cubicBezTo>
                    <a:cubicBezTo>
                      <a:pt x="0" y="5"/>
                      <a:pt x="0" y="5"/>
                      <a:pt x="0" y="5"/>
                    </a:cubicBezTo>
                    <a:cubicBezTo>
                      <a:pt x="0" y="8"/>
                      <a:pt x="3" y="10"/>
                      <a:pt x="5" y="1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8" name="Google Shape;578;p30"/>
              <p:cNvSpPr/>
              <p:nvPr/>
            </p:nvSpPr>
            <p:spPr>
              <a:xfrm>
                <a:off x="318668" y="3393585"/>
                <a:ext cx="101104" cy="47393"/>
              </a:xfrm>
              <a:custGeom>
                <a:avLst/>
                <a:gdLst/>
                <a:ahLst/>
                <a:cxnLst/>
                <a:rect l="l" t="t" r="r" b="b"/>
                <a:pathLst>
                  <a:path w="22" h="10" extrusionOk="0">
                    <a:moveTo>
                      <a:pt x="5" y="10"/>
                    </a:moveTo>
                    <a:cubicBezTo>
                      <a:pt x="16" y="10"/>
                      <a:pt x="16" y="10"/>
                      <a:pt x="16" y="10"/>
                    </a:cubicBezTo>
                    <a:cubicBezTo>
                      <a:pt x="19" y="10"/>
                      <a:pt x="22" y="8"/>
                      <a:pt x="22" y="5"/>
                    </a:cubicBezTo>
                    <a:cubicBezTo>
                      <a:pt x="22" y="5"/>
                      <a:pt x="22" y="5"/>
                      <a:pt x="22" y="5"/>
                    </a:cubicBezTo>
                    <a:cubicBezTo>
                      <a:pt x="22" y="2"/>
                      <a:pt x="19" y="0"/>
                      <a:pt x="16" y="0"/>
                    </a:cubicBezTo>
                    <a:cubicBezTo>
                      <a:pt x="5" y="0"/>
                      <a:pt x="5" y="0"/>
                      <a:pt x="5" y="0"/>
                    </a:cubicBezTo>
                    <a:cubicBezTo>
                      <a:pt x="3" y="0"/>
                      <a:pt x="0" y="2"/>
                      <a:pt x="0" y="5"/>
                    </a:cubicBezTo>
                    <a:cubicBezTo>
                      <a:pt x="0" y="5"/>
                      <a:pt x="0" y="5"/>
                      <a:pt x="0" y="5"/>
                    </a:cubicBezTo>
                    <a:cubicBezTo>
                      <a:pt x="0" y="8"/>
                      <a:pt x="3" y="10"/>
                      <a:pt x="5" y="1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9" name="Google Shape;579;p30"/>
              <p:cNvSpPr/>
              <p:nvPr/>
            </p:nvSpPr>
            <p:spPr>
              <a:xfrm>
                <a:off x="336037" y="3404641"/>
                <a:ext cx="41073" cy="9479"/>
              </a:xfrm>
              <a:custGeom>
                <a:avLst/>
                <a:gdLst/>
                <a:ahLst/>
                <a:cxnLst/>
                <a:rect l="l" t="t" r="r" b="b"/>
                <a:pathLst>
                  <a:path w="9" h="2" extrusionOk="0">
                    <a:moveTo>
                      <a:pt x="9" y="2"/>
                    </a:moveTo>
                    <a:cubicBezTo>
                      <a:pt x="0" y="2"/>
                      <a:pt x="0" y="2"/>
                      <a:pt x="0" y="2"/>
                    </a:cubicBezTo>
                    <a:cubicBezTo>
                      <a:pt x="0" y="2"/>
                      <a:pt x="0" y="2"/>
                      <a:pt x="0" y="1"/>
                    </a:cubicBezTo>
                    <a:cubicBezTo>
                      <a:pt x="0" y="1"/>
                      <a:pt x="0" y="0"/>
                      <a:pt x="0" y="0"/>
                    </a:cubicBezTo>
                    <a:cubicBezTo>
                      <a:pt x="9" y="0"/>
                      <a:pt x="9" y="0"/>
                      <a:pt x="9" y="0"/>
                    </a:cubicBezTo>
                    <a:cubicBezTo>
                      <a:pt x="9" y="0"/>
                      <a:pt x="9" y="1"/>
                      <a:pt x="9" y="1"/>
                    </a:cubicBezTo>
                    <a:cubicBezTo>
                      <a:pt x="9" y="2"/>
                      <a:pt x="9" y="2"/>
                      <a:pt x="9"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0" name="Google Shape;580;p30"/>
              <p:cNvSpPr/>
              <p:nvPr/>
            </p:nvSpPr>
            <p:spPr>
              <a:xfrm>
                <a:off x="336037" y="3417279"/>
                <a:ext cx="22116" cy="9479"/>
              </a:xfrm>
              <a:custGeom>
                <a:avLst/>
                <a:gdLst/>
                <a:ahLst/>
                <a:cxnLst/>
                <a:rect l="l" t="t" r="r" b="b"/>
                <a:pathLst>
                  <a:path w="5" h="2" extrusionOk="0">
                    <a:moveTo>
                      <a:pt x="4" y="2"/>
                    </a:moveTo>
                    <a:cubicBezTo>
                      <a:pt x="0" y="2"/>
                      <a:pt x="0" y="2"/>
                      <a:pt x="0" y="2"/>
                    </a:cubicBezTo>
                    <a:cubicBezTo>
                      <a:pt x="0" y="2"/>
                      <a:pt x="0" y="2"/>
                      <a:pt x="0" y="1"/>
                    </a:cubicBezTo>
                    <a:cubicBezTo>
                      <a:pt x="0" y="1"/>
                      <a:pt x="0" y="0"/>
                      <a:pt x="0" y="0"/>
                    </a:cubicBezTo>
                    <a:cubicBezTo>
                      <a:pt x="4" y="0"/>
                      <a:pt x="4" y="0"/>
                      <a:pt x="4" y="0"/>
                    </a:cubicBezTo>
                    <a:cubicBezTo>
                      <a:pt x="5" y="0"/>
                      <a:pt x="5" y="1"/>
                      <a:pt x="5" y="1"/>
                    </a:cubicBezTo>
                    <a:cubicBezTo>
                      <a:pt x="5" y="2"/>
                      <a:pt x="5" y="2"/>
                      <a:pt x="4"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1" name="Google Shape;581;p30"/>
              <p:cNvSpPr/>
              <p:nvPr/>
            </p:nvSpPr>
            <p:spPr>
              <a:xfrm>
                <a:off x="378760" y="3459841"/>
                <a:ext cx="40800" cy="381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2" name="Google Shape;582;p30"/>
              <p:cNvSpPr/>
              <p:nvPr/>
            </p:nvSpPr>
            <p:spPr>
              <a:xfrm>
                <a:off x="378760" y="3515224"/>
                <a:ext cx="40800" cy="34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3" name="Google Shape;583;p30"/>
              <p:cNvSpPr/>
              <p:nvPr/>
            </p:nvSpPr>
            <p:spPr>
              <a:xfrm>
                <a:off x="272847" y="3508905"/>
                <a:ext cx="54000" cy="504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4" name="Google Shape;584;p30"/>
              <p:cNvSpPr/>
              <p:nvPr/>
            </p:nvSpPr>
            <p:spPr>
              <a:xfrm>
                <a:off x="282325" y="3515224"/>
                <a:ext cx="34800" cy="34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5" name="Google Shape;585;p30"/>
              <p:cNvSpPr/>
              <p:nvPr/>
            </p:nvSpPr>
            <p:spPr>
              <a:xfrm>
                <a:off x="174902" y="3508905"/>
                <a:ext cx="50400" cy="504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6" name="Google Shape;586;p30"/>
              <p:cNvSpPr/>
              <p:nvPr/>
            </p:nvSpPr>
            <p:spPr>
              <a:xfrm>
                <a:off x="-99974" y="2791700"/>
                <a:ext cx="417054" cy="612941"/>
              </a:xfrm>
              <a:custGeom>
                <a:avLst/>
                <a:gdLst/>
                <a:ahLst/>
                <a:cxnLst/>
                <a:rect l="l" t="t" r="r" b="b"/>
                <a:pathLst>
                  <a:path w="91" h="133" extrusionOk="0">
                    <a:moveTo>
                      <a:pt x="45" y="133"/>
                    </a:moveTo>
                    <a:cubicBezTo>
                      <a:pt x="45" y="133"/>
                      <a:pt x="45" y="133"/>
                      <a:pt x="45" y="133"/>
                    </a:cubicBezTo>
                    <a:cubicBezTo>
                      <a:pt x="20" y="133"/>
                      <a:pt x="0" y="113"/>
                      <a:pt x="0" y="87"/>
                    </a:cubicBezTo>
                    <a:cubicBezTo>
                      <a:pt x="0" y="46"/>
                      <a:pt x="0" y="46"/>
                      <a:pt x="0" y="46"/>
                    </a:cubicBezTo>
                    <a:cubicBezTo>
                      <a:pt x="0" y="21"/>
                      <a:pt x="20" y="0"/>
                      <a:pt x="45" y="0"/>
                    </a:cubicBezTo>
                    <a:cubicBezTo>
                      <a:pt x="71" y="0"/>
                      <a:pt x="91" y="21"/>
                      <a:pt x="91" y="46"/>
                    </a:cubicBezTo>
                    <a:cubicBezTo>
                      <a:pt x="91" y="87"/>
                      <a:pt x="91" y="87"/>
                      <a:pt x="91" y="87"/>
                    </a:cubicBezTo>
                    <a:cubicBezTo>
                      <a:pt x="91" y="113"/>
                      <a:pt x="71" y="133"/>
                      <a:pt x="45" y="13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7" name="Google Shape;587;p30"/>
              <p:cNvSpPr/>
              <p:nvPr/>
            </p:nvSpPr>
            <p:spPr>
              <a:xfrm>
                <a:off x="-77859" y="2832775"/>
                <a:ext cx="372822" cy="533954"/>
              </a:xfrm>
              <a:custGeom>
                <a:avLst/>
                <a:gdLst/>
                <a:ahLst/>
                <a:cxnLst/>
                <a:rect l="l" t="t" r="r" b="b"/>
                <a:pathLst>
                  <a:path w="81" h="116" extrusionOk="0">
                    <a:moveTo>
                      <a:pt x="40" y="116"/>
                    </a:moveTo>
                    <a:cubicBezTo>
                      <a:pt x="40" y="116"/>
                      <a:pt x="40" y="116"/>
                      <a:pt x="40" y="116"/>
                    </a:cubicBezTo>
                    <a:cubicBezTo>
                      <a:pt x="18" y="116"/>
                      <a:pt x="0" y="98"/>
                      <a:pt x="0" y="76"/>
                    </a:cubicBezTo>
                    <a:cubicBezTo>
                      <a:pt x="0" y="40"/>
                      <a:pt x="0" y="40"/>
                      <a:pt x="0" y="40"/>
                    </a:cubicBezTo>
                    <a:cubicBezTo>
                      <a:pt x="0" y="18"/>
                      <a:pt x="18" y="0"/>
                      <a:pt x="40" y="0"/>
                    </a:cubicBezTo>
                    <a:cubicBezTo>
                      <a:pt x="62" y="0"/>
                      <a:pt x="81" y="18"/>
                      <a:pt x="81" y="40"/>
                    </a:cubicBezTo>
                    <a:cubicBezTo>
                      <a:pt x="81" y="76"/>
                      <a:pt x="81" y="76"/>
                      <a:pt x="81" y="76"/>
                    </a:cubicBezTo>
                    <a:cubicBezTo>
                      <a:pt x="81" y="98"/>
                      <a:pt x="62" y="116"/>
                      <a:pt x="40" y="1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8" name="Google Shape;588;p30"/>
              <p:cNvSpPr/>
              <p:nvPr/>
            </p:nvSpPr>
            <p:spPr>
              <a:xfrm>
                <a:off x="-403287" y="2222993"/>
                <a:ext cx="1020518" cy="1020515"/>
              </a:xfrm>
              <a:custGeom>
                <a:avLst/>
                <a:gdLst/>
                <a:ahLst/>
                <a:cxnLst/>
                <a:rect l="l" t="t" r="r" b="b"/>
                <a:pathLst>
                  <a:path w="222" h="221" extrusionOk="0">
                    <a:moveTo>
                      <a:pt x="147" y="221"/>
                    </a:moveTo>
                    <a:cubicBezTo>
                      <a:pt x="75" y="221"/>
                      <a:pt x="75" y="221"/>
                      <a:pt x="75" y="221"/>
                    </a:cubicBezTo>
                    <a:cubicBezTo>
                      <a:pt x="34" y="221"/>
                      <a:pt x="0" y="188"/>
                      <a:pt x="0" y="147"/>
                    </a:cubicBezTo>
                    <a:cubicBezTo>
                      <a:pt x="0" y="75"/>
                      <a:pt x="0" y="75"/>
                      <a:pt x="0" y="75"/>
                    </a:cubicBezTo>
                    <a:cubicBezTo>
                      <a:pt x="0" y="34"/>
                      <a:pt x="34" y="0"/>
                      <a:pt x="75" y="0"/>
                    </a:cubicBezTo>
                    <a:cubicBezTo>
                      <a:pt x="147" y="0"/>
                      <a:pt x="147" y="0"/>
                      <a:pt x="147" y="0"/>
                    </a:cubicBezTo>
                    <a:cubicBezTo>
                      <a:pt x="188" y="0"/>
                      <a:pt x="222" y="34"/>
                      <a:pt x="222" y="75"/>
                    </a:cubicBezTo>
                    <a:cubicBezTo>
                      <a:pt x="222" y="147"/>
                      <a:pt x="222" y="147"/>
                      <a:pt x="222" y="147"/>
                    </a:cubicBezTo>
                    <a:cubicBezTo>
                      <a:pt x="222" y="188"/>
                      <a:pt x="188" y="221"/>
                      <a:pt x="147" y="22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9" name="Google Shape;589;p30"/>
              <p:cNvSpPr/>
              <p:nvPr/>
            </p:nvSpPr>
            <p:spPr>
              <a:xfrm>
                <a:off x="-343257" y="2791700"/>
                <a:ext cx="900457" cy="451808"/>
              </a:xfrm>
              <a:custGeom>
                <a:avLst/>
                <a:gdLst/>
                <a:ahLst/>
                <a:cxnLst/>
                <a:rect l="l" t="t" r="r" b="b"/>
                <a:pathLst>
                  <a:path w="196" h="98" extrusionOk="0">
                    <a:moveTo>
                      <a:pt x="158" y="0"/>
                    </a:moveTo>
                    <a:cubicBezTo>
                      <a:pt x="38" y="0"/>
                      <a:pt x="38" y="0"/>
                      <a:pt x="38" y="0"/>
                    </a:cubicBezTo>
                    <a:cubicBezTo>
                      <a:pt x="17" y="0"/>
                      <a:pt x="0" y="17"/>
                      <a:pt x="0" y="39"/>
                    </a:cubicBezTo>
                    <a:cubicBezTo>
                      <a:pt x="0" y="66"/>
                      <a:pt x="0" y="66"/>
                      <a:pt x="0" y="66"/>
                    </a:cubicBezTo>
                    <a:cubicBezTo>
                      <a:pt x="13" y="84"/>
                      <a:pt x="34" y="98"/>
                      <a:pt x="58" y="98"/>
                    </a:cubicBezTo>
                    <a:cubicBezTo>
                      <a:pt x="138" y="98"/>
                      <a:pt x="138" y="98"/>
                      <a:pt x="138" y="98"/>
                    </a:cubicBezTo>
                    <a:cubicBezTo>
                      <a:pt x="162" y="98"/>
                      <a:pt x="183" y="84"/>
                      <a:pt x="196" y="66"/>
                    </a:cubicBezTo>
                    <a:cubicBezTo>
                      <a:pt x="196" y="39"/>
                      <a:pt x="196" y="39"/>
                      <a:pt x="196" y="39"/>
                    </a:cubicBezTo>
                    <a:cubicBezTo>
                      <a:pt x="196" y="17"/>
                      <a:pt x="179" y="0"/>
                      <a:pt x="158"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0" name="Google Shape;590;p30"/>
              <p:cNvSpPr/>
              <p:nvPr/>
            </p:nvSpPr>
            <p:spPr>
              <a:xfrm>
                <a:off x="-226355" y="2832775"/>
                <a:ext cx="663497" cy="281196"/>
              </a:xfrm>
              <a:custGeom>
                <a:avLst/>
                <a:gdLst/>
                <a:ahLst/>
                <a:cxnLst/>
                <a:rect l="l" t="t" r="r" b="b"/>
                <a:pathLst>
                  <a:path w="144" h="61" extrusionOk="0">
                    <a:moveTo>
                      <a:pt x="133" y="0"/>
                    </a:moveTo>
                    <a:cubicBezTo>
                      <a:pt x="12" y="0"/>
                      <a:pt x="12" y="0"/>
                      <a:pt x="12" y="0"/>
                    </a:cubicBezTo>
                    <a:cubicBezTo>
                      <a:pt x="5" y="0"/>
                      <a:pt x="0" y="5"/>
                      <a:pt x="0" y="11"/>
                    </a:cubicBezTo>
                    <a:cubicBezTo>
                      <a:pt x="0" y="49"/>
                      <a:pt x="0" y="49"/>
                      <a:pt x="0" y="49"/>
                    </a:cubicBezTo>
                    <a:cubicBezTo>
                      <a:pt x="0" y="56"/>
                      <a:pt x="5" y="61"/>
                      <a:pt x="12" y="61"/>
                    </a:cubicBezTo>
                    <a:cubicBezTo>
                      <a:pt x="133" y="61"/>
                      <a:pt x="133" y="61"/>
                      <a:pt x="133" y="61"/>
                    </a:cubicBezTo>
                    <a:cubicBezTo>
                      <a:pt x="139" y="61"/>
                      <a:pt x="144" y="56"/>
                      <a:pt x="144" y="49"/>
                    </a:cubicBezTo>
                    <a:cubicBezTo>
                      <a:pt x="144" y="11"/>
                      <a:pt x="144" y="11"/>
                      <a:pt x="144" y="11"/>
                    </a:cubicBezTo>
                    <a:cubicBezTo>
                      <a:pt x="144" y="5"/>
                      <a:pt x="139" y="0"/>
                      <a:pt x="13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1" name="Google Shape;591;p30"/>
              <p:cNvSpPr/>
              <p:nvPr/>
            </p:nvSpPr>
            <p:spPr>
              <a:xfrm>
                <a:off x="-197920" y="2854890"/>
                <a:ext cx="612944" cy="227483"/>
              </a:xfrm>
              <a:custGeom>
                <a:avLst/>
                <a:gdLst/>
                <a:ahLst/>
                <a:cxnLst/>
                <a:rect l="l" t="t" r="r" b="b"/>
                <a:pathLst>
                  <a:path w="133" h="49" extrusionOk="0">
                    <a:moveTo>
                      <a:pt x="126" y="49"/>
                    </a:moveTo>
                    <a:cubicBezTo>
                      <a:pt x="6" y="49"/>
                      <a:pt x="6" y="49"/>
                      <a:pt x="6" y="49"/>
                    </a:cubicBezTo>
                    <a:cubicBezTo>
                      <a:pt x="3" y="49"/>
                      <a:pt x="0" y="46"/>
                      <a:pt x="0" y="43"/>
                    </a:cubicBezTo>
                    <a:cubicBezTo>
                      <a:pt x="0" y="6"/>
                      <a:pt x="0" y="6"/>
                      <a:pt x="0" y="6"/>
                    </a:cubicBezTo>
                    <a:cubicBezTo>
                      <a:pt x="0" y="3"/>
                      <a:pt x="3" y="0"/>
                      <a:pt x="6" y="0"/>
                    </a:cubicBezTo>
                    <a:cubicBezTo>
                      <a:pt x="126" y="0"/>
                      <a:pt x="126" y="0"/>
                      <a:pt x="126" y="0"/>
                    </a:cubicBezTo>
                    <a:cubicBezTo>
                      <a:pt x="130" y="0"/>
                      <a:pt x="133" y="3"/>
                      <a:pt x="133" y="6"/>
                    </a:cubicBezTo>
                    <a:cubicBezTo>
                      <a:pt x="133" y="43"/>
                      <a:pt x="133" y="43"/>
                      <a:pt x="133" y="43"/>
                    </a:cubicBezTo>
                    <a:cubicBezTo>
                      <a:pt x="133" y="46"/>
                      <a:pt x="130" y="49"/>
                      <a:pt x="126" y="4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2" name="Google Shape;592;p30"/>
              <p:cNvSpPr/>
              <p:nvPr/>
            </p:nvSpPr>
            <p:spPr>
              <a:xfrm>
                <a:off x="-125250" y="2914930"/>
                <a:ext cx="461288" cy="116902"/>
              </a:xfrm>
              <a:custGeom>
                <a:avLst/>
                <a:gdLst/>
                <a:ahLst/>
                <a:cxnLst/>
                <a:rect l="l" t="t" r="r" b="b"/>
                <a:pathLst>
                  <a:path w="100" h="25" extrusionOk="0">
                    <a:moveTo>
                      <a:pt x="0" y="14"/>
                    </a:moveTo>
                    <a:cubicBezTo>
                      <a:pt x="1" y="15"/>
                      <a:pt x="21" y="25"/>
                      <a:pt x="51" y="25"/>
                    </a:cubicBezTo>
                    <a:cubicBezTo>
                      <a:pt x="66" y="25"/>
                      <a:pt x="83" y="22"/>
                      <a:pt x="100" y="14"/>
                    </a:cubicBezTo>
                    <a:cubicBezTo>
                      <a:pt x="94" y="0"/>
                      <a:pt x="94" y="0"/>
                      <a:pt x="94" y="0"/>
                    </a:cubicBezTo>
                    <a:cubicBezTo>
                      <a:pt x="79" y="6"/>
                      <a:pt x="64" y="9"/>
                      <a:pt x="51" y="9"/>
                    </a:cubicBezTo>
                    <a:cubicBezTo>
                      <a:pt x="38" y="9"/>
                      <a:pt x="27" y="6"/>
                      <a:pt x="19" y="4"/>
                    </a:cubicBezTo>
                    <a:cubicBezTo>
                      <a:pt x="15" y="3"/>
                      <a:pt x="12" y="2"/>
                      <a:pt x="10" y="1"/>
                    </a:cubicBezTo>
                    <a:cubicBezTo>
                      <a:pt x="9" y="1"/>
                      <a:pt x="9" y="0"/>
                      <a:pt x="8" y="0"/>
                    </a:cubicBezTo>
                    <a:cubicBezTo>
                      <a:pt x="8" y="0"/>
                      <a:pt x="8" y="0"/>
                      <a:pt x="8" y="0"/>
                    </a:cubicBezTo>
                    <a:cubicBezTo>
                      <a:pt x="8" y="0"/>
                      <a:pt x="8" y="0"/>
                      <a:pt x="8" y="0"/>
                    </a:cubicBezTo>
                    <a:cubicBezTo>
                      <a:pt x="7" y="0"/>
                      <a:pt x="7" y="0"/>
                      <a:pt x="7" y="0"/>
                    </a:cubicBezTo>
                    <a:cubicBezTo>
                      <a:pt x="6" y="4"/>
                      <a:pt x="6" y="4"/>
                      <a:pt x="6" y="4"/>
                    </a:cubicBezTo>
                    <a:cubicBezTo>
                      <a:pt x="8" y="0"/>
                      <a:pt x="8" y="0"/>
                      <a:pt x="8" y="0"/>
                    </a:cubicBezTo>
                    <a:cubicBezTo>
                      <a:pt x="7" y="0"/>
                      <a:pt x="7" y="0"/>
                      <a:pt x="7" y="0"/>
                    </a:cubicBezTo>
                    <a:cubicBezTo>
                      <a:pt x="6" y="4"/>
                      <a:pt x="6" y="4"/>
                      <a:pt x="6" y="4"/>
                    </a:cubicBezTo>
                    <a:cubicBezTo>
                      <a:pt x="8" y="0"/>
                      <a:pt x="8" y="0"/>
                      <a:pt x="8" y="0"/>
                    </a:cubicBezTo>
                    <a:cubicBezTo>
                      <a:pt x="0" y="14"/>
                      <a:pt x="0" y="14"/>
                      <a:pt x="0" y="14"/>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3" name="Google Shape;593;p30"/>
              <p:cNvSpPr/>
              <p:nvPr/>
            </p:nvSpPr>
            <p:spPr>
              <a:xfrm>
                <a:off x="-109454" y="2937047"/>
                <a:ext cx="436012" cy="66350"/>
              </a:xfrm>
              <a:custGeom>
                <a:avLst/>
                <a:gdLst/>
                <a:ahLst/>
                <a:cxnLst/>
                <a:rect l="l" t="t" r="r" b="b"/>
                <a:pathLst>
                  <a:path w="95" h="14" extrusionOk="0">
                    <a:moveTo>
                      <a:pt x="0" y="4"/>
                    </a:moveTo>
                    <a:cubicBezTo>
                      <a:pt x="0" y="4"/>
                      <a:pt x="20" y="14"/>
                      <a:pt x="48" y="14"/>
                    </a:cubicBezTo>
                    <a:cubicBezTo>
                      <a:pt x="62" y="14"/>
                      <a:pt x="78" y="11"/>
                      <a:pt x="95" y="4"/>
                    </a:cubicBezTo>
                    <a:cubicBezTo>
                      <a:pt x="93" y="0"/>
                      <a:pt x="93" y="0"/>
                      <a:pt x="93" y="0"/>
                    </a:cubicBezTo>
                    <a:cubicBezTo>
                      <a:pt x="77" y="7"/>
                      <a:pt x="62" y="10"/>
                      <a:pt x="48" y="10"/>
                    </a:cubicBezTo>
                    <a:cubicBezTo>
                      <a:pt x="34" y="10"/>
                      <a:pt x="23" y="7"/>
                      <a:pt x="15" y="5"/>
                    </a:cubicBezTo>
                    <a:cubicBezTo>
                      <a:pt x="11" y="4"/>
                      <a:pt x="7" y="3"/>
                      <a:pt x="5" y="2"/>
                    </a:cubicBezTo>
                    <a:cubicBezTo>
                      <a:pt x="4" y="1"/>
                      <a:pt x="3" y="1"/>
                      <a:pt x="3" y="1"/>
                    </a:cubicBezTo>
                    <a:cubicBezTo>
                      <a:pt x="2" y="0"/>
                      <a:pt x="2" y="0"/>
                      <a:pt x="2" y="0"/>
                    </a:cubicBezTo>
                    <a:cubicBezTo>
                      <a:pt x="2" y="0"/>
                      <a:pt x="2" y="0"/>
                      <a:pt x="2" y="0"/>
                    </a:cubicBezTo>
                    <a:cubicBezTo>
                      <a:pt x="0" y="4"/>
                      <a:pt x="0" y="4"/>
                      <a:pt x="0" y="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4" name="Google Shape;594;p30"/>
              <p:cNvSpPr/>
              <p:nvPr/>
            </p:nvSpPr>
            <p:spPr>
              <a:xfrm>
                <a:off x="-191601" y="2390447"/>
                <a:ext cx="606625" cy="331747"/>
              </a:xfrm>
              <a:custGeom>
                <a:avLst/>
                <a:gdLst/>
                <a:ahLst/>
                <a:cxnLst/>
                <a:rect l="l" t="t" r="r" b="b"/>
                <a:pathLst>
                  <a:path w="132" h="72" extrusionOk="0">
                    <a:moveTo>
                      <a:pt x="132" y="36"/>
                    </a:moveTo>
                    <a:cubicBezTo>
                      <a:pt x="132" y="36"/>
                      <a:pt x="132" y="36"/>
                      <a:pt x="132" y="36"/>
                    </a:cubicBezTo>
                    <a:cubicBezTo>
                      <a:pt x="132" y="56"/>
                      <a:pt x="115" y="72"/>
                      <a:pt x="95" y="72"/>
                    </a:cubicBezTo>
                    <a:cubicBezTo>
                      <a:pt x="36" y="72"/>
                      <a:pt x="36" y="72"/>
                      <a:pt x="36" y="72"/>
                    </a:cubicBezTo>
                    <a:cubicBezTo>
                      <a:pt x="16" y="72"/>
                      <a:pt x="0" y="56"/>
                      <a:pt x="0" y="36"/>
                    </a:cubicBezTo>
                    <a:cubicBezTo>
                      <a:pt x="0" y="36"/>
                      <a:pt x="0" y="36"/>
                      <a:pt x="0" y="36"/>
                    </a:cubicBezTo>
                    <a:cubicBezTo>
                      <a:pt x="0" y="16"/>
                      <a:pt x="16" y="0"/>
                      <a:pt x="36" y="0"/>
                    </a:cubicBezTo>
                    <a:cubicBezTo>
                      <a:pt x="95" y="0"/>
                      <a:pt x="95" y="0"/>
                      <a:pt x="95" y="0"/>
                    </a:cubicBezTo>
                    <a:cubicBezTo>
                      <a:pt x="115" y="0"/>
                      <a:pt x="132" y="16"/>
                      <a:pt x="132"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5" name="Google Shape;595;p30"/>
              <p:cNvSpPr/>
              <p:nvPr/>
            </p:nvSpPr>
            <p:spPr>
              <a:xfrm>
                <a:off x="-27307" y="2494709"/>
                <a:ext cx="271717" cy="167454"/>
              </a:xfrm>
              <a:custGeom>
                <a:avLst/>
                <a:gdLst/>
                <a:ahLst/>
                <a:cxnLst/>
                <a:rect l="l" t="t" r="r" b="b"/>
                <a:pathLst>
                  <a:path w="59" h="36" extrusionOk="0">
                    <a:moveTo>
                      <a:pt x="52" y="36"/>
                    </a:moveTo>
                    <a:cubicBezTo>
                      <a:pt x="48" y="36"/>
                      <a:pt x="45" y="33"/>
                      <a:pt x="45" y="29"/>
                    </a:cubicBezTo>
                    <a:cubicBezTo>
                      <a:pt x="45" y="21"/>
                      <a:pt x="38" y="14"/>
                      <a:pt x="30" y="14"/>
                    </a:cubicBezTo>
                    <a:cubicBezTo>
                      <a:pt x="21" y="14"/>
                      <a:pt x="15" y="21"/>
                      <a:pt x="15" y="29"/>
                    </a:cubicBezTo>
                    <a:cubicBezTo>
                      <a:pt x="15" y="33"/>
                      <a:pt x="11" y="36"/>
                      <a:pt x="7" y="36"/>
                    </a:cubicBezTo>
                    <a:cubicBezTo>
                      <a:pt x="4" y="36"/>
                      <a:pt x="0" y="33"/>
                      <a:pt x="0" y="29"/>
                    </a:cubicBezTo>
                    <a:cubicBezTo>
                      <a:pt x="0" y="13"/>
                      <a:pt x="14" y="0"/>
                      <a:pt x="30" y="0"/>
                    </a:cubicBezTo>
                    <a:cubicBezTo>
                      <a:pt x="46" y="0"/>
                      <a:pt x="59" y="13"/>
                      <a:pt x="59" y="29"/>
                    </a:cubicBezTo>
                    <a:cubicBezTo>
                      <a:pt x="59" y="33"/>
                      <a:pt x="56" y="36"/>
                      <a:pt x="52" y="3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6" name="Google Shape;596;p30"/>
              <p:cNvSpPr/>
              <p:nvPr/>
            </p:nvSpPr>
            <p:spPr>
              <a:xfrm>
                <a:off x="-330619" y="2418881"/>
                <a:ext cx="101104" cy="53712"/>
              </a:xfrm>
              <a:custGeom>
                <a:avLst/>
                <a:gdLst/>
                <a:ahLst/>
                <a:cxnLst/>
                <a:rect l="l" t="t" r="r" b="b"/>
                <a:pathLst>
                  <a:path w="22" h="12" extrusionOk="0">
                    <a:moveTo>
                      <a:pt x="6" y="12"/>
                    </a:moveTo>
                    <a:cubicBezTo>
                      <a:pt x="16" y="12"/>
                      <a:pt x="16" y="12"/>
                      <a:pt x="16" y="12"/>
                    </a:cubicBezTo>
                    <a:cubicBezTo>
                      <a:pt x="20" y="12"/>
                      <a:pt x="22" y="9"/>
                      <a:pt x="22" y="6"/>
                    </a:cubicBezTo>
                    <a:cubicBezTo>
                      <a:pt x="22" y="3"/>
                      <a:pt x="20" y="0"/>
                      <a:pt x="16" y="0"/>
                    </a:cubicBezTo>
                    <a:cubicBezTo>
                      <a:pt x="6" y="0"/>
                      <a:pt x="6" y="0"/>
                      <a:pt x="6" y="0"/>
                    </a:cubicBezTo>
                    <a:cubicBezTo>
                      <a:pt x="3" y="0"/>
                      <a:pt x="0" y="3"/>
                      <a:pt x="0" y="6"/>
                    </a:cubicBezTo>
                    <a:cubicBezTo>
                      <a:pt x="0" y="9"/>
                      <a:pt x="3" y="12"/>
                      <a:pt x="6" y="12"/>
                    </a:cubicBezTo>
                    <a:close/>
                  </a:path>
                </a:pathLst>
              </a:custGeom>
              <a:solidFill>
                <a:srgbClr val="F9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7" name="Google Shape;597;p30"/>
              <p:cNvSpPr/>
              <p:nvPr/>
            </p:nvSpPr>
            <p:spPr>
              <a:xfrm>
                <a:off x="-330619" y="2418881"/>
                <a:ext cx="101104" cy="53712"/>
              </a:xfrm>
              <a:custGeom>
                <a:avLst/>
                <a:gdLst/>
                <a:ahLst/>
                <a:cxnLst/>
                <a:rect l="l" t="t" r="r" b="b"/>
                <a:pathLst>
                  <a:path w="22" h="12" extrusionOk="0">
                    <a:moveTo>
                      <a:pt x="6" y="12"/>
                    </a:moveTo>
                    <a:cubicBezTo>
                      <a:pt x="16" y="12"/>
                      <a:pt x="16" y="12"/>
                      <a:pt x="16" y="12"/>
                    </a:cubicBezTo>
                    <a:cubicBezTo>
                      <a:pt x="20" y="12"/>
                      <a:pt x="22" y="9"/>
                      <a:pt x="22" y="6"/>
                    </a:cubicBezTo>
                    <a:cubicBezTo>
                      <a:pt x="22" y="3"/>
                      <a:pt x="20" y="0"/>
                      <a:pt x="16" y="0"/>
                    </a:cubicBezTo>
                    <a:cubicBezTo>
                      <a:pt x="6" y="0"/>
                      <a:pt x="6" y="0"/>
                      <a:pt x="6" y="0"/>
                    </a:cubicBezTo>
                    <a:cubicBezTo>
                      <a:pt x="3" y="0"/>
                      <a:pt x="0" y="3"/>
                      <a:pt x="0" y="6"/>
                    </a:cubicBezTo>
                    <a:cubicBezTo>
                      <a:pt x="0" y="9"/>
                      <a:pt x="3" y="12"/>
                      <a:pt x="6" y="1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8" name="Google Shape;598;p30"/>
              <p:cNvSpPr/>
              <p:nvPr/>
            </p:nvSpPr>
            <p:spPr>
              <a:xfrm>
                <a:off x="-330619" y="2488390"/>
                <a:ext cx="101104" cy="53712"/>
              </a:xfrm>
              <a:custGeom>
                <a:avLst/>
                <a:gdLst/>
                <a:ahLst/>
                <a:cxnLst/>
                <a:rect l="l" t="t" r="r" b="b"/>
                <a:pathLst>
                  <a:path w="22" h="12" extrusionOk="0">
                    <a:moveTo>
                      <a:pt x="16" y="0"/>
                    </a:moveTo>
                    <a:cubicBezTo>
                      <a:pt x="6" y="0"/>
                      <a:pt x="6" y="0"/>
                      <a:pt x="6" y="0"/>
                    </a:cubicBezTo>
                    <a:cubicBezTo>
                      <a:pt x="3" y="0"/>
                      <a:pt x="0" y="3"/>
                      <a:pt x="0" y="6"/>
                    </a:cubicBezTo>
                    <a:cubicBezTo>
                      <a:pt x="0" y="10"/>
                      <a:pt x="3" y="12"/>
                      <a:pt x="6" y="12"/>
                    </a:cubicBezTo>
                    <a:cubicBezTo>
                      <a:pt x="16" y="12"/>
                      <a:pt x="16" y="12"/>
                      <a:pt x="16" y="12"/>
                    </a:cubicBezTo>
                    <a:cubicBezTo>
                      <a:pt x="20" y="12"/>
                      <a:pt x="22" y="10"/>
                      <a:pt x="22" y="6"/>
                    </a:cubicBezTo>
                    <a:cubicBezTo>
                      <a:pt x="22" y="3"/>
                      <a:pt x="20" y="0"/>
                      <a:pt x="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9" name="Google Shape;599;p30"/>
              <p:cNvSpPr/>
              <p:nvPr/>
            </p:nvSpPr>
            <p:spPr>
              <a:xfrm>
                <a:off x="-330619" y="2542102"/>
                <a:ext cx="50400" cy="468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0" name="Google Shape;600;p30"/>
              <p:cNvSpPr/>
              <p:nvPr/>
            </p:nvSpPr>
            <p:spPr>
              <a:xfrm>
                <a:off x="-330619" y="2592654"/>
                <a:ext cx="50400" cy="468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1" name="Google Shape;601;p30"/>
              <p:cNvSpPr/>
              <p:nvPr/>
            </p:nvSpPr>
            <p:spPr>
              <a:xfrm>
                <a:off x="-321140" y="2422041"/>
                <a:ext cx="85306" cy="47393"/>
              </a:xfrm>
              <a:custGeom>
                <a:avLst/>
                <a:gdLst/>
                <a:ahLst/>
                <a:cxnLst/>
                <a:rect l="l" t="t" r="r" b="b"/>
                <a:pathLst>
                  <a:path w="19" h="10" extrusionOk="0">
                    <a:moveTo>
                      <a:pt x="14" y="10"/>
                    </a:moveTo>
                    <a:cubicBezTo>
                      <a:pt x="4" y="10"/>
                      <a:pt x="4" y="10"/>
                      <a:pt x="4" y="10"/>
                    </a:cubicBezTo>
                    <a:cubicBezTo>
                      <a:pt x="2" y="10"/>
                      <a:pt x="0" y="8"/>
                      <a:pt x="0" y="5"/>
                    </a:cubicBezTo>
                    <a:cubicBezTo>
                      <a:pt x="0" y="5"/>
                      <a:pt x="0" y="5"/>
                      <a:pt x="0" y="5"/>
                    </a:cubicBezTo>
                    <a:cubicBezTo>
                      <a:pt x="0" y="3"/>
                      <a:pt x="2" y="0"/>
                      <a:pt x="4" y="0"/>
                    </a:cubicBezTo>
                    <a:cubicBezTo>
                      <a:pt x="14" y="0"/>
                      <a:pt x="14" y="0"/>
                      <a:pt x="14" y="0"/>
                    </a:cubicBezTo>
                    <a:cubicBezTo>
                      <a:pt x="17" y="0"/>
                      <a:pt x="19" y="3"/>
                      <a:pt x="19" y="5"/>
                    </a:cubicBezTo>
                    <a:cubicBezTo>
                      <a:pt x="19" y="5"/>
                      <a:pt x="19" y="5"/>
                      <a:pt x="19" y="5"/>
                    </a:cubicBezTo>
                    <a:cubicBezTo>
                      <a:pt x="19" y="8"/>
                      <a:pt x="17" y="10"/>
                      <a:pt x="14" y="1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2" name="Google Shape;602;p30"/>
              <p:cNvSpPr/>
              <p:nvPr/>
            </p:nvSpPr>
            <p:spPr>
              <a:xfrm>
                <a:off x="-321150" y="2494701"/>
                <a:ext cx="85325" cy="41425"/>
              </a:xfrm>
              <a:custGeom>
                <a:avLst/>
                <a:gdLst/>
                <a:ahLst/>
                <a:cxnLst/>
                <a:rect l="l" t="t" r="r" b="b"/>
                <a:pathLst>
                  <a:path w="19" h="9" extrusionOk="0">
                    <a:moveTo>
                      <a:pt x="14" y="9"/>
                    </a:moveTo>
                    <a:cubicBezTo>
                      <a:pt x="4" y="9"/>
                      <a:pt x="4" y="9"/>
                      <a:pt x="4" y="9"/>
                    </a:cubicBezTo>
                    <a:cubicBezTo>
                      <a:pt x="2" y="9"/>
                      <a:pt x="0" y="7"/>
                      <a:pt x="0" y="4"/>
                    </a:cubicBezTo>
                    <a:cubicBezTo>
                      <a:pt x="0" y="4"/>
                      <a:pt x="0" y="4"/>
                      <a:pt x="0" y="4"/>
                    </a:cubicBezTo>
                    <a:cubicBezTo>
                      <a:pt x="0" y="2"/>
                      <a:pt x="2" y="0"/>
                      <a:pt x="4" y="0"/>
                    </a:cubicBezTo>
                    <a:cubicBezTo>
                      <a:pt x="14" y="0"/>
                      <a:pt x="14" y="0"/>
                      <a:pt x="14" y="0"/>
                    </a:cubicBezTo>
                    <a:cubicBezTo>
                      <a:pt x="17" y="0"/>
                      <a:pt x="19" y="2"/>
                      <a:pt x="19" y="4"/>
                    </a:cubicBezTo>
                    <a:cubicBezTo>
                      <a:pt x="19" y="4"/>
                      <a:pt x="19" y="4"/>
                      <a:pt x="19" y="4"/>
                    </a:cubicBezTo>
                    <a:cubicBezTo>
                      <a:pt x="19" y="7"/>
                      <a:pt x="17" y="9"/>
                      <a:pt x="14"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3" name="Google Shape;603;p30"/>
              <p:cNvSpPr/>
              <p:nvPr/>
            </p:nvSpPr>
            <p:spPr>
              <a:xfrm>
                <a:off x="-321140" y="2551579"/>
                <a:ext cx="31200" cy="312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4" name="Google Shape;604;p30"/>
              <p:cNvSpPr/>
              <p:nvPr/>
            </p:nvSpPr>
            <p:spPr>
              <a:xfrm>
                <a:off x="-321140" y="2598973"/>
                <a:ext cx="31200" cy="34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05" name="Google Shape;605;p30"/>
            <p:cNvGrpSpPr/>
            <p:nvPr/>
          </p:nvGrpSpPr>
          <p:grpSpPr>
            <a:xfrm>
              <a:off x="6038826" y="1352181"/>
              <a:ext cx="1280037" cy="1218904"/>
              <a:chOff x="6038826" y="1352181"/>
              <a:chExt cx="1280037" cy="1218904"/>
            </a:xfrm>
          </p:grpSpPr>
          <p:sp>
            <p:nvSpPr>
              <p:cNvPr id="606" name="Google Shape;606;p30"/>
              <p:cNvSpPr/>
              <p:nvPr/>
            </p:nvSpPr>
            <p:spPr>
              <a:xfrm>
                <a:off x="6121727" y="1399671"/>
                <a:ext cx="1197135" cy="318578"/>
              </a:xfrm>
              <a:custGeom>
                <a:avLst/>
                <a:gdLst/>
                <a:ahLst/>
                <a:cxnLst/>
                <a:rect l="l" t="t" r="r" b="b"/>
                <a:pathLst>
                  <a:path w="282" h="75" extrusionOk="0">
                    <a:moveTo>
                      <a:pt x="282" y="75"/>
                    </a:moveTo>
                    <a:cubicBezTo>
                      <a:pt x="37" y="75"/>
                      <a:pt x="37" y="75"/>
                      <a:pt x="37" y="75"/>
                    </a:cubicBezTo>
                    <a:cubicBezTo>
                      <a:pt x="16" y="75"/>
                      <a:pt x="0" y="58"/>
                      <a:pt x="0" y="37"/>
                    </a:cubicBezTo>
                    <a:cubicBezTo>
                      <a:pt x="0" y="17"/>
                      <a:pt x="16" y="0"/>
                      <a:pt x="37" y="0"/>
                    </a:cubicBezTo>
                    <a:cubicBezTo>
                      <a:pt x="282" y="0"/>
                      <a:pt x="282" y="0"/>
                      <a:pt x="282" y="0"/>
                    </a:cubicBezTo>
                    <a:lnTo>
                      <a:pt x="282" y="7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7" name="Google Shape;607;p30"/>
              <p:cNvSpPr/>
              <p:nvPr/>
            </p:nvSpPr>
            <p:spPr>
              <a:xfrm>
                <a:off x="6121727" y="1829057"/>
                <a:ext cx="1197135" cy="318578"/>
              </a:xfrm>
              <a:custGeom>
                <a:avLst/>
                <a:gdLst/>
                <a:ahLst/>
                <a:cxnLst/>
                <a:rect l="l" t="t" r="r" b="b"/>
                <a:pathLst>
                  <a:path w="282" h="75" extrusionOk="0">
                    <a:moveTo>
                      <a:pt x="277" y="75"/>
                    </a:moveTo>
                    <a:cubicBezTo>
                      <a:pt x="37" y="75"/>
                      <a:pt x="37" y="75"/>
                      <a:pt x="37" y="75"/>
                    </a:cubicBezTo>
                    <a:cubicBezTo>
                      <a:pt x="16" y="75"/>
                      <a:pt x="0" y="58"/>
                      <a:pt x="0" y="37"/>
                    </a:cubicBezTo>
                    <a:cubicBezTo>
                      <a:pt x="0" y="16"/>
                      <a:pt x="16" y="0"/>
                      <a:pt x="37" y="0"/>
                    </a:cubicBezTo>
                    <a:cubicBezTo>
                      <a:pt x="277" y="0"/>
                      <a:pt x="277" y="0"/>
                      <a:pt x="277" y="0"/>
                    </a:cubicBezTo>
                    <a:cubicBezTo>
                      <a:pt x="280" y="0"/>
                      <a:pt x="282" y="2"/>
                      <a:pt x="282" y="5"/>
                    </a:cubicBezTo>
                    <a:cubicBezTo>
                      <a:pt x="282" y="70"/>
                      <a:pt x="282" y="70"/>
                      <a:pt x="282" y="70"/>
                    </a:cubicBezTo>
                    <a:cubicBezTo>
                      <a:pt x="282" y="72"/>
                      <a:pt x="280" y="75"/>
                      <a:pt x="277" y="7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8" name="Google Shape;608;p30"/>
              <p:cNvSpPr/>
              <p:nvPr/>
            </p:nvSpPr>
            <p:spPr>
              <a:xfrm>
                <a:off x="6121727" y="2252507"/>
                <a:ext cx="1197135" cy="318578"/>
              </a:xfrm>
              <a:custGeom>
                <a:avLst/>
                <a:gdLst/>
                <a:ahLst/>
                <a:cxnLst/>
                <a:rect l="l" t="t" r="r" b="b"/>
                <a:pathLst>
                  <a:path w="282" h="75" extrusionOk="0">
                    <a:moveTo>
                      <a:pt x="282" y="75"/>
                    </a:moveTo>
                    <a:cubicBezTo>
                      <a:pt x="37" y="75"/>
                      <a:pt x="37" y="75"/>
                      <a:pt x="37" y="75"/>
                    </a:cubicBezTo>
                    <a:cubicBezTo>
                      <a:pt x="16" y="75"/>
                      <a:pt x="0" y="58"/>
                      <a:pt x="0" y="38"/>
                    </a:cubicBezTo>
                    <a:cubicBezTo>
                      <a:pt x="0" y="17"/>
                      <a:pt x="16" y="0"/>
                      <a:pt x="37" y="0"/>
                    </a:cubicBezTo>
                    <a:cubicBezTo>
                      <a:pt x="282" y="0"/>
                      <a:pt x="282" y="0"/>
                      <a:pt x="282" y="0"/>
                    </a:cubicBezTo>
                    <a:lnTo>
                      <a:pt x="282" y="7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9" name="Google Shape;609;p30"/>
              <p:cNvSpPr/>
              <p:nvPr/>
            </p:nvSpPr>
            <p:spPr>
              <a:xfrm>
                <a:off x="6440303" y="1451118"/>
                <a:ext cx="223146" cy="49092"/>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0" name="Google Shape;610;p30"/>
              <p:cNvSpPr/>
              <p:nvPr/>
            </p:nvSpPr>
            <p:spPr>
              <a:xfrm>
                <a:off x="6440303" y="1884461"/>
                <a:ext cx="223146" cy="49092"/>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1" name="Google Shape;611;p30"/>
              <p:cNvSpPr/>
              <p:nvPr/>
            </p:nvSpPr>
            <p:spPr>
              <a:xfrm>
                <a:off x="6440303" y="2307912"/>
                <a:ext cx="223146" cy="55043"/>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2" name="Google Shape;612;p30"/>
              <p:cNvSpPr/>
              <p:nvPr/>
            </p:nvSpPr>
            <p:spPr>
              <a:xfrm>
                <a:off x="6440303" y="1989335"/>
                <a:ext cx="741960" cy="5132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3" name="Google Shape;613;p30"/>
              <p:cNvSpPr/>
              <p:nvPr/>
            </p:nvSpPr>
            <p:spPr>
              <a:xfrm>
                <a:off x="6440303" y="2062548"/>
                <a:ext cx="741960" cy="1562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4" name="Google Shape;614;p30"/>
              <p:cNvSpPr/>
              <p:nvPr/>
            </p:nvSpPr>
            <p:spPr>
              <a:xfrm>
                <a:off x="6440303" y="2096187"/>
                <a:ext cx="741960" cy="1227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5" name="Google Shape;615;p30"/>
              <p:cNvSpPr/>
              <p:nvPr/>
            </p:nvSpPr>
            <p:spPr>
              <a:xfrm>
                <a:off x="6440303" y="1544118"/>
                <a:ext cx="488690" cy="2603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6" name="Google Shape;616;p30"/>
              <p:cNvSpPr/>
              <p:nvPr/>
            </p:nvSpPr>
            <p:spPr>
              <a:xfrm>
                <a:off x="6440303" y="1603480"/>
                <a:ext cx="741960" cy="2603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7" name="Google Shape;617;p30"/>
              <p:cNvSpPr/>
              <p:nvPr/>
            </p:nvSpPr>
            <p:spPr>
              <a:xfrm>
                <a:off x="6966646" y="1544118"/>
                <a:ext cx="89258" cy="2603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8" name="Google Shape;618;p30"/>
              <p:cNvSpPr/>
              <p:nvPr/>
            </p:nvSpPr>
            <p:spPr>
              <a:xfrm>
                <a:off x="7097243" y="1544118"/>
                <a:ext cx="85167" cy="2603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9" name="Google Shape;619;p30"/>
              <p:cNvSpPr/>
              <p:nvPr/>
            </p:nvSpPr>
            <p:spPr>
              <a:xfrm>
                <a:off x="6440303" y="1645034"/>
                <a:ext cx="85167" cy="290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0" name="Google Shape;620;p30"/>
              <p:cNvSpPr/>
              <p:nvPr/>
            </p:nvSpPr>
            <p:spPr>
              <a:xfrm>
                <a:off x="6440303" y="2410806"/>
                <a:ext cx="318727" cy="37935"/>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1" name="Google Shape;621;p30"/>
              <p:cNvSpPr/>
              <p:nvPr/>
            </p:nvSpPr>
            <p:spPr>
              <a:xfrm>
                <a:off x="6867710" y="2410806"/>
                <a:ext cx="313892" cy="37935"/>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2" name="Google Shape;622;p30"/>
              <p:cNvSpPr/>
              <p:nvPr/>
            </p:nvSpPr>
            <p:spPr>
              <a:xfrm>
                <a:off x="6610474" y="2485998"/>
                <a:ext cx="571626" cy="17852"/>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3" name="Google Shape;623;p30"/>
              <p:cNvSpPr/>
              <p:nvPr/>
            </p:nvSpPr>
            <p:spPr>
              <a:xfrm>
                <a:off x="6430410" y="2485998"/>
                <a:ext cx="154343" cy="17852"/>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4" name="Google Shape;624;p30"/>
              <p:cNvSpPr/>
              <p:nvPr/>
            </p:nvSpPr>
            <p:spPr>
              <a:xfrm>
                <a:off x="6792518" y="2410806"/>
                <a:ext cx="37935" cy="37935"/>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625" name="Google Shape;625;p30"/>
              <p:cNvGrpSpPr/>
              <p:nvPr/>
            </p:nvGrpSpPr>
            <p:grpSpPr>
              <a:xfrm>
                <a:off x="6176729" y="1447613"/>
                <a:ext cx="217108" cy="217584"/>
                <a:chOff x="5471892" y="3290059"/>
                <a:chExt cx="174300" cy="174654"/>
              </a:xfrm>
            </p:grpSpPr>
            <p:sp>
              <p:nvSpPr>
                <p:cNvPr id="626" name="Google Shape;626;p30"/>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7" name="Google Shape;627;p30"/>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8" name="Google Shape;628;p30"/>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29" name="Google Shape;629;p30"/>
              <p:cNvGrpSpPr/>
              <p:nvPr/>
            </p:nvGrpSpPr>
            <p:grpSpPr>
              <a:xfrm>
                <a:off x="6053671" y="1352181"/>
                <a:ext cx="186001" cy="187981"/>
                <a:chOff x="5369111" y="3210252"/>
                <a:chExt cx="150037" cy="151634"/>
              </a:xfrm>
            </p:grpSpPr>
            <p:sp>
              <p:nvSpPr>
                <p:cNvPr id="630" name="Google Shape;630;p30"/>
                <p:cNvSpPr/>
                <p:nvPr/>
              </p:nvSpPr>
              <p:spPr>
                <a:xfrm>
                  <a:off x="5369111" y="3210252"/>
                  <a:ext cx="150037" cy="151634"/>
                </a:xfrm>
                <a:custGeom>
                  <a:avLst/>
                  <a:gdLst/>
                  <a:ahLst/>
                  <a:cxnLst/>
                  <a:rect l="l" t="t" r="r" b="b"/>
                  <a:pathLst>
                    <a:path w="44" h="44" extrusionOk="0">
                      <a:moveTo>
                        <a:pt x="41" y="33"/>
                      </a:moveTo>
                      <a:cubicBezTo>
                        <a:pt x="43" y="30"/>
                        <a:pt x="44" y="26"/>
                        <a:pt x="44" y="22"/>
                      </a:cubicBezTo>
                      <a:cubicBezTo>
                        <a:pt x="44" y="9"/>
                        <a:pt x="34" y="0"/>
                        <a:pt x="22" y="0"/>
                      </a:cubicBezTo>
                      <a:cubicBezTo>
                        <a:pt x="10" y="0"/>
                        <a:pt x="0" y="9"/>
                        <a:pt x="0" y="22"/>
                      </a:cubicBezTo>
                      <a:cubicBezTo>
                        <a:pt x="0" y="34"/>
                        <a:pt x="10" y="44"/>
                        <a:pt x="22" y="44"/>
                      </a:cubicBezTo>
                      <a:cubicBezTo>
                        <a:pt x="26" y="44"/>
                        <a:pt x="30" y="42"/>
                        <a:pt x="33" y="40"/>
                      </a:cubicBezTo>
                      <a:cubicBezTo>
                        <a:pt x="41" y="40"/>
                        <a:pt x="41" y="40"/>
                        <a:pt x="41" y="40"/>
                      </a:cubicBezTo>
                      <a:lnTo>
                        <a:pt x="41" y="3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1" name="Google Shape;631;p30"/>
                <p:cNvSpPr/>
                <p:nvPr/>
              </p:nvSpPr>
              <p:spPr>
                <a:xfrm>
                  <a:off x="5384907" y="3227809"/>
                  <a:ext cx="116400" cy="1131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2" name="Google Shape;632;p30"/>
                <p:cNvSpPr/>
                <p:nvPr/>
              </p:nvSpPr>
              <p:spPr>
                <a:xfrm>
                  <a:off x="5394484" y="3234193"/>
                  <a:ext cx="99300" cy="100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33" name="Google Shape;633;p30"/>
              <p:cNvGrpSpPr/>
              <p:nvPr/>
            </p:nvGrpSpPr>
            <p:grpSpPr>
              <a:xfrm>
                <a:off x="6180229" y="1874601"/>
                <a:ext cx="217108" cy="217584"/>
                <a:chOff x="5471892" y="3290059"/>
                <a:chExt cx="174300" cy="174654"/>
              </a:xfrm>
            </p:grpSpPr>
            <p:sp>
              <p:nvSpPr>
                <p:cNvPr id="634" name="Google Shape;634;p30"/>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5" name="Google Shape;635;p30"/>
                <p:cNvSpPr/>
                <p:nvPr/>
              </p:nvSpPr>
              <p:spPr>
                <a:xfrm>
                  <a:off x="5529353" y="3328218"/>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6" name="Google Shape;636;p30"/>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37" name="Google Shape;637;p30"/>
              <p:cNvGrpSpPr/>
              <p:nvPr/>
            </p:nvGrpSpPr>
            <p:grpSpPr>
              <a:xfrm>
                <a:off x="6180229" y="2298101"/>
                <a:ext cx="217108" cy="217584"/>
                <a:chOff x="5471892" y="3290059"/>
                <a:chExt cx="174300" cy="174654"/>
              </a:xfrm>
            </p:grpSpPr>
            <p:sp>
              <p:nvSpPr>
                <p:cNvPr id="638" name="Google Shape;638;p30"/>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9" name="Google Shape;639;p30"/>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0" name="Google Shape;640;p30"/>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41" name="Google Shape;641;p30"/>
              <p:cNvSpPr/>
              <p:nvPr/>
            </p:nvSpPr>
            <p:spPr>
              <a:xfrm>
                <a:off x="6038826" y="2214911"/>
                <a:ext cx="186001" cy="186002"/>
              </a:xfrm>
              <a:custGeom>
                <a:avLst/>
                <a:gdLst/>
                <a:ahLst/>
                <a:cxnLst/>
                <a:rect l="l" t="t" r="r" b="b"/>
                <a:pathLst>
                  <a:path w="44" h="44" extrusionOk="0">
                    <a:moveTo>
                      <a:pt x="41" y="34"/>
                    </a:moveTo>
                    <a:cubicBezTo>
                      <a:pt x="43" y="30"/>
                      <a:pt x="44" y="27"/>
                      <a:pt x="44" y="22"/>
                    </a:cubicBezTo>
                    <a:cubicBezTo>
                      <a:pt x="44" y="10"/>
                      <a:pt x="34" y="0"/>
                      <a:pt x="22" y="0"/>
                    </a:cubicBezTo>
                    <a:cubicBezTo>
                      <a:pt x="10" y="0"/>
                      <a:pt x="0" y="10"/>
                      <a:pt x="0" y="22"/>
                    </a:cubicBezTo>
                    <a:cubicBezTo>
                      <a:pt x="0" y="35"/>
                      <a:pt x="10" y="44"/>
                      <a:pt x="22" y="44"/>
                    </a:cubicBezTo>
                    <a:cubicBezTo>
                      <a:pt x="26" y="44"/>
                      <a:pt x="30" y="43"/>
                      <a:pt x="33" y="41"/>
                    </a:cubicBezTo>
                    <a:cubicBezTo>
                      <a:pt x="41" y="41"/>
                      <a:pt x="41" y="41"/>
                      <a:pt x="41" y="41"/>
                    </a:cubicBezTo>
                    <a:lnTo>
                      <a:pt x="41" y="34"/>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2" name="Google Shape;642;p30"/>
              <p:cNvSpPr/>
              <p:nvPr/>
            </p:nvSpPr>
            <p:spPr>
              <a:xfrm>
                <a:off x="6058407" y="2240634"/>
                <a:ext cx="144301" cy="14021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3" name="Google Shape;643;p30"/>
              <p:cNvSpPr/>
              <p:nvPr/>
            </p:nvSpPr>
            <p:spPr>
              <a:xfrm>
                <a:off x="6070280" y="2248549"/>
                <a:ext cx="123102" cy="123102"/>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
        <p:nvSpPr>
          <p:cNvPr id="49" name="Text Box 48"/>
          <p:cNvSpPr txBox="1"/>
          <p:nvPr/>
        </p:nvSpPr>
        <p:spPr>
          <a:xfrm>
            <a:off x="755650" y="2075815"/>
            <a:ext cx="4572000" cy="1568450"/>
          </a:xfrm>
          <a:prstGeom prst="rect">
            <a:avLst/>
          </a:prstGeom>
          <a:noFill/>
        </p:spPr>
        <p:txBody>
          <a:bodyPr wrap="square" rtlCol="0" anchor="t">
            <a:spAutoFit/>
          </a:bodyPr>
          <a:p>
            <a:pPr marL="0" lvl="0" indent="0" algn="l" rtl="0">
              <a:spcBef>
                <a:spcPts val="0"/>
              </a:spcBef>
              <a:spcAft>
                <a:spcPts val="0"/>
              </a:spcAft>
              <a:buNone/>
            </a:pPr>
            <a:r>
              <a:rPr lang="en-GB" sz="1200">
                <a:latin typeface="Calibri" panose="020F0502020204030204" charset="0"/>
                <a:cs typeface="Calibri" panose="020F0502020204030204" charset="0"/>
                <a:sym typeface="+mn-ea"/>
              </a:rPr>
              <a:t>Our solution leverages artificial intelligence (AI) algorithms to generate images based on specific textual prompts provided by users. By training machine learning models on vast datasets of images and associated text, we enable our system to understand and interpret complex semantic relationships, resulting in more accurate and relevant image generation. This approach circumvents the limitations of traditional keyword-based search methods, offering users a precise and tailored visual experience.</a:t>
            </a:r>
            <a:endParaRPr lang="en-GB" sz="1200">
              <a:latin typeface="Calibri" panose="020F0502020204030204" charset="0"/>
              <a:cs typeface="Calibri" panose="020F05020202040302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68" name="Shape 668"/>
        <p:cNvGrpSpPr/>
        <p:nvPr/>
      </p:nvGrpSpPr>
      <p:grpSpPr>
        <a:xfrm>
          <a:off x="0" y="0"/>
          <a:ext cx="0" cy="0"/>
          <a:chOff x="0" y="0"/>
          <a:chExt cx="0" cy="0"/>
        </a:xfrm>
      </p:grpSpPr>
      <p:sp>
        <p:nvSpPr>
          <p:cNvPr id="669" name="Google Shape;669;p32"/>
          <p:cNvSpPr txBox="1"/>
          <p:nvPr>
            <p:ph type="title"/>
          </p:nvPr>
        </p:nvSpPr>
        <p:spPr>
          <a:xfrm>
            <a:off x="2245360" y="2284095"/>
            <a:ext cx="5725160" cy="11595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sz="4800">
                <a:latin typeface="Calibri" panose="020F0502020204030204" charset="0"/>
                <a:cs typeface="Calibri" panose="020F0502020204030204" charset="0"/>
              </a:rPr>
              <a:t>Fuzzy Logic</a:t>
            </a:r>
            <a:endParaRPr lang="en-US" altLang="en-GB" sz="4800">
              <a:latin typeface="Calibri" panose="020F0502020204030204" charset="0"/>
              <a:cs typeface="Calibri" panose="020F0502020204030204" charset="0"/>
            </a:endParaRPr>
          </a:p>
        </p:txBody>
      </p:sp>
      <p:grpSp>
        <p:nvGrpSpPr>
          <p:cNvPr id="671" name="Google Shape;671;p32"/>
          <p:cNvGrpSpPr/>
          <p:nvPr/>
        </p:nvGrpSpPr>
        <p:grpSpPr>
          <a:xfrm>
            <a:off x="677545" y="979170"/>
            <a:ext cx="3838575" cy="3227705"/>
            <a:chOff x="677713" y="979198"/>
            <a:chExt cx="4106436" cy="3338568"/>
          </a:xfrm>
        </p:grpSpPr>
        <p:grpSp>
          <p:nvGrpSpPr>
            <p:cNvPr id="672" name="Google Shape;672;p32"/>
            <p:cNvGrpSpPr/>
            <p:nvPr/>
          </p:nvGrpSpPr>
          <p:grpSpPr>
            <a:xfrm>
              <a:off x="1529466" y="1284974"/>
              <a:ext cx="480545" cy="481555"/>
              <a:chOff x="5471892" y="3290059"/>
              <a:chExt cx="174300" cy="174654"/>
            </a:xfrm>
          </p:grpSpPr>
          <p:sp>
            <p:nvSpPr>
              <p:cNvPr id="673" name="Google Shape;673;p32"/>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4" name="Google Shape;674;p32"/>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5" name="Google Shape;675;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76" name="Google Shape;676;p32"/>
            <p:cNvGrpSpPr/>
            <p:nvPr/>
          </p:nvGrpSpPr>
          <p:grpSpPr>
            <a:xfrm>
              <a:off x="2111256" y="979198"/>
              <a:ext cx="243759" cy="244271"/>
              <a:chOff x="5471892" y="3290059"/>
              <a:chExt cx="174300" cy="174654"/>
            </a:xfrm>
          </p:grpSpPr>
          <p:sp>
            <p:nvSpPr>
              <p:cNvPr id="677" name="Google Shape;677;p32"/>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8" name="Google Shape;678;p32"/>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9" name="Google Shape;679;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80" name="Google Shape;680;p32"/>
            <p:cNvGrpSpPr/>
            <p:nvPr/>
          </p:nvGrpSpPr>
          <p:grpSpPr>
            <a:xfrm>
              <a:off x="3489532" y="1284972"/>
              <a:ext cx="372601" cy="373357"/>
              <a:chOff x="5471892" y="3290059"/>
              <a:chExt cx="174300" cy="174654"/>
            </a:xfrm>
          </p:grpSpPr>
          <p:sp>
            <p:nvSpPr>
              <p:cNvPr id="681" name="Google Shape;681;p32"/>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2" name="Google Shape;682;p32"/>
              <p:cNvSpPr/>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3" name="Google Shape;683;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84" name="Google Shape;684;p32"/>
            <p:cNvGrpSpPr/>
            <p:nvPr/>
          </p:nvGrpSpPr>
          <p:grpSpPr>
            <a:xfrm>
              <a:off x="677713" y="1538012"/>
              <a:ext cx="4106436" cy="2779754"/>
              <a:chOff x="677713" y="1538012"/>
              <a:chExt cx="4106436" cy="2779754"/>
            </a:xfrm>
          </p:grpSpPr>
          <p:grpSp>
            <p:nvGrpSpPr>
              <p:cNvPr id="685" name="Google Shape;685;p32"/>
              <p:cNvGrpSpPr/>
              <p:nvPr/>
            </p:nvGrpSpPr>
            <p:grpSpPr>
              <a:xfrm>
                <a:off x="1231443" y="1538012"/>
                <a:ext cx="2998974" cy="2779754"/>
                <a:chOff x="2101656" y="1040175"/>
                <a:chExt cx="3536109" cy="3277625"/>
              </a:xfrm>
            </p:grpSpPr>
            <p:sp>
              <p:nvSpPr>
                <p:cNvPr id="686" name="Google Shape;686;p32"/>
                <p:cNvSpPr/>
                <p:nvPr/>
              </p:nvSpPr>
              <p:spPr>
                <a:xfrm>
                  <a:off x="3468694" y="3735428"/>
                  <a:ext cx="798971" cy="454659"/>
                </a:xfrm>
                <a:custGeom>
                  <a:avLst/>
                  <a:gdLst/>
                  <a:ahLst/>
                  <a:cxnLst/>
                  <a:rect l="l" t="t" r="r" b="b"/>
                  <a:pathLst>
                    <a:path w="331" h="188" extrusionOk="0">
                      <a:moveTo>
                        <a:pt x="317" y="142"/>
                      </a:moveTo>
                      <a:cubicBezTo>
                        <a:pt x="307" y="0"/>
                        <a:pt x="307" y="0"/>
                        <a:pt x="307" y="0"/>
                      </a:cubicBezTo>
                      <a:cubicBezTo>
                        <a:pt x="24" y="0"/>
                        <a:pt x="24" y="0"/>
                        <a:pt x="24" y="0"/>
                      </a:cubicBezTo>
                      <a:cubicBezTo>
                        <a:pt x="13" y="143"/>
                        <a:pt x="13" y="143"/>
                        <a:pt x="13" y="143"/>
                      </a:cubicBezTo>
                      <a:cubicBezTo>
                        <a:pt x="12" y="159"/>
                        <a:pt x="8" y="175"/>
                        <a:pt x="0" y="188"/>
                      </a:cubicBezTo>
                      <a:cubicBezTo>
                        <a:pt x="331" y="188"/>
                        <a:pt x="331" y="188"/>
                        <a:pt x="331" y="188"/>
                      </a:cubicBezTo>
                      <a:cubicBezTo>
                        <a:pt x="323" y="174"/>
                        <a:pt x="318" y="159"/>
                        <a:pt x="317" y="14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7" name="Google Shape;687;p32"/>
                <p:cNvSpPr/>
                <p:nvPr/>
              </p:nvSpPr>
              <p:spPr>
                <a:xfrm>
                  <a:off x="3299091" y="4190087"/>
                  <a:ext cx="1138176" cy="127713"/>
                </a:xfrm>
                <a:custGeom>
                  <a:avLst/>
                  <a:gdLst/>
                  <a:ahLst/>
                  <a:cxnLst/>
                  <a:rect l="l" t="t" r="r" b="b"/>
                  <a:pathLst>
                    <a:path w="471" h="53" extrusionOk="0">
                      <a:moveTo>
                        <a:pt x="461" y="0"/>
                      </a:moveTo>
                      <a:cubicBezTo>
                        <a:pt x="11" y="0"/>
                        <a:pt x="11" y="0"/>
                        <a:pt x="11" y="0"/>
                      </a:cubicBezTo>
                      <a:cubicBezTo>
                        <a:pt x="5" y="0"/>
                        <a:pt x="0" y="5"/>
                        <a:pt x="0" y="11"/>
                      </a:cubicBezTo>
                      <a:cubicBezTo>
                        <a:pt x="0" y="42"/>
                        <a:pt x="0" y="42"/>
                        <a:pt x="0" y="42"/>
                      </a:cubicBezTo>
                      <a:cubicBezTo>
                        <a:pt x="0" y="48"/>
                        <a:pt x="5" y="53"/>
                        <a:pt x="11" y="53"/>
                      </a:cubicBezTo>
                      <a:cubicBezTo>
                        <a:pt x="461" y="53"/>
                        <a:pt x="461" y="53"/>
                        <a:pt x="461" y="53"/>
                      </a:cubicBezTo>
                      <a:cubicBezTo>
                        <a:pt x="467" y="53"/>
                        <a:pt x="471" y="48"/>
                        <a:pt x="471" y="42"/>
                      </a:cubicBezTo>
                      <a:cubicBezTo>
                        <a:pt x="471" y="11"/>
                        <a:pt x="471" y="11"/>
                        <a:pt x="471" y="11"/>
                      </a:cubicBezTo>
                      <a:cubicBezTo>
                        <a:pt x="471" y="5"/>
                        <a:pt x="467" y="0"/>
                        <a:pt x="46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8" name="Google Shape;688;p32"/>
                <p:cNvSpPr/>
                <p:nvPr/>
              </p:nvSpPr>
              <p:spPr>
                <a:xfrm>
                  <a:off x="2101656" y="3488176"/>
                  <a:ext cx="3536109" cy="328989"/>
                </a:xfrm>
                <a:custGeom>
                  <a:avLst/>
                  <a:gdLst/>
                  <a:ahLst/>
                  <a:cxnLst/>
                  <a:rect l="l" t="t" r="r" b="b"/>
                  <a:pathLst>
                    <a:path w="1464" h="136" extrusionOk="0">
                      <a:moveTo>
                        <a:pt x="0" y="0"/>
                      </a:moveTo>
                      <a:cubicBezTo>
                        <a:pt x="0" y="90"/>
                        <a:pt x="0" y="90"/>
                        <a:pt x="0" y="90"/>
                      </a:cubicBezTo>
                      <a:cubicBezTo>
                        <a:pt x="0" y="116"/>
                        <a:pt x="21" y="136"/>
                        <a:pt x="46" y="136"/>
                      </a:cubicBezTo>
                      <a:cubicBezTo>
                        <a:pt x="1418" y="136"/>
                        <a:pt x="1418" y="136"/>
                        <a:pt x="1418" y="136"/>
                      </a:cubicBezTo>
                      <a:cubicBezTo>
                        <a:pt x="1443" y="136"/>
                        <a:pt x="1464" y="116"/>
                        <a:pt x="1464" y="90"/>
                      </a:cubicBezTo>
                      <a:cubicBezTo>
                        <a:pt x="1464" y="0"/>
                        <a:pt x="1464" y="0"/>
                        <a:pt x="1464" y="0"/>
                      </a:cubicBez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9" name="Google Shape;689;p32"/>
                <p:cNvSpPr/>
                <p:nvPr/>
              </p:nvSpPr>
              <p:spPr>
                <a:xfrm>
                  <a:off x="2101656" y="1380402"/>
                  <a:ext cx="3536109" cy="2107777"/>
                </a:xfrm>
                <a:custGeom>
                  <a:avLst/>
                  <a:gdLst/>
                  <a:ahLst/>
                  <a:cxnLst/>
                  <a:rect l="l" t="t" r="r" b="b"/>
                  <a:pathLst>
                    <a:path w="1464" h="872" extrusionOk="0">
                      <a:moveTo>
                        <a:pt x="1418" y="0"/>
                      </a:moveTo>
                      <a:cubicBezTo>
                        <a:pt x="46" y="0"/>
                        <a:pt x="46" y="0"/>
                        <a:pt x="46" y="0"/>
                      </a:cubicBezTo>
                      <a:cubicBezTo>
                        <a:pt x="21" y="0"/>
                        <a:pt x="0" y="21"/>
                        <a:pt x="0" y="46"/>
                      </a:cubicBezTo>
                      <a:cubicBezTo>
                        <a:pt x="0" y="872"/>
                        <a:pt x="0" y="872"/>
                        <a:pt x="0" y="872"/>
                      </a:cubicBezTo>
                      <a:cubicBezTo>
                        <a:pt x="1464" y="872"/>
                        <a:pt x="1464" y="872"/>
                        <a:pt x="1464" y="872"/>
                      </a:cubicBezTo>
                      <a:cubicBezTo>
                        <a:pt x="1464" y="46"/>
                        <a:pt x="1464" y="46"/>
                        <a:pt x="1464" y="46"/>
                      </a:cubicBezTo>
                      <a:cubicBezTo>
                        <a:pt x="1464" y="21"/>
                        <a:pt x="1443" y="0"/>
                        <a:pt x="1418"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0" name="Google Shape;690;p32"/>
                <p:cNvSpPr/>
                <p:nvPr/>
              </p:nvSpPr>
              <p:spPr>
                <a:xfrm>
                  <a:off x="2248781" y="1520375"/>
                  <a:ext cx="3229500" cy="18279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1" name="Google Shape;691;p32"/>
                <p:cNvSpPr/>
                <p:nvPr/>
              </p:nvSpPr>
              <p:spPr>
                <a:xfrm>
                  <a:off x="3461541" y="2142593"/>
                  <a:ext cx="823500" cy="821400"/>
                </a:xfrm>
                <a:prstGeom prst="ellipse">
                  <a:avLst/>
                </a:prstGeom>
                <a:solidFill>
                  <a:srgbClr val="FFFFFF">
                    <a:alpha val="4063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2" name="Google Shape;692;p32"/>
                <p:cNvSpPr/>
                <p:nvPr/>
              </p:nvSpPr>
              <p:spPr>
                <a:xfrm>
                  <a:off x="3238810" y="2031227"/>
                  <a:ext cx="481222" cy="660020"/>
                </a:xfrm>
                <a:custGeom>
                  <a:avLst/>
                  <a:gdLst/>
                  <a:ahLst/>
                  <a:cxnLst/>
                  <a:rect l="l" t="t" r="r" b="b"/>
                  <a:pathLst>
                    <a:path w="199" h="273" extrusionOk="0">
                      <a:moveTo>
                        <a:pt x="66" y="22"/>
                      </a:moveTo>
                      <a:cubicBezTo>
                        <a:pt x="66" y="22"/>
                        <a:pt x="64" y="27"/>
                        <a:pt x="60" y="36"/>
                      </a:cubicBezTo>
                      <a:cubicBezTo>
                        <a:pt x="56" y="45"/>
                        <a:pt x="51" y="58"/>
                        <a:pt x="45" y="73"/>
                      </a:cubicBezTo>
                      <a:cubicBezTo>
                        <a:pt x="40" y="88"/>
                        <a:pt x="35" y="107"/>
                        <a:pt x="32" y="126"/>
                      </a:cubicBezTo>
                      <a:cubicBezTo>
                        <a:pt x="31" y="135"/>
                        <a:pt x="31" y="145"/>
                        <a:pt x="32" y="155"/>
                      </a:cubicBezTo>
                      <a:cubicBezTo>
                        <a:pt x="33" y="164"/>
                        <a:pt x="35" y="174"/>
                        <a:pt x="39" y="183"/>
                      </a:cubicBezTo>
                      <a:cubicBezTo>
                        <a:pt x="39" y="183"/>
                        <a:pt x="39" y="183"/>
                        <a:pt x="39" y="183"/>
                      </a:cubicBezTo>
                      <a:cubicBezTo>
                        <a:pt x="39" y="183"/>
                        <a:pt x="39" y="183"/>
                        <a:pt x="39" y="183"/>
                      </a:cubicBezTo>
                      <a:cubicBezTo>
                        <a:pt x="39" y="183"/>
                        <a:pt x="39" y="184"/>
                        <a:pt x="39" y="183"/>
                      </a:cubicBezTo>
                      <a:cubicBezTo>
                        <a:pt x="39" y="183"/>
                        <a:pt x="39" y="183"/>
                        <a:pt x="39" y="183"/>
                      </a:cubicBezTo>
                      <a:cubicBezTo>
                        <a:pt x="40" y="184"/>
                        <a:pt x="40" y="184"/>
                        <a:pt x="40" y="184"/>
                      </a:cubicBezTo>
                      <a:cubicBezTo>
                        <a:pt x="41" y="186"/>
                        <a:pt x="41" y="186"/>
                        <a:pt x="41" y="186"/>
                      </a:cubicBezTo>
                      <a:cubicBezTo>
                        <a:pt x="41" y="187"/>
                        <a:pt x="42" y="189"/>
                        <a:pt x="42" y="189"/>
                      </a:cubicBezTo>
                      <a:cubicBezTo>
                        <a:pt x="44" y="192"/>
                        <a:pt x="44" y="192"/>
                        <a:pt x="44" y="192"/>
                      </a:cubicBezTo>
                      <a:cubicBezTo>
                        <a:pt x="44" y="193"/>
                        <a:pt x="45" y="194"/>
                        <a:pt x="46" y="195"/>
                      </a:cubicBezTo>
                      <a:cubicBezTo>
                        <a:pt x="48" y="199"/>
                        <a:pt x="51" y="202"/>
                        <a:pt x="54" y="205"/>
                      </a:cubicBezTo>
                      <a:cubicBezTo>
                        <a:pt x="61" y="212"/>
                        <a:pt x="68" y="217"/>
                        <a:pt x="76" y="221"/>
                      </a:cubicBezTo>
                      <a:cubicBezTo>
                        <a:pt x="93" y="229"/>
                        <a:pt x="111" y="233"/>
                        <a:pt x="126" y="235"/>
                      </a:cubicBezTo>
                      <a:cubicBezTo>
                        <a:pt x="141" y="237"/>
                        <a:pt x="155" y="237"/>
                        <a:pt x="164" y="237"/>
                      </a:cubicBezTo>
                      <a:cubicBezTo>
                        <a:pt x="168" y="237"/>
                        <a:pt x="172" y="236"/>
                        <a:pt x="175" y="236"/>
                      </a:cubicBezTo>
                      <a:cubicBezTo>
                        <a:pt x="177" y="236"/>
                        <a:pt x="178" y="236"/>
                        <a:pt x="178" y="236"/>
                      </a:cubicBezTo>
                      <a:cubicBezTo>
                        <a:pt x="179" y="236"/>
                        <a:pt x="179" y="236"/>
                        <a:pt x="179" y="236"/>
                      </a:cubicBezTo>
                      <a:cubicBezTo>
                        <a:pt x="188" y="235"/>
                        <a:pt x="197" y="242"/>
                        <a:pt x="198" y="252"/>
                      </a:cubicBezTo>
                      <a:cubicBezTo>
                        <a:pt x="199" y="262"/>
                        <a:pt x="192" y="271"/>
                        <a:pt x="182" y="272"/>
                      </a:cubicBezTo>
                      <a:cubicBezTo>
                        <a:pt x="182" y="272"/>
                        <a:pt x="182" y="272"/>
                        <a:pt x="181" y="272"/>
                      </a:cubicBezTo>
                      <a:cubicBezTo>
                        <a:pt x="181" y="272"/>
                        <a:pt x="180" y="272"/>
                        <a:pt x="177" y="272"/>
                      </a:cubicBezTo>
                      <a:cubicBezTo>
                        <a:pt x="174" y="272"/>
                        <a:pt x="170" y="272"/>
                        <a:pt x="165" y="272"/>
                      </a:cubicBezTo>
                      <a:cubicBezTo>
                        <a:pt x="154" y="273"/>
                        <a:pt x="139" y="272"/>
                        <a:pt x="121" y="270"/>
                      </a:cubicBezTo>
                      <a:cubicBezTo>
                        <a:pt x="112" y="268"/>
                        <a:pt x="103" y="266"/>
                        <a:pt x="92" y="264"/>
                      </a:cubicBezTo>
                      <a:cubicBezTo>
                        <a:pt x="82" y="261"/>
                        <a:pt x="71" y="256"/>
                        <a:pt x="61" y="251"/>
                      </a:cubicBezTo>
                      <a:cubicBezTo>
                        <a:pt x="50" y="245"/>
                        <a:pt x="40" y="238"/>
                        <a:pt x="31" y="228"/>
                      </a:cubicBezTo>
                      <a:cubicBezTo>
                        <a:pt x="26" y="223"/>
                        <a:pt x="22" y="218"/>
                        <a:pt x="19" y="213"/>
                      </a:cubicBezTo>
                      <a:cubicBezTo>
                        <a:pt x="18" y="211"/>
                        <a:pt x="17" y="210"/>
                        <a:pt x="16" y="208"/>
                      </a:cubicBezTo>
                      <a:cubicBezTo>
                        <a:pt x="13" y="204"/>
                        <a:pt x="13" y="204"/>
                        <a:pt x="13" y="204"/>
                      </a:cubicBezTo>
                      <a:cubicBezTo>
                        <a:pt x="12" y="202"/>
                        <a:pt x="12" y="201"/>
                        <a:pt x="11" y="199"/>
                      </a:cubicBezTo>
                      <a:cubicBezTo>
                        <a:pt x="11" y="198"/>
                        <a:pt x="11" y="198"/>
                        <a:pt x="11" y="198"/>
                      </a:cubicBezTo>
                      <a:cubicBezTo>
                        <a:pt x="10" y="197"/>
                        <a:pt x="10" y="197"/>
                        <a:pt x="10" y="197"/>
                      </a:cubicBezTo>
                      <a:cubicBezTo>
                        <a:pt x="10" y="196"/>
                        <a:pt x="10" y="196"/>
                        <a:pt x="10" y="196"/>
                      </a:cubicBezTo>
                      <a:cubicBezTo>
                        <a:pt x="10" y="196"/>
                        <a:pt x="10" y="196"/>
                        <a:pt x="10" y="196"/>
                      </a:cubicBezTo>
                      <a:cubicBezTo>
                        <a:pt x="9" y="195"/>
                        <a:pt x="9" y="195"/>
                        <a:pt x="9" y="195"/>
                      </a:cubicBezTo>
                      <a:cubicBezTo>
                        <a:pt x="5" y="183"/>
                        <a:pt x="2" y="170"/>
                        <a:pt x="1" y="158"/>
                      </a:cubicBezTo>
                      <a:cubicBezTo>
                        <a:pt x="0" y="145"/>
                        <a:pt x="0" y="133"/>
                        <a:pt x="2" y="122"/>
                      </a:cubicBezTo>
                      <a:cubicBezTo>
                        <a:pt x="5" y="99"/>
                        <a:pt x="12" y="79"/>
                        <a:pt x="18" y="63"/>
                      </a:cubicBezTo>
                      <a:cubicBezTo>
                        <a:pt x="24" y="47"/>
                        <a:pt x="30" y="34"/>
                        <a:pt x="34" y="25"/>
                      </a:cubicBezTo>
                      <a:cubicBezTo>
                        <a:pt x="38" y="15"/>
                        <a:pt x="40" y="10"/>
                        <a:pt x="40" y="10"/>
                      </a:cubicBezTo>
                      <a:cubicBezTo>
                        <a:pt x="43" y="3"/>
                        <a:pt x="52" y="0"/>
                        <a:pt x="59" y="3"/>
                      </a:cubicBezTo>
                      <a:cubicBezTo>
                        <a:pt x="66" y="6"/>
                        <a:pt x="69" y="14"/>
                        <a:pt x="66" y="21"/>
                      </a:cubicBezTo>
                      <a:lnTo>
                        <a:pt x="66" y="2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3" name="Google Shape;693;p32"/>
                <p:cNvSpPr/>
                <p:nvPr/>
              </p:nvSpPr>
              <p:spPr>
                <a:xfrm>
                  <a:off x="3323612" y="2011815"/>
                  <a:ext cx="106257" cy="79693"/>
                </a:xfrm>
                <a:custGeom>
                  <a:avLst/>
                  <a:gdLst/>
                  <a:ahLst/>
                  <a:cxnLst/>
                  <a:rect l="l" t="t" r="r" b="b"/>
                  <a:pathLst>
                    <a:path w="44" h="33" extrusionOk="0">
                      <a:moveTo>
                        <a:pt x="15" y="1"/>
                      </a:moveTo>
                      <a:cubicBezTo>
                        <a:pt x="13" y="0"/>
                        <a:pt x="12" y="0"/>
                        <a:pt x="10" y="0"/>
                      </a:cubicBezTo>
                      <a:cubicBezTo>
                        <a:pt x="6" y="0"/>
                        <a:pt x="3" y="2"/>
                        <a:pt x="2" y="5"/>
                      </a:cubicBezTo>
                      <a:cubicBezTo>
                        <a:pt x="0" y="8"/>
                        <a:pt x="0" y="12"/>
                        <a:pt x="2" y="15"/>
                      </a:cubicBezTo>
                      <a:cubicBezTo>
                        <a:pt x="3" y="18"/>
                        <a:pt x="5" y="20"/>
                        <a:pt x="9" y="22"/>
                      </a:cubicBezTo>
                      <a:cubicBezTo>
                        <a:pt x="13" y="24"/>
                        <a:pt x="18" y="26"/>
                        <a:pt x="23" y="28"/>
                      </a:cubicBezTo>
                      <a:cubicBezTo>
                        <a:pt x="25" y="29"/>
                        <a:pt x="28" y="30"/>
                        <a:pt x="31" y="31"/>
                      </a:cubicBezTo>
                      <a:cubicBezTo>
                        <a:pt x="36" y="33"/>
                        <a:pt x="41" y="30"/>
                        <a:pt x="43" y="25"/>
                      </a:cubicBezTo>
                      <a:cubicBezTo>
                        <a:pt x="44" y="23"/>
                        <a:pt x="44" y="20"/>
                        <a:pt x="43" y="17"/>
                      </a:cubicBezTo>
                      <a:cubicBezTo>
                        <a:pt x="41" y="14"/>
                        <a:pt x="39" y="13"/>
                        <a:pt x="36" y="11"/>
                      </a:cubicBezTo>
                      <a:cubicBezTo>
                        <a:pt x="31" y="8"/>
                        <a:pt x="25" y="5"/>
                        <a:pt x="20" y="3"/>
                      </a:cubicBezTo>
                      <a:cubicBezTo>
                        <a:pt x="18" y="2"/>
                        <a:pt x="17" y="2"/>
                        <a:pt x="15"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4" name="Google Shape;694;p32"/>
                <p:cNvSpPr/>
                <p:nvPr/>
              </p:nvSpPr>
              <p:spPr>
                <a:xfrm>
                  <a:off x="3311352" y="1859580"/>
                  <a:ext cx="215580" cy="200254"/>
                </a:xfrm>
                <a:custGeom>
                  <a:avLst/>
                  <a:gdLst/>
                  <a:ahLst/>
                  <a:cxnLst/>
                  <a:rect l="l" t="t" r="r" b="b"/>
                  <a:pathLst>
                    <a:path w="89" h="83" extrusionOk="0">
                      <a:moveTo>
                        <a:pt x="28" y="73"/>
                      </a:moveTo>
                      <a:cubicBezTo>
                        <a:pt x="8" y="62"/>
                        <a:pt x="0" y="38"/>
                        <a:pt x="10" y="17"/>
                      </a:cubicBezTo>
                      <a:cubicBezTo>
                        <a:pt x="14" y="10"/>
                        <a:pt x="20" y="4"/>
                        <a:pt x="28" y="0"/>
                      </a:cubicBezTo>
                      <a:cubicBezTo>
                        <a:pt x="39" y="21"/>
                        <a:pt x="39" y="21"/>
                        <a:pt x="39" y="21"/>
                      </a:cubicBezTo>
                      <a:cubicBezTo>
                        <a:pt x="36" y="23"/>
                        <a:pt x="33" y="25"/>
                        <a:pt x="32" y="28"/>
                      </a:cubicBezTo>
                      <a:cubicBezTo>
                        <a:pt x="27" y="37"/>
                        <a:pt x="31" y="47"/>
                        <a:pt x="39" y="51"/>
                      </a:cubicBezTo>
                      <a:cubicBezTo>
                        <a:pt x="47" y="56"/>
                        <a:pt x="58" y="52"/>
                        <a:pt x="62" y="44"/>
                      </a:cubicBezTo>
                      <a:cubicBezTo>
                        <a:pt x="64" y="41"/>
                        <a:pt x="64" y="37"/>
                        <a:pt x="64" y="34"/>
                      </a:cubicBezTo>
                      <a:cubicBezTo>
                        <a:pt x="87" y="30"/>
                        <a:pt x="87" y="30"/>
                        <a:pt x="87" y="30"/>
                      </a:cubicBezTo>
                      <a:cubicBezTo>
                        <a:pt x="89" y="38"/>
                        <a:pt x="87" y="47"/>
                        <a:pt x="83" y="55"/>
                      </a:cubicBezTo>
                      <a:cubicBezTo>
                        <a:pt x="73" y="75"/>
                        <a:pt x="48" y="83"/>
                        <a:pt x="28" y="7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5" name="Google Shape;695;p32"/>
                <p:cNvSpPr/>
                <p:nvPr/>
              </p:nvSpPr>
              <p:spPr>
                <a:xfrm>
                  <a:off x="3265375" y="2120115"/>
                  <a:ext cx="132821" cy="65389"/>
                </a:xfrm>
                <a:custGeom>
                  <a:avLst/>
                  <a:gdLst/>
                  <a:ahLst/>
                  <a:cxnLst/>
                  <a:rect l="l" t="t" r="r" b="b"/>
                  <a:pathLst>
                    <a:path w="55" h="27" extrusionOk="0">
                      <a:moveTo>
                        <a:pt x="0" y="6"/>
                      </a:moveTo>
                      <a:cubicBezTo>
                        <a:pt x="0" y="4"/>
                        <a:pt x="1" y="2"/>
                        <a:pt x="2" y="0"/>
                      </a:cubicBezTo>
                      <a:cubicBezTo>
                        <a:pt x="55" y="21"/>
                        <a:pt x="55" y="21"/>
                        <a:pt x="55" y="21"/>
                      </a:cubicBezTo>
                      <a:cubicBezTo>
                        <a:pt x="54" y="23"/>
                        <a:pt x="53" y="25"/>
                        <a:pt x="53" y="27"/>
                      </a:cubicBezTo>
                      <a:lnTo>
                        <a:pt x="0" y="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6" name="Google Shape;696;p32"/>
                <p:cNvSpPr/>
                <p:nvPr/>
              </p:nvSpPr>
              <p:spPr>
                <a:xfrm>
                  <a:off x="3231659" y="2217177"/>
                  <a:ext cx="134865" cy="55172"/>
                </a:xfrm>
                <a:custGeom>
                  <a:avLst/>
                  <a:gdLst/>
                  <a:ahLst/>
                  <a:cxnLst/>
                  <a:rect l="l" t="t" r="r" b="b"/>
                  <a:pathLst>
                    <a:path w="132" h="54" extrusionOk="0">
                      <a:moveTo>
                        <a:pt x="0" y="16"/>
                      </a:moveTo>
                      <a:lnTo>
                        <a:pt x="2" y="0"/>
                      </a:lnTo>
                      <a:lnTo>
                        <a:pt x="132" y="40"/>
                      </a:lnTo>
                      <a:lnTo>
                        <a:pt x="128" y="54"/>
                      </a:lnTo>
                      <a:lnTo>
                        <a:pt x="0" y="1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7" name="Google Shape;697;p32"/>
                <p:cNvSpPr/>
                <p:nvPr/>
              </p:nvSpPr>
              <p:spPr>
                <a:xfrm>
                  <a:off x="3210203" y="2325477"/>
                  <a:ext cx="137930" cy="29630"/>
                </a:xfrm>
                <a:custGeom>
                  <a:avLst/>
                  <a:gdLst/>
                  <a:ahLst/>
                  <a:cxnLst/>
                  <a:rect l="l" t="t" r="r" b="b"/>
                  <a:pathLst>
                    <a:path w="57" h="12" extrusionOk="0">
                      <a:moveTo>
                        <a:pt x="0" y="8"/>
                      </a:moveTo>
                      <a:cubicBezTo>
                        <a:pt x="0" y="5"/>
                        <a:pt x="0" y="3"/>
                        <a:pt x="1" y="0"/>
                      </a:cubicBezTo>
                      <a:cubicBezTo>
                        <a:pt x="57" y="7"/>
                        <a:pt x="57" y="7"/>
                        <a:pt x="57" y="7"/>
                      </a:cubicBezTo>
                      <a:cubicBezTo>
                        <a:pt x="57" y="9"/>
                        <a:pt x="57" y="11"/>
                        <a:pt x="57" y="12"/>
                      </a:cubicBezTo>
                      <a:lnTo>
                        <a:pt x="0"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8" name="Google Shape;698;p32"/>
                <p:cNvSpPr/>
                <p:nvPr/>
              </p:nvSpPr>
              <p:spPr>
                <a:xfrm>
                  <a:off x="3215312" y="2420496"/>
                  <a:ext cx="136908" cy="42912"/>
                </a:xfrm>
                <a:custGeom>
                  <a:avLst/>
                  <a:gdLst/>
                  <a:ahLst/>
                  <a:cxnLst/>
                  <a:rect l="l" t="t" r="r" b="b"/>
                  <a:pathLst>
                    <a:path w="57" h="18" extrusionOk="0">
                      <a:moveTo>
                        <a:pt x="1" y="18"/>
                      </a:moveTo>
                      <a:cubicBezTo>
                        <a:pt x="1" y="15"/>
                        <a:pt x="0" y="13"/>
                        <a:pt x="0" y="10"/>
                      </a:cubicBezTo>
                      <a:cubicBezTo>
                        <a:pt x="56" y="0"/>
                        <a:pt x="56" y="0"/>
                        <a:pt x="56" y="0"/>
                      </a:cubicBezTo>
                      <a:cubicBezTo>
                        <a:pt x="56" y="2"/>
                        <a:pt x="56" y="3"/>
                        <a:pt x="57" y="5"/>
                      </a:cubicBezTo>
                      <a:lnTo>
                        <a:pt x="1" y="1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9" name="Google Shape;699;p32"/>
                <p:cNvSpPr/>
                <p:nvPr/>
              </p:nvSpPr>
              <p:spPr>
                <a:xfrm>
                  <a:off x="3260266" y="2485885"/>
                  <a:ext cx="121583" cy="93997"/>
                </a:xfrm>
                <a:custGeom>
                  <a:avLst/>
                  <a:gdLst/>
                  <a:ahLst/>
                  <a:cxnLst/>
                  <a:rect l="l" t="t" r="r" b="b"/>
                  <a:pathLst>
                    <a:path w="119" h="92" extrusionOk="0">
                      <a:moveTo>
                        <a:pt x="12" y="92"/>
                      </a:moveTo>
                      <a:lnTo>
                        <a:pt x="0" y="75"/>
                      </a:lnTo>
                      <a:lnTo>
                        <a:pt x="112" y="0"/>
                      </a:lnTo>
                      <a:lnTo>
                        <a:pt x="119" y="9"/>
                      </a:lnTo>
                      <a:lnTo>
                        <a:pt x="12" y="9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0" name="Google Shape;700;p32"/>
                <p:cNvSpPr/>
                <p:nvPr/>
              </p:nvSpPr>
              <p:spPr>
                <a:xfrm>
                  <a:off x="3350176" y="2533905"/>
                  <a:ext cx="84802" cy="125670"/>
                </a:xfrm>
                <a:custGeom>
                  <a:avLst/>
                  <a:gdLst/>
                  <a:ahLst/>
                  <a:cxnLst/>
                  <a:rect l="l" t="t" r="r" b="b"/>
                  <a:pathLst>
                    <a:path w="35" h="52" extrusionOk="0">
                      <a:moveTo>
                        <a:pt x="7" y="52"/>
                      </a:moveTo>
                      <a:cubicBezTo>
                        <a:pt x="5" y="51"/>
                        <a:pt x="3" y="50"/>
                        <a:pt x="0" y="48"/>
                      </a:cubicBezTo>
                      <a:cubicBezTo>
                        <a:pt x="31" y="0"/>
                        <a:pt x="31" y="0"/>
                        <a:pt x="31" y="0"/>
                      </a:cubicBezTo>
                      <a:cubicBezTo>
                        <a:pt x="32" y="1"/>
                        <a:pt x="33" y="1"/>
                        <a:pt x="35" y="2"/>
                      </a:cubicBezTo>
                      <a:lnTo>
                        <a:pt x="7" y="5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1" name="Google Shape;701;p32"/>
                <p:cNvSpPr/>
                <p:nvPr/>
              </p:nvSpPr>
              <p:spPr>
                <a:xfrm>
                  <a:off x="3461541" y="2562513"/>
                  <a:ext cx="48020" cy="137930"/>
                </a:xfrm>
                <a:custGeom>
                  <a:avLst/>
                  <a:gdLst/>
                  <a:ahLst/>
                  <a:cxnLst/>
                  <a:rect l="l" t="t" r="r" b="b"/>
                  <a:pathLst>
                    <a:path w="47" h="135" extrusionOk="0">
                      <a:moveTo>
                        <a:pt x="16" y="135"/>
                      </a:moveTo>
                      <a:lnTo>
                        <a:pt x="0" y="130"/>
                      </a:lnTo>
                      <a:lnTo>
                        <a:pt x="33" y="0"/>
                      </a:lnTo>
                      <a:lnTo>
                        <a:pt x="47" y="3"/>
                      </a:lnTo>
                      <a:lnTo>
                        <a:pt x="16"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2" name="Google Shape;702;p32"/>
                <p:cNvSpPr/>
                <p:nvPr/>
              </p:nvSpPr>
              <p:spPr>
                <a:xfrm>
                  <a:off x="3569842" y="2576816"/>
                  <a:ext cx="24521" cy="137930"/>
                </a:xfrm>
                <a:custGeom>
                  <a:avLst/>
                  <a:gdLst/>
                  <a:ahLst/>
                  <a:cxnLst/>
                  <a:rect l="l" t="t" r="r" b="b"/>
                  <a:pathLst>
                    <a:path w="24" h="135" extrusionOk="0">
                      <a:moveTo>
                        <a:pt x="17" y="135"/>
                      </a:moveTo>
                      <a:lnTo>
                        <a:pt x="0" y="135"/>
                      </a:lnTo>
                      <a:lnTo>
                        <a:pt x="10" y="0"/>
                      </a:lnTo>
                      <a:lnTo>
                        <a:pt x="24" y="0"/>
                      </a:lnTo>
                      <a:lnTo>
                        <a:pt x="17"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3" name="Google Shape;703;p32"/>
                <p:cNvSpPr/>
                <p:nvPr/>
              </p:nvSpPr>
              <p:spPr>
                <a:xfrm>
                  <a:off x="3610710" y="2548209"/>
                  <a:ext cx="102170" cy="208427"/>
                </a:xfrm>
                <a:custGeom>
                  <a:avLst/>
                  <a:gdLst/>
                  <a:ahLst/>
                  <a:cxnLst/>
                  <a:rect l="l" t="t" r="r" b="b"/>
                  <a:pathLst>
                    <a:path w="42" h="86" extrusionOk="0">
                      <a:moveTo>
                        <a:pt x="20" y="85"/>
                      </a:moveTo>
                      <a:cubicBezTo>
                        <a:pt x="20" y="86"/>
                        <a:pt x="13" y="80"/>
                        <a:pt x="12" y="79"/>
                      </a:cubicBezTo>
                      <a:cubicBezTo>
                        <a:pt x="9" y="75"/>
                        <a:pt x="7" y="72"/>
                        <a:pt x="5" y="68"/>
                      </a:cubicBezTo>
                      <a:cubicBezTo>
                        <a:pt x="1" y="59"/>
                        <a:pt x="0" y="50"/>
                        <a:pt x="1" y="42"/>
                      </a:cubicBezTo>
                      <a:cubicBezTo>
                        <a:pt x="3" y="20"/>
                        <a:pt x="20" y="3"/>
                        <a:pt x="42" y="0"/>
                      </a:cubicBezTo>
                      <a:cubicBezTo>
                        <a:pt x="42" y="0"/>
                        <a:pt x="20" y="84"/>
                        <a:pt x="20"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4" name="Google Shape;704;p32"/>
                <p:cNvSpPr/>
                <p:nvPr/>
              </p:nvSpPr>
              <p:spPr>
                <a:xfrm>
                  <a:off x="4019391" y="2581925"/>
                  <a:ext cx="251339" cy="174712"/>
                </a:xfrm>
                <a:custGeom>
                  <a:avLst/>
                  <a:gdLst/>
                  <a:ahLst/>
                  <a:cxnLst/>
                  <a:rect l="l" t="t" r="r" b="b"/>
                  <a:pathLst>
                    <a:path w="104" h="72" extrusionOk="0">
                      <a:moveTo>
                        <a:pt x="22" y="0"/>
                      </a:moveTo>
                      <a:cubicBezTo>
                        <a:pt x="11" y="0"/>
                        <a:pt x="2" y="7"/>
                        <a:pt x="1" y="17"/>
                      </a:cubicBezTo>
                      <a:cubicBezTo>
                        <a:pt x="0" y="28"/>
                        <a:pt x="8" y="37"/>
                        <a:pt x="18" y="38"/>
                      </a:cubicBezTo>
                      <a:cubicBezTo>
                        <a:pt x="33" y="39"/>
                        <a:pt x="76" y="48"/>
                        <a:pt x="88" y="72"/>
                      </a:cubicBezTo>
                      <a:cubicBezTo>
                        <a:pt x="88" y="72"/>
                        <a:pt x="88" y="72"/>
                        <a:pt x="88" y="72"/>
                      </a:cubicBezTo>
                      <a:cubicBezTo>
                        <a:pt x="95" y="60"/>
                        <a:pt x="101" y="47"/>
                        <a:pt x="104" y="33"/>
                      </a:cubicBezTo>
                      <a:cubicBezTo>
                        <a:pt x="75" y="6"/>
                        <a:pt x="28" y="1"/>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5" name="Google Shape;705;p32"/>
                <p:cNvSpPr/>
                <p:nvPr/>
              </p:nvSpPr>
              <p:spPr>
                <a:xfrm>
                  <a:off x="4180820" y="2629945"/>
                  <a:ext cx="58237" cy="87866"/>
                </a:xfrm>
                <a:custGeom>
                  <a:avLst/>
                  <a:gdLst/>
                  <a:ahLst/>
                  <a:cxnLst/>
                  <a:rect l="l" t="t" r="r" b="b"/>
                  <a:pathLst>
                    <a:path w="24" h="36" extrusionOk="0">
                      <a:moveTo>
                        <a:pt x="6" y="36"/>
                      </a:moveTo>
                      <a:cubicBezTo>
                        <a:pt x="3" y="35"/>
                        <a:pt x="2" y="34"/>
                        <a:pt x="0" y="32"/>
                      </a:cubicBezTo>
                      <a:cubicBezTo>
                        <a:pt x="19" y="0"/>
                        <a:pt x="19" y="0"/>
                        <a:pt x="19" y="0"/>
                      </a:cubicBezTo>
                      <a:cubicBezTo>
                        <a:pt x="20" y="1"/>
                        <a:pt x="23" y="2"/>
                        <a:pt x="24" y="3"/>
                      </a:cubicBezTo>
                      <a:lnTo>
                        <a:pt x="6" y="3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6" name="Google Shape;706;p32"/>
                <p:cNvSpPr/>
                <p:nvPr/>
              </p:nvSpPr>
              <p:spPr>
                <a:xfrm>
                  <a:off x="4051064" y="2548209"/>
                  <a:ext cx="103192" cy="208427"/>
                </a:xfrm>
                <a:custGeom>
                  <a:avLst/>
                  <a:gdLst/>
                  <a:ahLst/>
                  <a:cxnLst/>
                  <a:rect l="l" t="t" r="r" b="b"/>
                  <a:pathLst>
                    <a:path w="43" h="86" extrusionOk="0">
                      <a:moveTo>
                        <a:pt x="23" y="85"/>
                      </a:moveTo>
                      <a:cubicBezTo>
                        <a:pt x="23" y="86"/>
                        <a:pt x="30" y="80"/>
                        <a:pt x="31" y="79"/>
                      </a:cubicBezTo>
                      <a:cubicBezTo>
                        <a:pt x="34" y="75"/>
                        <a:pt x="36" y="72"/>
                        <a:pt x="38" y="68"/>
                      </a:cubicBezTo>
                      <a:cubicBezTo>
                        <a:pt x="41" y="59"/>
                        <a:pt x="43" y="50"/>
                        <a:pt x="42" y="42"/>
                      </a:cubicBezTo>
                      <a:cubicBezTo>
                        <a:pt x="39" y="20"/>
                        <a:pt x="22" y="3"/>
                        <a:pt x="0" y="0"/>
                      </a:cubicBezTo>
                      <a:cubicBezTo>
                        <a:pt x="0" y="0"/>
                        <a:pt x="22" y="84"/>
                        <a:pt x="23"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7" name="Google Shape;707;p32"/>
                <p:cNvSpPr/>
                <p:nvPr/>
              </p:nvSpPr>
              <p:spPr>
                <a:xfrm>
                  <a:off x="3654643" y="2470559"/>
                  <a:ext cx="453636" cy="493483"/>
                </a:xfrm>
                <a:custGeom>
                  <a:avLst/>
                  <a:gdLst/>
                  <a:ahLst/>
                  <a:cxnLst/>
                  <a:rect l="l" t="t" r="r" b="b"/>
                  <a:pathLst>
                    <a:path w="188" h="204" extrusionOk="0">
                      <a:moveTo>
                        <a:pt x="94" y="0"/>
                      </a:moveTo>
                      <a:cubicBezTo>
                        <a:pt x="42" y="0"/>
                        <a:pt x="0" y="42"/>
                        <a:pt x="0" y="94"/>
                      </a:cubicBezTo>
                      <a:cubicBezTo>
                        <a:pt x="0" y="178"/>
                        <a:pt x="0" y="178"/>
                        <a:pt x="0" y="178"/>
                      </a:cubicBezTo>
                      <a:cubicBezTo>
                        <a:pt x="27" y="195"/>
                        <a:pt x="57" y="204"/>
                        <a:pt x="91" y="204"/>
                      </a:cubicBezTo>
                      <a:cubicBezTo>
                        <a:pt x="127" y="204"/>
                        <a:pt x="161" y="193"/>
                        <a:pt x="188" y="173"/>
                      </a:cubicBezTo>
                      <a:cubicBezTo>
                        <a:pt x="188" y="94"/>
                        <a:pt x="188" y="94"/>
                        <a:pt x="188" y="94"/>
                      </a:cubicBezTo>
                      <a:cubicBezTo>
                        <a:pt x="188" y="42"/>
                        <a:pt x="146" y="0"/>
                        <a:pt x="9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8" name="Google Shape;708;p32"/>
                <p:cNvSpPr/>
                <p:nvPr/>
              </p:nvSpPr>
              <p:spPr>
                <a:xfrm>
                  <a:off x="3792573" y="2695334"/>
                  <a:ext cx="161429" cy="268708"/>
                </a:xfrm>
                <a:custGeom>
                  <a:avLst/>
                  <a:gdLst/>
                  <a:ahLst/>
                  <a:cxnLst/>
                  <a:rect l="l" t="t" r="r" b="b"/>
                  <a:pathLst>
                    <a:path w="67" h="111" extrusionOk="0">
                      <a:moveTo>
                        <a:pt x="34" y="0"/>
                      </a:moveTo>
                      <a:cubicBezTo>
                        <a:pt x="15" y="0"/>
                        <a:pt x="0" y="15"/>
                        <a:pt x="0" y="34"/>
                      </a:cubicBezTo>
                      <a:cubicBezTo>
                        <a:pt x="0" y="108"/>
                        <a:pt x="0" y="108"/>
                        <a:pt x="0" y="108"/>
                      </a:cubicBezTo>
                      <a:cubicBezTo>
                        <a:pt x="11" y="110"/>
                        <a:pt x="22" y="111"/>
                        <a:pt x="34" y="111"/>
                      </a:cubicBezTo>
                      <a:cubicBezTo>
                        <a:pt x="45" y="111"/>
                        <a:pt x="56" y="110"/>
                        <a:pt x="67" y="108"/>
                      </a:cubicBezTo>
                      <a:cubicBezTo>
                        <a:pt x="67" y="34"/>
                        <a:pt x="67" y="34"/>
                        <a:pt x="67" y="34"/>
                      </a:cubicBezTo>
                      <a:cubicBezTo>
                        <a:pt x="67" y="15"/>
                        <a:pt x="52" y="0"/>
                        <a:pt x="3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9" name="Google Shape;709;p32"/>
                <p:cNvSpPr/>
                <p:nvPr/>
              </p:nvSpPr>
              <p:spPr>
                <a:xfrm>
                  <a:off x="3780312" y="2487929"/>
                  <a:ext cx="188100" cy="81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0" name="Google Shape;710;p32"/>
                <p:cNvSpPr/>
                <p:nvPr/>
              </p:nvSpPr>
              <p:spPr>
                <a:xfrm>
                  <a:off x="3826289" y="2383715"/>
                  <a:ext cx="96040" cy="169603"/>
                </a:xfrm>
                <a:custGeom>
                  <a:avLst/>
                  <a:gdLst/>
                  <a:ahLst/>
                  <a:cxnLst/>
                  <a:rect l="l" t="t" r="r" b="b"/>
                  <a:pathLst>
                    <a:path w="40" h="70" extrusionOk="0">
                      <a:moveTo>
                        <a:pt x="0" y="0"/>
                      </a:moveTo>
                      <a:cubicBezTo>
                        <a:pt x="0" y="54"/>
                        <a:pt x="0" y="54"/>
                        <a:pt x="0" y="54"/>
                      </a:cubicBezTo>
                      <a:cubicBezTo>
                        <a:pt x="0" y="62"/>
                        <a:pt x="0" y="62"/>
                        <a:pt x="0" y="62"/>
                      </a:cubicBezTo>
                      <a:cubicBezTo>
                        <a:pt x="0" y="64"/>
                        <a:pt x="1" y="67"/>
                        <a:pt x="4" y="68"/>
                      </a:cubicBezTo>
                      <a:cubicBezTo>
                        <a:pt x="8" y="69"/>
                        <a:pt x="13" y="70"/>
                        <a:pt x="20" y="70"/>
                      </a:cubicBezTo>
                      <a:cubicBezTo>
                        <a:pt x="26" y="70"/>
                        <a:pt x="32" y="69"/>
                        <a:pt x="36" y="68"/>
                      </a:cubicBezTo>
                      <a:cubicBezTo>
                        <a:pt x="38" y="67"/>
                        <a:pt x="40" y="64"/>
                        <a:pt x="40" y="62"/>
                      </a:cubicBezTo>
                      <a:cubicBezTo>
                        <a:pt x="40" y="54"/>
                        <a:pt x="40" y="54"/>
                        <a:pt x="40" y="54"/>
                      </a:cubicBezTo>
                      <a:cubicBezTo>
                        <a:pt x="40" y="0"/>
                        <a:pt x="40" y="0"/>
                        <a:pt x="40" y="0"/>
                      </a:cubicBez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1" name="Google Shape;711;p32"/>
                <p:cNvSpPr/>
                <p:nvPr/>
              </p:nvSpPr>
              <p:spPr>
                <a:xfrm>
                  <a:off x="3635231" y="1943360"/>
                  <a:ext cx="476100" cy="4770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2" name="Google Shape;712;p32"/>
                <p:cNvSpPr/>
                <p:nvPr/>
              </p:nvSpPr>
              <p:spPr>
                <a:xfrm>
                  <a:off x="3729227" y="2265197"/>
                  <a:ext cx="287099" cy="86845"/>
                </a:xfrm>
                <a:custGeom>
                  <a:avLst/>
                  <a:gdLst/>
                  <a:ahLst/>
                  <a:cxnLst/>
                  <a:rect l="l" t="t" r="r" b="b"/>
                  <a:pathLst>
                    <a:path w="119" h="36" extrusionOk="0">
                      <a:moveTo>
                        <a:pt x="4" y="0"/>
                      </a:moveTo>
                      <a:cubicBezTo>
                        <a:pt x="2" y="0"/>
                        <a:pt x="0" y="3"/>
                        <a:pt x="2" y="5"/>
                      </a:cubicBezTo>
                      <a:cubicBezTo>
                        <a:pt x="14" y="24"/>
                        <a:pt x="36" y="36"/>
                        <a:pt x="60" y="36"/>
                      </a:cubicBezTo>
                      <a:cubicBezTo>
                        <a:pt x="84" y="36"/>
                        <a:pt x="105" y="24"/>
                        <a:pt x="118" y="5"/>
                      </a:cubicBezTo>
                      <a:cubicBezTo>
                        <a:pt x="119" y="3"/>
                        <a:pt x="118" y="0"/>
                        <a:pt x="115" y="0"/>
                      </a:cubicBezTo>
                      <a:lnTo>
                        <a:pt x="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3" name="Google Shape;713;p32"/>
                <p:cNvSpPr/>
                <p:nvPr/>
              </p:nvSpPr>
              <p:spPr>
                <a:xfrm>
                  <a:off x="3707772" y="2098659"/>
                  <a:ext cx="331031" cy="113409"/>
                </a:xfrm>
                <a:custGeom>
                  <a:avLst/>
                  <a:gdLst/>
                  <a:ahLst/>
                  <a:cxnLst/>
                  <a:rect l="l" t="t" r="r" b="b"/>
                  <a:pathLst>
                    <a:path w="137" h="47" extrusionOk="0">
                      <a:moveTo>
                        <a:pt x="125" y="47"/>
                      </a:moveTo>
                      <a:cubicBezTo>
                        <a:pt x="12" y="47"/>
                        <a:pt x="12" y="47"/>
                        <a:pt x="12" y="47"/>
                      </a:cubicBezTo>
                      <a:cubicBezTo>
                        <a:pt x="5" y="47"/>
                        <a:pt x="0" y="41"/>
                        <a:pt x="0" y="35"/>
                      </a:cubicBezTo>
                      <a:cubicBezTo>
                        <a:pt x="0" y="12"/>
                        <a:pt x="0" y="12"/>
                        <a:pt x="0" y="12"/>
                      </a:cubicBezTo>
                      <a:cubicBezTo>
                        <a:pt x="0" y="6"/>
                        <a:pt x="5" y="0"/>
                        <a:pt x="12" y="0"/>
                      </a:cubicBezTo>
                      <a:cubicBezTo>
                        <a:pt x="125" y="0"/>
                        <a:pt x="125" y="0"/>
                        <a:pt x="125" y="0"/>
                      </a:cubicBezTo>
                      <a:cubicBezTo>
                        <a:pt x="131" y="0"/>
                        <a:pt x="137" y="6"/>
                        <a:pt x="137" y="12"/>
                      </a:cubicBezTo>
                      <a:cubicBezTo>
                        <a:pt x="137" y="35"/>
                        <a:pt x="137" y="35"/>
                        <a:pt x="137" y="35"/>
                      </a:cubicBezTo>
                      <a:cubicBezTo>
                        <a:pt x="137" y="41"/>
                        <a:pt x="131" y="47"/>
                        <a:pt x="125" y="4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4" name="Google Shape;714;p32"/>
                <p:cNvSpPr/>
                <p:nvPr/>
              </p:nvSpPr>
              <p:spPr>
                <a:xfrm>
                  <a:off x="3768052" y="2132376"/>
                  <a:ext cx="43934" cy="51085"/>
                </a:xfrm>
                <a:custGeom>
                  <a:avLst/>
                  <a:gdLst/>
                  <a:ahLst/>
                  <a:cxnLst/>
                  <a:rect l="l" t="t" r="r" b="b"/>
                  <a:pathLst>
                    <a:path w="43" h="50" extrusionOk="0">
                      <a:moveTo>
                        <a:pt x="43" y="10"/>
                      </a:moveTo>
                      <a:lnTo>
                        <a:pt x="35" y="10"/>
                      </a:lnTo>
                      <a:lnTo>
                        <a:pt x="35" y="0"/>
                      </a:lnTo>
                      <a:lnTo>
                        <a:pt x="7" y="0"/>
                      </a:lnTo>
                      <a:lnTo>
                        <a:pt x="7" y="10"/>
                      </a:lnTo>
                      <a:lnTo>
                        <a:pt x="0" y="10"/>
                      </a:lnTo>
                      <a:lnTo>
                        <a:pt x="0" y="40"/>
                      </a:lnTo>
                      <a:lnTo>
                        <a:pt x="7" y="40"/>
                      </a:lnTo>
                      <a:lnTo>
                        <a:pt x="7" y="50"/>
                      </a:lnTo>
                      <a:lnTo>
                        <a:pt x="35" y="50"/>
                      </a:lnTo>
                      <a:lnTo>
                        <a:pt x="35" y="40"/>
                      </a:lnTo>
                      <a:lnTo>
                        <a:pt x="43" y="40"/>
                      </a:lnTo>
                      <a:lnTo>
                        <a:pt x="43"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5" name="Google Shape;715;p32"/>
                <p:cNvSpPr/>
                <p:nvPr/>
              </p:nvSpPr>
              <p:spPr>
                <a:xfrm>
                  <a:off x="3939698" y="2132376"/>
                  <a:ext cx="40868" cy="51085"/>
                </a:xfrm>
                <a:custGeom>
                  <a:avLst/>
                  <a:gdLst/>
                  <a:ahLst/>
                  <a:cxnLst/>
                  <a:rect l="l" t="t" r="r" b="b"/>
                  <a:pathLst>
                    <a:path w="40" h="50" extrusionOk="0">
                      <a:moveTo>
                        <a:pt x="40" y="10"/>
                      </a:moveTo>
                      <a:lnTo>
                        <a:pt x="33" y="10"/>
                      </a:lnTo>
                      <a:lnTo>
                        <a:pt x="33" y="0"/>
                      </a:lnTo>
                      <a:lnTo>
                        <a:pt x="7" y="0"/>
                      </a:lnTo>
                      <a:lnTo>
                        <a:pt x="7" y="10"/>
                      </a:lnTo>
                      <a:lnTo>
                        <a:pt x="0" y="10"/>
                      </a:lnTo>
                      <a:lnTo>
                        <a:pt x="0" y="40"/>
                      </a:lnTo>
                      <a:lnTo>
                        <a:pt x="7" y="40"/>
                      </a:lnTo>
                      <a:lnTo>
                        <a:pt x="7" y="50"/>
                      </a:lnTo>
                      <a:lnTo>
                        <a:pt x="33" y="50"/>
                      </a:lnTo>
                      <a:lnTo>
                        <a:pt x="33" y="40"/>
                      </a:lnTo>
                      <a:lnTo>
                        <a:pt x="40" y="40"/>
                      </a:lnTo>
                      <a:lnTo>
                        <a:pt x="40"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6" name="Google Shape;716;p32"/>
                <p:cNvSpPr/>
                <p:nvPr/>
              </p:nvSpPr>
              <p:spPr>
                <a:xfrm>
                  <a:off x="3613775" y="2098659"/>
                  <a:ext cx="45977" cy="145082"/>
                </a:xfrm>
                <a:custGeom>
                  <a:avLst/>
                  <a:gdLst/>
                  <a:ahLst/>
                  <a:cxnLst/>
                  <a:rect l="l" t="t" r="r" b="b"/>
                  <a:pathLst>
                    <a:path w="19" h="60" extrusionOk="0">
                      <a:moveTo>
                        <a:pt x="9" y="0"/>
                      </a:moveTo>
                      <a:cubicBezTo>
                        <a:pt x="4" y="0"/>
                        <a:pt x="0" y="4"/>
                        <a:pt x="0" y="9"/>
                      </a:cubicBezTo>
                      <a:cubicBezTo>
                        <a:pt x="0" y="51"/>
                        <a:pt x="0" y="51"/>
                        <a:pt x="0" y="51"/>
                      </a:cubicBezTo>
                      <a:cubicBezTo>
                        <a:pt x="0" y="56"/>
                        <a:pt x="4" y="60"/>
                        <a:pt x="9" y="60"/>
                      </a:cubicBezTo>
                      <a:cubicBezTo>
                        <a:pt x="15" y="60"/>
                        <a:pt x="19" y="56"/>
                        <a:pt x="19" y="51"/>
                      </a:cubicBezTo>
                      <a:cubicBezTo>
                        <a:pt x="19" y="9"/>
                        <a:pt x="19" y="9"/>
                        <a:pt x="19" y="9"/>
                      </a:cubicBezTo>
                      <a:cubicBezTo>
                        <a:pt x="19" y="4"/>
                        <a:pt x="15"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7" name="Google Shape;717;p32"/>
                <p:cNvSpPr/>
                <p:nvPr/>
              </p:nvSpPr>
              <p:spPr>
                <a:xfrm>
                  <a:off x="3543278" y="2158940"/>
                  <a:ext cx="90000" cy="17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8" name="Google Shape;718;p32"/>
                <p:cNvSpPr/>
                <p:nvPr/>
              </p:nvSpPr>
              <p:spPr>
                <a:xfrm>
                  <a:off x="3526930" y="2149744"/>
                  <a:ext cx="37800" cy="37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9" name="Google Shape;719;p32"/>
                <p:cNvSpPr/>
                <p:nvPr/>
              </p:nvSpPr>
              <p:spPr>
                <a:xfrm>
                  <a:off x="3808920" y="1943360"/>
                  <a:ext cx="130778" cy="104214"/>
                </a:xfrm>
                <a:custGeom>
                  <a:avLst/>
                  <a:gdLst/>
                  <a:ahLst/>
                  <a:cxnLst/>
                  <a:rect l="l" t="t" r="r" b="b"/>
                  <a:pathLst>
                    <a:path w="54" h="43" extrusionOk="0">
                      <a:moveTo>
                        <a:pt x="17" y="43"/>
                      </a:moveTo>
                      <a:cubicBezTo>
                        <a:pt x="36" y="43"/>
                        <a:pt x="36" y="43"/>
                        <a:pt x="36" y="43"/>
                      </a:cubicBezTo>
                      <a:cubicBezTo>
                        <a:pt x="46" y="43"/>
                        <a:pt x="54" y="35"/>
                        <a:pt x="54" y="25"/>
                      </a:cubicBezTo>
                      <a:cubicBezTo>
                        <a:pt x="54" y="4"/>
                        <a:pt x="54" y="4"/>
                        <a:pt x="54" y="4"/>
                      </a:cubicBezTo>
                      <a:cubicBezTo>
                        <a:pt x="45" y="1"/>
                        <a:pt x="36" y="0"/>
                        <a:pt x="27" y="0"/>
                      </a:cubicBezTo>
                      <a:cubicBezTo>
                        <a:pt x="17" y="0"/>
                        <a:pt x="8" y="1"/>
                        <a:pt x="0" y="4"/>
                      </a:cubicBezTo>
                      <a:cubicBezTo>
                        <a:pt x="0" y="25"/>
                        <a:pt x="0" y="25"/>
                        <a:pt x="0" y="25"/>
                      </a:cubicBezTo>
                      <a:cubicBezTo>
                        <a:pt x="0" y="35"/>
                        <a:pt x="8" y="43"/>
                        <a:pt x="17" y="4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0" name="Google Shape;720;p32"/>
                <p:cNvSpPr/>
                <p:nvPr/>
              </p:nvSpPr>
              <p:spPr>
                <a:xfrm>
                  <a:off x="3865114" y="1859580"/>
                  <a:ext cx="16500" cy="87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1" name="Google Shape;721;p32"/>
                <p:cNvSpPr/>
                <p:nvPr/>
              </p:nvSpPr>
              <p:spPr>
                <a:xfrm>
                  <a:off x="3847745" y="1833016"/>
                  <a:ext cx="53100" cy="552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2" name="Google Shape;722;p32"/>
                <p:cNvSpPr/>
                <p:nvPr/>
              </p:nvSpPr>
              <p:spPr>
                <a:xfrm>
                  <a:off x="4088866" y="2098659"/>
                  <a:ext cx="43933" cy="145082"/>
                </a:xfrm>
                <a:custGeom>
                  <a:avLst/>
                  <a:gdLst/>
                  <a:ahLst/>
                  <a:cxnLst/>
                  <a:rect l="l" t="t" r="r" b="b"/>
                  <a:pathLst>
                    <a:path w="18" h="60" extrusionOk="0">
                      <a:moveTo>
                        <a:pt x="9" y="0"/>
                      </a:moveTo>
                      <a:cubicBezTo>
                        <a:pt x="4" y="0"/>
                        <a:pt x="0" y="4"/>
                        <a:pt x="0" y="9"/>
                      </a:cubicBezTo>
                      <a:cubicBezTo>
                        <a:pt x="0" y="51"/>
                        <a:pt x="0" y="51"/>
                        <a:pt x="0" y="51"/>
                      </a:cubicBezTo>
                      <a:cubicBezTo>
                        <a:pt x="0" y="56"/>
                        <a:pt x="4" y="60"/>
                        <a:pt x="9" y="60"/>
                      </a:cubicBezTo>
                      <a:cubicBezTo>
                        <a:pt x="14" y="60"/>
                        <a:pt x="18" y="56"/>
                        <a:pt x="18" y="51"/>
                      </a:cubicBezTo>
                      <a:cubicBezTo>
                        <a:pt x="18" y="9"/>
                        <a:pt x="18" y="9"/>
                        <a:pt x="18" y="9"/>
                      </a:cubicBezTo>
                      <a:cubicBezTo>
                        <a:pt x="18" y="4"/>
                        <a:pt x="14"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3" name="Google Shape;723;p32"/>
                <p:cNvSpPr/>
                <p:nvPr/>
              </p:nvSpPr>
              <p:spPr>
                <a:xfrm>
                  <a:off x="4113387" y="2160983"/>
                  <a:ext cx="90000" cy="153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4" name="Google Shape;724;p32"/>
                <p:cNvSpPr/>
                <p:nvPr/>
              </p:nvSpPr>
              <p:spPr>
                <a:xfrm>
                  <a:off x="4180820" y="2149744"/>
                  <a:ext cx="38700" cy="37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5" name="Google Shape;725;p32"/>
                <p:cNvSpPr/>
                <p:nvPr/>
              </p:nvSpPr>
              <p:spPr>
                <a:xfrm>
                  <a:off x="3222463" y="1040175"/>
                  <a:ext cx="1294496" cy="722345"/>
                </a:xfrm>
                <a:custGeom>
                  <a:avLst/>
                  <a:gdLst/>
                  <a:ahLst/>
                  <a:cxnLst/>
                  <a:rect l="l" t="t" r="r" b="b"/>
                  <a:pathLst>
                    <a:path w="536" h="299" extrusionOk="0">
                      <a:moveTo>
                        <a:pt x="499" y="0"/>
                      </a:moveTo>
                      <a:cubicBezTo>
                        <a:pt x="37" y="0"/>
                        <a:pt x="37" y="0"/>
                        <a:pt x="37" y="0"/>
                      </a:cubicBezTo>
                      <a:cubicBezTo>
                        <a:pt x="16" y="0"/>
                        <a:pt x="0" y="17"/>
                        <a:pt x="0" y="37"/>
                      </a:cubicBezTo>
                      <a:cubicBezTo>
                        <a:pt x="0" y="188"/>
                        <a:pt x="0" y="188"/>
                        <a:pt x="0" y="188"/>
                      </a:cubicBezTo>
                      <a:cubicBezTo>
                        <a:pt x="0" y="209"/>
                        <a:pt x="16" y="225"/>
                        <a:pt x="37" y="225"/>
                      </a:cubicBezTo>
                      <a:cubicBezTo>
                        <a:pt x="214" y="225"/>
                        <a:pt x="214" y="225"/>
                        <a:pt x="214" y="225"/>
                      </a:cubicBezTo>
                      <a:cubicBezTo>
                        <a:pt x="252" y="288"/>
                        <a:pt x="252" y="288"/>
                        <a:pt x="252" y="288"/>
                      </a:cubicBezTo>
                      <a:cubicBezTo>
                        <a:pt x="259" y="299"/>
                        <a:pt x="276" y="299"/>
                        <a:pt x="284" y="288"/>
                      </a:cubicBezTo>
                      <a:cubicBezTo>
                        <a:pt x="322" y="225"/>
                        <a:pt x="322" y="225"/>
                        <a:pt x="322" y="225"/>
                      </a:cubicBezTo>
                      <a:cubicBezTo>
                        <a:pt x="499" y="225"/>
                        <a:pt x="499" y="225"/>
                        <a:pt x="499" y="225"/>
                      </a:cubicBezTo>
                      <a:cubicBezTo>
                        <a:pt x="520" y="225"/>
                        <a:pt x="536" y="209"/>
                        <a:pt x="536" y="188"/>
                      </a:cubicBezTo>
                      <a:cubicBezTo>
                        <a:pt x="536" y="37"/>
                        <a:pt x="536" y="37"/>
                        <a:pt x="536" y="37"/>
                      </a:cubicBezTo>
                      <a:cubicBezTo>
                        <a:pt x="536" y="17"/>
                        <a:pt x="520" y="0"/>
                        <a:pt x="499"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26" name="Google Shape;726;p32"/>
              <p:cNvSpPr/>
              <p:nvPr/>
            </p:nvSpPr>
            <p:spPr>
              <a:xfrm>
                <a:off x="3800666" y="2433987"/>
                <a:ext cx="983484" cy="360467"/>
              </a:xfrm>
              <a:custGeom>
                <a:avLst/>
                <a:gdLst/>
                <a:ahLst/>
                <a:cxnLst/>
                <a:rect l="l" t="t" r="r" b="b"/>
                <a:pathLst>
                  <a:path w="480" h="176" extrusionOk="0">
                    <a:moveTo>
                      <a:pt x="4" y="167"/>
                    </a:moveTo>
                    <a:cubicBezTo>
                      <a:pt x="50" y="120"/>
                      <a:pt x="50" y="120"/>
                      <a:pt x="50" y="120"/>
                    </a:cubicBezTo>
                    <a:cubicBezTo>
                      <a:pt x="50" y="37"/>
                      <a:pt x="50" y="37"/>
                      <a:pt x="50" y="37"/>
                    </a:cubicBezTo>
                    <a:cubicBezTo>
                      <a:pt x="50" y="17"/>
                      <a:pt x="67" y="0"/>
                      <a:pt x="87" y="0"/>
                    </a:cubicBezTo>
                    <a:cubicBezTo>
                      <a:pt x="443" y="0"/>
                      <a:pt x="443" y="0"/>
                      <a:pt x="443" y="0"/>
                    </a:cubicBezTo>
                    <a:cubicBezTo>
                      <a:pt x="463" y="0"/>
                      <a:pt x="480" y="17"/>
                      <a:pt x="480" y="37"/>
                    </a:cubicBezTo>
                    <a:cubicBezTo>
                      <a:pt x="480" y="139"/>
                      <a:pt x="480" y="139"/>
                      <a:pt x="480" y="139"/>
                    </a:cubicBezTo>
                    <a:cubicBezTo>
                      <a:pt x="480" y="160"/>
                      <a:pt x="463" y="176"/>
                      <a:pt x="443" y="176"/>
                    </a:cubicBezTo>
                    <a:cubicBezTo>
                      <a:pt x="7" y="176"/>
                      <a:pt x="7" y="176"/>
                      <a:pt x="7" y="176"/>
                    </a:cubicBezTo>
                    <a:cubicBezTo>
                      <a:pt x="3" y="176"/>
                      <a:pt x="0" y="171"/>
                      <a:pt x="4"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7" name="Google Shape;727;p32"/>
              <p:cNvSpPr/>
              <p:nvPr/>
            </p:nvSpPr>
            <p:spPr>
              <a:xfrm>
                <a:off x="4520348" y="2363800"/>
                <a:ext cx="47578" cy="46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8" name="Google Shape;728;p32"/>
              <p:cNvSpPr/>
              <p:nvPr/>
            </p:nvSpPr>
            <p:spPr>
              <a:xfrm>
                <a:off x="4057152" y="2563097"/>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9" name="Google Shape;729;p32"/>
              <p:cNvSpPr/>
              <p:nvPr/>
            </p:nvSpPr>
            <p:spPr>
              <a:xfrm>
                <a:off x="4057152" y="262461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0" name="Google Shape;730;p32"/>
              <p:cNvSpPr/>
              <p:nvPr/>
            </p:nvSpPr>
            <p:spPr>
              <a:xfrm>
                <a:off x="4057152" y="2686141"/>
                <a:ext cx="567562" cy="15597"/>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1" name="Google Shape;731;p32"/>
              <p:cNvSpPr/>
              <p:nvPr/>
            </p:nvSpPr>
            <p:spPr>
              <a:xfrm>
                <a:off x="3800666" y="3160986"/>
                <a:ext cx="983484" cy="361334"/>
              </a:xfrm>
              <a:custGeom>
                <a:avLst/>
                <a:gdLst/>
                <a:ahLst/>
                <a:cxnLst/>
                <a:rect l="l" t="t" r="r" b="b"/>
                <a:pathLst>
                  <a:path w="480" h="176" extrusionOk="0">
                    <a:moveTo>
                      <a:pt x="4" y="9"/>
                    </a:moveTo>
                    <a:cubicBezTo>
                      <a:pt x="50" y="56"/>
                      <a:pt x="50" y="56"/>
                      <a:pt x="50" y="56"/>
                    </a:cubicBezTo>
                    <a:cubicBezTo>
                      <a:pt x="50" y="139"/>
                      <a:pt x="50" y="139"/>
                      <a:pt x="50" y="139"/>
                    </a:cubicBezTo>
                    <a:cubicBezTo>
                      <a:pt x="50" y="159"/>
                      <a:pt x="67" y="176"/>
                      <a:pt x="87" y="176"/>
                    </a:cubicBezTo>
                    <a:cubicBezTo>
                      <a:pt x="443" y="176"/>
                      <a:pt x="443" y="176"/>
                      <a:pt x="443" y="176"/>
                    </a:cubicBezTo>
                    <a:cubicBezTo>
                      <a:pt x="463" y="176"/>
                      <a:pt x="480" y="159"/>
                      <a:pt x="480" y="139"/>
                    </a:cubicBezTo>
                    <a:cubicBezTo>
                      <a:pt x="480" y="37"/>
                      <a:pt x="480" y="37"/>
                      <a:pt x="480" y="37"/>
                    </a:cubicBezTo>
                    <a:cubicBezTo>
                      <a:pt x="480" y="17"/>
                      <a:pt x="463" y="0"/>
                      <a:pt x="443" y="0"/>
                    </a:cubicBezTo>
                    <a:cubicBezTo>
                      <a:pt x="7" y="0"/>
                      <a:pt x="7" y="0"/>
                      <a:pt x="7" y="0"/>
                    </a:cubicBezTo>
                    <a:cubicBezTo>
                      <a:pt x="3" y="0"/>
                      <a:pt x="0" y="6"/>
                      <a:pt x="4"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2" name="Google Shape;732;p32"/>
              <p:cNvSpPr/>
              <p:nvPr/>
            </p:nvSpPr>
            <p:spPr>
              <a:xfrm>
                <a:off x="4520348" y="3093399"/>
                <a:ext cx="47578" cy="4757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3" name="Google Shape;733;p32"/>
              <p:cNvSpPr/>
              <p:nvPr/>
            </p:nvSpPr>
            <p:spPr>
              <a:xfrm>
                <a:off x="4057152" y="3292695"/>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4" name="Google Shape;734;p32"/>
              <p:cNvSpPr/>
              <p:nvPr/>
            </p:nvSpPr>
            <p:spPr>
              <a:xfrm>
                <a:off x="4057152" y="3354218"/>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5" name="Google Shape;735;p32"/>
              <p:cNvSpPr/>
              <p:nvPr/>
            </p:nvSpPr>
            <p:spPr>
              <a:xfrm>
                <a:off x="4057152" y="341573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6" name="Google Shape;736;p32"/>
              <p:cNvSpPr/>
              <p:nvPr/>
            </p:nvSpPr>
            <p:spPr>
              <a:xfrm>
                <a:off x="677713" y="1912386"/>
                <a:ext cx="982618" cy="360467"/>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7"/>
                      <a:pt x="413" y="0"/>
                      <a:pt x="393" y="0"/>
                    </a:cubicBezTo>
                    <a:cubicBezTo>
                      <a:pt x="37" y="0"/>
                      <a:pt x="37" y="0"/>
                      <a:pt x="37" y="0"/>
                    </a:cubicBezTo>
                    <a:cubicBezTo>
                      <a:pt x="17" y="0"/>
                      <a:pt x="0" y="17"/>
                      <a:pt x="0" y="37"/>
                    </a:cubicBezTo>
                    <a:cubicBezTo>
                      <a:pt x="0" y="139"/>
                      <a:pt x="0" y="139"/>
                      <a:pt x="0" y="139"/>
                    </a:cubicBezTo>
                    <a:cubicBezTo>
                      <a:pt x="0" y="160"/>
                      <a:pt x="17" y="176"/>
                      <a:pt x="37" y="176"/>
                    </a:cubicBezTo>
                    <a:cubicBezTo>
                      <a:pt x="473" y="176"/>
                      <a:pt x="473" y="176"/>
                      <a:pt x="473" y="176"/>
                    </a:cubicBezTo>
                    <a:cubicBezTo>
                      <a:pt x="478" y="176"/>
                      <a:pt x="480" y="170"/>
                      <a:pt x="477"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7" name="Google Shape;737;p32"/>
              <p:cNvSpPr/>
              <p:nvPr/>
            </p:nvSpPr>
            <p:spPr>
              <a:xfrm>
                <a:off x="892607" y="1842199"/>
                <a:ext cx="46815" cy="4757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8" name="Google Shape;738;p32"/>
              <p:cNvSpPr/>
              <p:nvPr/>
            </p:nvSpPr>
            <p:spPr>
              <a:xfrm>
                <a:off x="837150" y="2041495"/>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9" name="Google Shape;739;p32"/>
              <p:cNvSpPr/>
              <p:nvPr/>
            </p:nvSpPr>
            <p:spPr>
              <a:xfrm>
                <a:off x="837150" y="210301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0" name="Google Shape;740;p32"/>
              <p:cNvSpPr/>
              <p:nvPr/>
            </p:nvSpPr>
            <p:spPr>
              <a:xfrm>
                <a:off x="837150" y="2164539"/>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1" name="Google Shape;741;p32"/>
              <p:cNvSpPr/>
              <p:nvPr/>
            </p:nvSpPr>
            <p:spPr>
              <a:xfrm>
                <a:off x="677713" y="2640252"/>
                <a:ext cx="982618" cy="360467"/>
              </a:xfrm>
              <a:custGeom>
                <a:avLst/>
                <a:gdLst/>
                <a:ahLst/>
                <a:cxnLst/>
                <a:rect l="l" t="t" r="r" b="b"/>
                <a:pathLst>
                  <a:path w="480" h="176" extrusionOk="0">
                    <a:moveTo>
                      <a:pt x="477" y="9"/>
                    </a:moveTo>
                    <a:cubicBezTo>
                      <a:pt x="430" y="56"/>
                      <a:pt x="430" y="56"/>
                      <a:pt x="430" y="56"/>
                    </a:cubicBezTo>
                    <a:cubicBezTo>
                      <a:pt x="430" y="139"/>
                      <a:pt x="430" y="139"/>
                      <a:pt x="430" y="139"/>
                    </a:cubicBezTo>
                    <a:cubicBezTo>
                      <a:pt x="430" y="159"/>
                      <a:pt x="413" y="176"/>
                      <a:pt x="393" y="176"/>
                    </a:cubicBezTo>
                    <a:cubicBezTo>
                      <a:pt x="37" y="176"/>
                      <a:pt x="37" y="176"/>
                      <a:pt x="37" y="176"/>
                    </a:cubicBezTo>
                    <a:cubicBezTo>
                      <a:pt x="17" y="176"/>
                      <a:pt x="0" y="159"/>
                      <a:pt x="0" y="139"/>
                    </a:cubicBezTo>
                    <a:cubicBezTo>
                      <a:pt x="0" y="37"/>
                      <a:pt x="0" y="37"/>
                      <a:pt x="0" y="37"/>
                    </a:cubicBezTo>
                    <a:cubicBezTo>
                      <a:pt x="0" y="16"/>
                      <a:pt x="17" y="0"/>
                      <a:pt x="37" y="0"/>
                    </a:cubicBezTo>
                    <a:cubicBezTo>
                      <a:pt x="473" y="0"/>
                      <a:pt x="473" y="0"/>
                      <a:pt x="473" y="0"/>
                    </a:cubicBezTo>
                    <a:cubicBezTo>
                      <a:pt x="478" y="0"/>
                      <a:pt x="480" y="5"/>
                      <a:pt x="4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2" name="Google Shape;742;p32"/>
              <p:cNvSpPr/>
              <p:nvPr/>
            </p:nvSpPr>
            <p:spPr>
              <a:xfrm>
                <a:off x="892607" y="2572664"/>
                <a:ext cx="46815" cy="46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3" name="Google Shape;743;p32"/>
              <p:cNvSpPr/>
              <p:nvPr/>
            </p:nvSpPr>
            <p:spPr>
              <a:xfrm>
                <a:off x="837150" y="2771094"/>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4" name="Google Shape;744;p32"/>
              <p:cNvSpPr/>
              <p:nvPr/>
            </p:nvSpPr>
            <p:spPr>
              <a:xfrm>
                <a:off x="837150" y="2832616"/>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5" name="Google Shape;745;p32"/>
              <p:cNvSpPr/>
              <p:nvPr/>
            </p:nvSpPr>
            <p:spPr>
              <a:xfrm>
                <a:off x="837150" y="289413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746" name="Google Shape;746;p32"/>
              <p:cNvGrpSpPr/>
              <p:nvPr/>
            </p:nvGrpSpPr>
            <p:grpSpPr>
              <a:xfrm>
                <a:off x="2325022" y="1663641"/>
                <a:ext cx="811825" cy="199548"/>
                <a:chOff x="572168" y="935960"/>
                <a:chExt cx="669215" cy="164495"/>
              </a:xfrm>
            </p:grpSpPr>
            <p:sp>
              <p:nvSpPr>
                <p:cNvPr id="747" name="Google Shape;747;p32"/>
                <p:cNvSpPr/>
                <p:nvPr/>
              </p:nvSpPr>
              <p:spPr>
                <a:xfrm>
                  <a:off x="572168" y="935960"/>
                  <a:ext cx="669215" cy="19413"/>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8" name="Google Shape;748;p32"/>
                <p:cNvSpPr/>
                <p:nvPr/>
              </p:nvSpPr>
              <p:spPr>
                <a:xfrm>
                  <a:off x="572168" y="100850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9" name="Google Shape;749;p32"/>
                <p:cNvSpPr/>
                <p:nvPr/>
              </p:nvSpPr>
              <p:spPr>
                <a:xfrm>
                  <a:off x="572168" y="108104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50" name="Google Shape;750;p32"/>
              <p:cNvGrpSpPr/>
              <p:nvPr/>
            </p:nvGrpSpPr>
            <p:grpSpPr>
              <a:xfrm>
                <a:off x="839508" y="1781556"/>
                <a:ext cx="201752" cy="202179"/>
                <a:chOff x="5471892" y="3290059"/>
                <a:chExt cx="174300" cy="174654"/>
              </a:xfrm>
            </p:grpSpPr>
            <p:sp>
              <p:nvSpPr>
                <p:cNvPr id="751" name="Google Shape;751;p32"/>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2" name="Google Shape;752;p32"/>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3" name="Google Shape;753;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54" name="Google Shape;754;p32"/>
              <p:cNvGrpSpPr/>
              <p:nvPr/>
            </p:nvGrpSpPr>
            <p:grpSpPr>
              <a:xfrm>
                <a:off x="839508" y="2506331"/>
                <a:ext cx="201752" cy="202179"/>
                <a:chOff x="5471892" y="3290059"/>
                <a:chExt cx="174300" cy="174654"/>
              </a:xfrm>
            </p:grpSpPr>
            <p:sp>
              <p:nvSpPr>
                <p:cNvPr id="755" name="Google Shape;755;p32"/>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6" name="Google Shape;756;p32"/>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7" name="Google Shape;757;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58" name="Google Shape;758;p32"/>
              <p:cNvGrpSpPr/>
              <p:nvPr/>
            </p:nvGrpSpPr>
            <p:grpSpPr>
              <a:xfrm>
                <a:off x="4443821" y="2320681"/>
                <a:ext cx="201752" cy="202179"/>
                <a:chOff x="5471892" y="3290059"/>
                <a:chExt cx="174300" cy="174654"/>
              </a:xfrm>
            </p:grpSpPr>
            <p:sp>
              <p:nvSpPr>
                <p:cNvPr id="759" name="Google Shape;759;p32"/>
                <p:cNvSpPr/>
                <p:nvPr/>
              </p:nvSpPr>
              <p:spPr>
                <a:xfrm>
                  <a:off x="5471892" y="3290059"/>
                  <a:ext cx="174300" cy="1743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0" name="Google Shape;760;p32"/>
                <p:cNvSpPr/>
                <p:nvPr/>
              </p:nvSpPr>
              <p:spPr>
                <a:xfrm>
                  <a:off x="5529353" y="3333831"/>
                  <a:ext cx="58800" cy="576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1" name="Google Shape;761;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62" name="Google Shape;762;p32"/>
              <p:cNvGrpSpPr/>
              <p:nvPr/>
            </p:nvGrpSpPr>
            <p:grpSpPr>
              <a:xfrm>
                <a:off x="4443821" y="3045456"/>
                <a:ext cx="201752" cy="202179"/>
                <a:chOff x="5471892" y="3290059"/>
                <a:chExt cx="174300" cy="174654"/>
              </a:xfrm>
            </p:grpSpPr>
            <p:sp>
              <p:nvSpPr>
                <p:cNvPr id="763" name="Google Shape;763;p32"/>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4" name="Google Shape;764;p32"/>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5" name="Google Shape;765;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04" name="Shape 804"/>
        <p:cNvGrpSpPr/>
        <p:nvPr/>
      </p:nvGrpSpPr>
      <p:grpSpPr>
        <a:xfrm>
          <a:off x="0" y="0"/>
          <a:ext cx="0" cy="0"/>
          <a:chOff x="0" y="0"/>
          <a:chExt cx="0" cy="0"/>
        </a:xfrm>
      </p:grpSpPr>
      <p:sp>
        <p:nvSpPr>
          <p:cNvPr id="805" name="Google Shape;805;p34"/>
          <p:cNvSpPr txBox="1"/>
          <p:nvPr>
            <p:ph type="subTitle" idx="1"/>
          </p:nvPr>
        </p:nvSpPr>
        <p:spPr>
          <a:xfrm>
            <a:off x="1671175" y="1090975"/>
            <a:ext cx="4615500" cy="41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Text- Interpretation</a:t>
            </a:r>
            <a:endParaRPr lang="en-US" altLang="en-GB"/>
          </a:p>
        </p:txBody>
      </p:sp>
      <p:sp>
        <p:nvSpPr>
          <p:cNvPr id="806" name="Google Shape;806;p34"/>
          <p:cNvSpPr txBox="1"/>
          <p:nvPr>
            <p:ph type="subTitle" idx="5"/>
          </p:nvPr>
        </p:nvSpPr>
        <p:spPr>
          <a:xfrm>
            <a:off x="1671180" y="2303138"/>
            <a:ext cx="4615500" cy="41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Image Generation</a:t>
            </a:r>
            <a:endParaRPr lang="en-US" altLang="en-GB"/>
          </a:p>
        </p:txBody>
      </p:sp>
      <p:sp>
        <p:nvSpPr>
          <p:cNvPr id="807" name="Google Shape;807;p34"/>
          <p:cNvSpPr txBox="1"/>
          <p:nvPr>
            <p:ph type="subTitle" idx="6"/>
          </p:nvPr>
        </p:nvSpPr>
        <p:spPr>
          <a:xfrm>
            <a:off x="1671182" y="3515300"/>
            <a:ext cx="4615500" cy="41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Filter Application</a:t>
            </a:r>
            <a:endParaRPr lang="en-US" altLang="en-GB"/>
          </a:p>
        </p:txBody>
      </p:sp>
      <p:sp>
        <p:nvSpPr>
          <p:cNvPr id="809" name="Google Shape;809;p34"/>
          <p:cNvSpPr txBox="1"/>
          <p:nvPr>
            <p:ph type="subTitle" idx="2"/>
          </p:nvPr>
        </p:nvSpPr>
        <p:spPr>
          <a:xfrm>
            <a:off x="1671175" y="1419640"/>
            <a:ext cx="4615500" cy="6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Interpret user text descriptions as fuzzy sets to map descriptive words to image attributes.</a:t>
            </a:r>
            <a:endParaRPr lang="en-GB"/>
          </a:p>
        </p:txBody>
      </p:sp>
      <p:sp>
        <p:nvSpPr>
          <p:cNvPr id="810" name="Google Shape;810;p34"/>
          <p:cNvSpPr txBox="1"/>
          <p:nvPr>
            <p:ph type="subTitle" idx="3"/>
          </p:nvPr>
        </p:nvSpPr>
        <p:spPr>
          <a:xfrm>
            <a:off x="1671175" y="2649598"/>
            <a:ext cx="4615500" cy="6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Use fuzzy rules to align image characteristics with the nuances of the text description.</a:t>
            </a:r>
            <a:endParaRPr lang="en-GB"/>
          </a:p>
        </p:txBody>
      </p:sp>
      <p:sp>
        <p:nvSpPr>
          <p:cNvPr id="811" name="Google Shape;811;p34"/>
          <p:cNvSpPr txBox="1"/>
          <p:nvPr>
            <p:ph type="subTitle" idx="4"/>
          </p:nvPr>
        </p:nvSpPr>
        <p:spPr>
          <a:xfrm>
            <a:off x="1671175" y="3861745"/>
            <a:ext cx="4615500" cy="6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Apply and blend filters based on fuzzy sets to achieve desired artistic styles.</a:t>
            </a:r>
            <a:endParaRPr lang="en-GB"/>
          </a:p>
        </p:txBody>
      </p:sp>
      <p:sp>
        <p:nvSpPr>
          <p:cNvPr id="812" name="Google Shape;812;p34"/>
          <p:cNvSpPr txBox="1"/>
          <p:nvPr>
            <p:ph type="title" idx="4294967295"/>
          </p:nvPr>
        </p:nvSpPr>
        <p:spPr>
          <a:xfrm>
            <a:off x="748925" y="1216333"/>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rPr>
              <a:t>01</a:t>
            </a:r>
            <a:endParaRPr>
              <a:solidFill>
                <a:schemeClr val="lt1"/>
              </a:solidFill>
            </a:endParaRPr>
          </a:p>
        </p:txBody>
      </p:sp>
      <p:sp>
        <p:nvSpPr>
          <p:cNvPr id="813" name="Google Shape;813;p34"/>
          <p:cNvSpPr txBox="1"/>
          <p:nvPr>
            <p:ph type="title" idx="4294967295"/>
          </p:nvPr>
        </p:nvSpPr>
        <p:spPr>
          <a:xfrm>
            <a:off x="748925" y="2425746"/>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rPr>
              <a:t>02</a:t>
            </a:r>
            <a:endParaRPr>
              <a:solidFill>
                <a:schemeClr val="lt1"/>
              </a:solidFill>
            </a:endParaRPr>
          </a:p>
        </p:txBody>
      </p:sp>
      <p:sp>
        <p:nvSpPr>
          <p:cNvPr id="814" name="Google Shape;814;p34"/>
          <p:cNvSpPr txBox="1"/>
          <p:nvPr>
            <p:ph type="title" idx="4294967295"/>
          </p:nvPr>
        </p:nvSpPr>
        <p:spPr>
          <a:xfrm>
            <a:off x="748925" y="3635158"/>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rPr>
              <a:t>03</a:t>
            </a:r>
            <a:endParaRPr>
              <a:solidFill>
                <a:schemeClr val="lt1"/>
              </a:solidFill>
            </a:endParaRPr>
          </a:p>
        </p:txBody>
      </p:sp>
      <p:grpSp>
        <p:nvGrpSpPr>
          <p:cNvPr id="815" name="Google Shape;815;p34"/>
          <p:cNvGrpSpPr/>
          <p:nvPr/>
        </p:nvGrpSpPr>
        <p:grpSpPr>
          <a:xfrm>
            <a:off x="6774006" y="1719388"/>
            <a:ext cx="1654854" cy="2546966"/>
            <a:chOff x="-2626734" y="1577166"/>
            <a:chExt cx="1108260" cy="1705710"/>
          </a:xfrm>
        </p:grpSpPr>
        <p:sp>
          <p:nvSpPr>
            <p:cNvPr id="816" name="Google Shape;816;p34"/>
            <p:cNvSpPr/>
            <p:nvPr/>
          </p:nvSpPr>
          <p:spPr>
            <a:xfrm>
              <a:off x="-2479900" y="2441376"/>
              <a:ext cx="841500" cy="841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817" name="Google Shape;817;p34"/>
            <p:cNvGrpSpPr/>
            <p:nvPr/>
          </p:nvGrpSpPr>
          <p:grpSpPr>
            <a:xfrm>
              <a:off x="-2626734" y="1577166"/>
              <a:ext cx="1108260" cy="1631632"/>
              <a:chOff x="-2613198" y="1538012"/>
              <a:chExt cx="1108260" cy="1631632"/>
            </a:xfrm>
          </p:grpSpPr>
          <p:sp>
            <p:nvSpPr>
              <p:cNvPr id="818" name="Google Shape;818;p34"/>
              <p:cNvSpPr/>
              <p:nvPr/>
            </p:nvSpPr>
            <p:spPr>
              <a:xfrm>
                <a:off x="-2400038" y="2472972"/>
                <a:ext cx="698400" cy="696600"/>
              </a:xfrm>
              <a:prstGeom prst="ellipse">
                <a:avLst/>
              </a:prstGeom>
              <a:solidFill>
                <a:srgbClr val="FFFFFF">
                  <a:alpha val="4063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9" name="Google Shape;819;p34"/>
              <p:cNvSpPr/>
              <p:nvPr/>
            </p:nvSpPr>
            <p:spPr>
              <a:xfrm>
                <a:off x="-2588936" y="2378523"/>
                <a:ext cx="408125" cy="559763"/>
              </a:xfrm>
              <a:custGeom>
                <a:avLst/>
                <a:gdLst/>
                <a:ahLst/>
                <a:cxnLst/>
                <a:rect l="l" t="t" r="r" b="b"/>
                <a:pathLst>
                  <a:path w="199" h="273" extrusionOk="0">
                    <a:moveTo>
                      <a:pt x="66" y="22"/>
                    </a:moveTo>
                    <a:cubicBezTo>
                      <a:pt x="66" y="22"/>
                      <a:pt x="64" y="27"/>
                      <a:pt x="60" y="36"/>
                    </a:cubicBezTo>
                    <a:cubicBezTo>
                      <a:pt x="56" y="45"/>
                      <a:pt x="51" y="58"/>
                      <a:pt x="45" y="73"/>
                    </a:cubicBezTo>
                    <a:cubicBezTo>
                      <a:pt x="40" y="88"/>
                      <a:pt x="35" y="107"/>
                      <a:pt x="32" y="126"/>
                    </a:cubicBezTo>
                    <a:cubicBezTo>
                      <a:pt x="31" y="135"/>
                      <a:pt x="31" y="145"/>
                      <a:pt x="32" y="155"/>
                    </a:cubicBezTo>
                    <a:cubicBezTo>
                      <a:pt x="33" y="164"/>
                      <a:pt x="35" y="174"/>
                      <a:pt x="39" y="183"/>
                    </a:cubicBezTo>
                    <a:cubicBezTo>
                      <a:pt x="39" y="183"/>
                      <a:pt x="39" y="183"/>
                      <a:pt x="39" y="183"/>
                    </a:cubicBezTo>
                    <a:cubicBezTo>
                      <a:pt x="39" y="183"/>
                      <a:pt x="39" y="183"/>
                      <a:pt x="39" y="183"/>
                    </a:cubicBezTo>
                    <a:cubicBezTo>
                      <a:pt x="39" y="183"/>
                      <a:pt x="39" y="184"/>
                      <a:pt x="39" y="183"/>
                    </a:cubicBezTo>
                    <a:cubicBezTo>
                      <a:pt x="39" y="183"/>
                      <a:pt x="39" y="183"/>
                      <a:pt x="39" y="183"/>
                    </a:cubicBezTo>
                    <a:cubicBezTo>
                      <a:pt x="40" y="184"/>
                      <a:pt x="40" y="184"/>
                      <a:pt x="40" y="184"/>
                    </a:cubicBezTo>
                    <a:cubicBezTo>
                      <a:pt x="41" y="186"/>
                      <a:pt x="41" y="186"/>
                      <a:pt x="41" y="186"/>
                    </a:cubicBezTo>
                    <a:cubicBezTo>
                      <a:pt x="41" y="187"/>
                      <a:pt x="42" y="189"/>
                      <a:pt x="42" y="189"/>
                    </a:cubicBezTo>
                    <a:cubicBezTo>
                      <a:pt x="44" y="192"/>
                      <a:pt x="44" y="192"/>
                      <a:pt x="44" y="192"/>
                    </a:cubicBezTo>
                    <a:cubicBezTo>
                      <a:pt x="44" y="193"/>
                      <a:pt x="45" y="194"/>
                      <a:pt x="46" y="195"/>
                    </a:cubicBezTo>
                    <a:cubicBezTo>
                      <a:pt x="48" y="199"/>
                      <a:pt x="51" y="202"/>
                      <a:pt x="54" y="205"/>
                    </a:cubicBezTo>
                    <a:cubicBezTo>
                      <a:pt x="61" y="212"/>
                      <a:pt x="68" y="217"/>
                      <a:pt x="76" y="221"/>
                    </a:cubicBezTo>
                    <a:cubicBezTo>
                      <a:pt x="93" y="229"/>
                      <a:pt x="111" y="233"/>
                      <a:pt x="126" y="235"/>
                    </a:cubicBezTo>
                    <a:cubicBezTo>
                      <a:pt x="141" y="237"/>
                      <a:pt x="155" y="237"/>
                      <a:pt x="164" y="237"/>
                    </a:cubicBezTo>
                    <a:cubicBezTo>
                      <a:pt x="168" y="237"/>
                      <a:pt x="172" y="236"/>
                      <a:pt x="175" y="236"/>
                    </a:cubicBezTo>
                    <a:cubicBezTo>
                      <a:pt x="177" y="236"/>
                      <a:pt x="178" y="236"/>
                      <a:pt x="178" y="236"/>
                    </a:cubicBezTo>
                    <a:cubicBezTo>
                      <a:pt x="179" y="236"/>
                      <a:pt x="179" y="236"/>
                      <a:pt x="179" y="236"/>
                    </a:cubicBezTo>
                    <a:cubicBezTo>
                      <a:pt x="188" y="235"/>
                      <a:pt x="197" y="242"/>
                      <a:pt x="198" y="252"/>
                    </a:cubicBezTo>
                    <a:cubicBezTo>
                      <a:pt x="199" y="262"/>
                      <a:pt x="192" y="271"/>
                      <a:pt x="182" y="272"/>
                    </a:cubicBezTo>
                    <a:cubicBezTo>
                      <a:pt x="182" y="272"/>
                      <a:pt x="182" y="272"/>
                      <a:pt x="181" y="272"/>
                    </a:cubicBezTo>
                    <a:cubicBezTo>
                      <a:pt x="181" y="272"/>
                      <a:pt x="180" y="272"/>
                      <a:pt x="177" y="272"/>
                    </a:cubicBezTo>
                    <a:cubicBezTo>
                      <a:pt x="174" y="272"/>
                      <a:pt x="170" y="272"/>
                      <a:pt x="165" y="272"/>
                    </a:cubicBezTo>
                    <a:cubicBezTo>
                      <a:pt x="154" y="273"/>
                      <a:pt x="139" y="272"/>
                      <a:pt x="121" y="270"/>
                    </a:cubicBezTo>
                    <a:cubicBezTo>
                      <a:pt x="112" y="268"/>
                      <a:pt x="103" y="266"/>
                      <a:pt x="92" y="264"/>
                    </a:cubicBezTo>
                    <a:cubicBezTo>
                      <a:pt x="82" y="261"/>
                      <a:pt x="71" y="256"/>
                      <a:pt x="61" y="251"/>
                    </a:cubicBezTo>
                    <a:cubicBezTo>
                      <a:pt x="50" y="245"/>
                      <a:pt x="40" y="238"/>
                      <a:pt x="31" y="228"/>
                    </a:cubicBezTo>
                    <a:cubicBezTo>
                      <a:pt x="26" y="223"/>
                      <a:pt x="22" y="218"/>
                      <a:pt x="19" y="213"/>
                    </a:cubicBezTo>
                    <a:cubicBezTo>
                      <a:pt x="18" y="211"/>
                      <a:pt x="17" y="210"/>
                      <a:pt x="16" y="208"/>
                    </a:cubicBezTo>
                    <a:cubicBezTo>
                      <a:pt x="13" y="204"/>
                      <a:pt x="13" y="204"/>
                      <a:pt x="13" y="204"/>
                    </a:cubicBezTo>
                    <a:cubicBezTo>
                      <a:pt x="12" y="202"/>
                      <a:pt x="12" y="201"/>
                      <a:pt x="11" y="199"/>
                    </a:cubicBezTo>
                    <a:cubicBezTo>
                      <a:pt x="11" y="198"/>
                      <a:pt x="11" y="198"/>
                      <a:pt x="11" y="198"/>
                    </a:cubicBezTo>
                    <a:cubicBezTo>
                      <a:pt x="10" y="197"/>
                      <a:pt x="10" y="197"/>
                      <a:pt x="10" y="197"/>
                    </a:cubicBezTo>
                    <a:cubicBezTo>
                      <a:pt x="10" y="196"/>
                      <a:pt x="10" y="196"/>
                      <a:pt x="10" y="196"/>
                    </a:cubicBezTo>
                    <a:cubicBezTo>
                      <a:pt x="10" y="196"/>
                      <a:pt x="10" y="196"/>
                      <a:pt x="10" y="196"/>
                    </a:cubicBezTo>
                    <a:cubicBezTo>
                      <a:pt x="9" y="195"/>
                      <a:pt x="9" y="195"/>
                      <a:pt x="9" y="195"/>
                    </a:cubicBezTo>
                    <a:cubicBezTo>
                      <a:pt x="5" y="183"/>
                      <a:pt x="2" y="170"/>
                      <a:pt x="1" y="158"/>
                    </a:cubicBezTo>
                    <a:cubicBezTo>
                      <a:pt x="0" y="145"/>
                      <a:pt x="0" y="133"/>
                      <a:pt x="2" y="122"/>
                    </a:cubicBezTo>
                    <a:cubicBezTo>
                      <a:pt x="5" y="99"/>
                      <a:pt x="12" y="79"/>
                      <a:pt x="18" y="63"/>
                    </a:cubicBezTo>
                    <a:cubicBezTo>
                      <a:pt x="24" y="47"/>
                      <a:pt x="30" y="34"/>
                      <a:pt x="34" y="25"/>
                    </a:cubicBezTo>
                    <a:cubicBezTo>
                      <a:pt x="38" y="15"/>
                      <a:pt x="40" y="10"/>
                      <a:pt x="40" y="10"/>
                    </a:cubicBezTo>
                    <a:cubicBezTo>
                      <a:pt x="43" y="3"/>
                      <a:pt x="52" y="0"/>
                      <a:pt x="59" y="3"/>
                    </a:cubicBezTo>
                    <a:cubicBezTo>
                      <a:pt x="66" y="6"/>
                      <a:pt x="69" y="14"/>
                      <a:pt x="66" y="21"/>
                    </a:cubicBezTo>
                    <a:lnTo>
                      <a:pt x="66" y="2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0" name="Google Shape;820;p34"/>
              <p:cNvSpPr/>
              <p:nvPr/>
            </p:nvSpPr>
            <p:spPr>
              <a:xfrm>
                <a:off x="-2517016" y="2362060"/>
                <a:ext cx="90117" cy="67588"/>
              </a:xfrm>
              <a:custGeom>
                <a:avLst/>
                <a:gdLst/>
                <a:ahLst/>
                <a:cxnLst/>
                <a:rect l="l" t="t" r="r" b="b"/>
                <a:pathLst>
                  <a:path w="44" h="33" extrusionOk="0">
                    <a:moveTo>
                      <a:pt x="15" y="1"/>
                    </a:moveTo>
                    <a:cubicBezTo>
                      <a:pt x="13" y="0"/>
                      <a:pt x="12" y="0"/>
                      <a:pt x="10" y="0"/>
                    </a:cubicBezTo>
                    <a:cubicBezTo>
                      <a:pt x="6" y="0"/>
                      <a:pt x="3" y="2"/>
                      <a:pt x="2" y="5"/>
                    </a:cubicBezTo>
                    <a:cubicBezTo>
                      <a:pt x="0" y="8"/>
                      <a:pt x="0" y="12"/>
                      <a:pt x="2" y="15"/>
                    </a:cubicBezTo>
                    <a:cubicBezTo>
                      <a:pt x="3" y="18"/>
                      <a:pt x="5" y="20"/>
                      <a:pt x="9" y="22"/>
                    </a:cubicBezTo>
                    <a:cubicBezTo>
                      <a:pt x="13" y="24"/>
                      <a:pt x="18" y="26"/>
                      <a:pt x="23" y="28"/>
                    </a:cubicBezTo>
                    <a:cubicBezTo>
                      <a:pt x="25" y="29"/>
                      <a:pt x="28" y="30"/>
                      <a:pt x="31" y="31"/>
                    </a:cubicBezTo>
                    <a:cubicBezTo>
                      <a:pt x="36" y="33"/>
                      <a:pt x="41" y="30"/>
                      <a:pt x="43" y="25"/>
                    </a:cubicBezTo>
                    <a:cubicBezTo>
                      <a:pt x="44" y="23"/>
                      <a:pt x="44" y="20"/>
                      <a:pt x="43" y="17"/>
                    </a:cubicBezTo>
                    <a:cubicBezTo>
                      <a:pt x="41" y="14"/>
                      <a:pt x="39" y="13"/>
                      <a:pt x="36" y="11"/>
                    </a:cubicBezTo>
                    <a:cubicBezTo>
                      <a:pt x="31" y="8"/>
                      <a:pt x="25" y="5"/>
                      <a:pt x="20" y="3"/>
                    </a:cubicBezTo>
                    <a:cubicBezTo>
                      <a:pt x="18" y="2"/>
                      <a:pt x="17" y="2"/>
                      <a:pt x="15"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1" name="Google Shape;821;p34"/>
              <p:cNvSpPr/>
              <p:nvPr/>
            </p:nvSpPr>
            <p:spPr>
              <a:xfrm>
                <a:off x="-2527414" y="2232950"/>
                <a:ext cx="182833" cy="169835"/>
              </a:xfrm>
              <a:custGeom>
                <a:avLst/>
                <a:gdLst/>
                <a:ahLst/>
                <a:cxnLst/>
                <a:rect l="l" t="t" r="r" b="b"/>
                <a:pathLst>
                  <a:path w="89" h="83" extrusionOk="0">
                    <a:moveTo>
                      <a:pt x="28" y="73"/>
                    </a:moveTo>
                    <a:cubicBezTo>
                      <a:pt x="8" y="62"/>
                      <a:pt x="0" y="38"/>
                      <a:pt x="10" y="17"/>
                    </a:cubicBezTo>
                    <a:cubicBezTo>
                      <a:pt x="14" y="10"/>
                      <a:pt x="20" y="4"/>
                      <a:pt x="28" y="0"/>
                    </a:cubicBezTo>
                    <a:cubicBezTo>
                      <a:pt x="39" y="21"/>
                      <a:pt x="39" y="21"/>
                      <a:pt x="39" y="21"/>
                    </a:cubicBezTo>
                    <a:cubicBezTo>
                      <a:pt x="36" y="23"/>
                      <a:pt x="33" y="25"/>
                      <a:pt x="32" y="28"/>
                    </a:cubicBezTo>
                    <a:cubicBezTo>
                      <a:pt x="27" y="37"/>
                      <a:pt x="31" y="47"/>
                      <a:pt x="39" y="51"/>
                    </a:cubicBezTo>
                    <a:cubicBezTo>
                      <a:pt x="47" y="56"/>
                      <a:pt x="58" y="52"/>
                      <a:pt x="62" y="44"/>
                    </a:cubicBezTo>
                    <a:cubicBezTo>
                      <a:pt x="64" y="41"/>
                      <a:pt x="64" y="37"/>
                      <a:pt x="64" y="34"/>
                    </a:cubicBezTo>
                    <a:cubicBezTo>
                      <a:pt x="87" y="30"/>
                      <a:pt x="87" y="30"/>
                      <a:pt x="87" y="30"/>
                    </a:cubicBezTo>
                    <a:cubicBezTo>
                      <a:pt x="89" y="38"/>
                      <a:pt x="87" y="47"/>
                      <a:pt x="83" y="55"/>
                    </a:cubicBezTo>
                    <a:cubicBezTo>
                      <a:pt x="73" y="75"/>
                      <a:pt x="48" y="83"/>
                      <a:pt x="28" y="7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2" name="Google Shape;822;p34"/>
              <p:cNvSpPr/>
              <p:nvPr/>
            </p:nvSpPr>
            <p:spPr>
              <a:xfrm>
                <a:off x="-2566407" y="2453909"/>
                <a:ext cx="112646" cy="55456"/>
              </a:xfrm>
              <a:custGeom>
                <a:avLst/>
                <a:gdLst/>
                <a:ahLst/>
                <a:cxnLst/>
                <a:rect l="l" t="t" r="r" b="b"/>
                <a:pathLst>
                  <a:path w="55" h="27" extrusionOk="0">
                    <a:moveTo>
                      <a:pt x="0" y="6"/>
                    </a:moveTo>
                    <a:cubicBezTo>
                      <a:pt x="0" y="4"/>
                      <a:pt x="1" y="2"/>
                      <a:pt x="2" y="0"/>
                    </a:cubicBezTo>
                    <a:cubicBezTo>
                      <a:pt x="55" y="21"/>
                      <a:pt x="55" y="21"/>
                      <a:pt x="55" y="21"/>
                    </a:cubicBezTo>
                    <a:cubicBezTo>
                      <a:pt x="54" y="23"/>
                      <a:pt x="53" y="25"/>
                      <a:pt x="53" y="27"/>
                    </a:cubicBezTo>
                    <a:lnTo>
                      <a:pt x="0" y="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3" name="Google Shape;823;p34"/>
              <p:cNvSpPr/>
              <p:nvPr/>
            </p:nvSpPr>
            <p:spPr>
              <a:xfrm>
                <a:off x="-2595002" y="2536227"/>
                <a:ext cx="114379" cy="46791"/>
              </a:xfrm>
              <a:custGeom>
                <a:avLst/>
                <a:gdLst/>
                <a:ahLst/>
                <a:cxnLst/>
                <a:rect l="l" t="t" r="r" b="b"/>
                <a:pathLst>
                  <a:path w="132" h="54" extrusionOk="0">
                    <a:moveTo>
                      <a:pt x="0" y="16"/>
                    </a:moveTo>
                    <a:lnTo>
                      <a:pt x="2" y="0"/>
                    </a:lnTo>
                    <a:lnTo>
                      <a:pt x="132" y="40"/>
                    </a:lnTo>
                    <a:lnTo>
                      <a:pt x="128" y="54"/>
                    </a:lnTo>
                    <a:lnTo>
                      <a:pt x="0" y="1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4" name="Google Shape;824;p34"/>
              <p:cNvSpPr/>
              <p:nvPr/>
            </p:nvSpPr>
            <p:spPr>
              <a:xfrm>
                <a:off x="-2613198" y="2628077"/>
                <a:ext cx="116979" cy="25129"/>
              </a:xfrm>
              <a:custGeom>
                <a:avLst/>
                <a:gdLst/>
                <a:ahLst/>
                <a:cxnLst/>
                <a:rect l="l" t="t" r="r" b="b"/>
                <a:pathLst>
                  <a:path w="57" h="12" extrusionOk="0">
                    <a:moveTo>
                      <a:pt x="0" y="8"/>
                    </a:moveTo>
                    <a:cubicBezTo>
                      <a:pt x="0" y="5"/>
                      <a:pt x="0" y="3"/>
                      <a:pt x="1" y="0"/>
                    </a:cubicBezTo>
                    <a:cubicBezTo>
                      <a:pt x="57" y="7"/>
                      <a:pt x="57" y="7"/>
                      <a:pt x="57" y="7"/>
                    </a:cubicBezTo>
                    <a:cubicBezTo>
                      <a:pt x="57" y="9"/>
                      <a:pt x="57" y="11"/>
                      <a:pt x="57" y="12"/>
                    </a:cubicBezTo>
                    <a:lnTo>
                      <a:pt x="0"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5" name="Google Shape;825;p34"/>
              <p:cNvSpPr/>
              <p:nvPr/>
            </p:nvSpPr>
            <p:spPr>
              <a:xfrm>
                <a:off x="-2608866" y="2708662"/>
                <a:ext cx="116112" cy="36393"/>
              </a:xfrm>
              <a:custGeom>
                <a:avLst/>
                <a:gdLst/>
                <a:ahLst/>
                <a:cxnLst/>
                <a:rect l="l" t="t" r="r" b="b"/>
                <a:pathLst>
                  <a:path w="57" h="18" extrusionOk="0">
                    <a:moveTo>
                      <a:pt x="1" y="18"/>
                    </a:moveTo>
                    <a:cubicBezTo>
                      <a:pt x="1" y="15"/>
                      <a:pt x="0" y="13"/>
                      <a:pt x="0" y="10"/>
                    </a:cubicBezTo>
                    <a:cubicBezTo>
                      <a:pt x="56" y="0"/>
                      <a:pt x="56" y="0"/>
                      <a:pt x="56" y="0"/>
                    </a:cubicBezTo>
                    <a:cubicBezTo>
                      <a:pt x="56" y="2"/>
                      <a:pt x="56" y="3"/>
                      <a:pt x="57" y="5"/>
                    </a:cubicBezTo>
                    <a:lnTo>
                      <a:pt x="1" y="1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6" name="Google Shape;826;p34"/>
              <p:cNvSpPr/>
              <p:nvPr/>
            </p:nvSpPr>
            <p:spPr>
              <a:xfrm>
                <a:off x="-2570739" y="2764119"/>
                <a:ext cx="103114" cy="79718"/>
              </a:xfrm>
              <a:custGeom>
                <a:avLst/>
                <a:gdLst/>
                <a:ahLst/>
                <a:cxnLst/>
                <a:rect l="l" t="t" r="r" b="b"/>
                <a:pathLst>
                  <a:path w="119" h="92" extrusionOk="0">
                    <a:moveTo>
                      <a:pt x="12" y="92"/>
                    </a:moveTo>
                    <a:lnTo>
                      <a:pt x="0" y="75"/>
                    </a:lnTo>
                    <a:lnTo>
                      <a:pt x="112" y="0"/>
                    </a:lnTo>
                    <a:lnTo>
                      <a:pt x="119" y="9"/>
                    </a:lnTo>
                    <a:lnTo>
                      <a:pt x="12" y="9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7" name="Google Shape;827;p34"/>
              <p:cNvSpPr/>
              <p:nvPr/>
            </p:nvSpPr>
            <p:spPr>
              <a:xfrm>
                <a:off x="-2494487" y="2804844"/>
                <a:ext cx="71920" cy="106581"/>
              </a:xfrm>
              <a:custGeom>
                <a:avLst/>
                <a:gdLst/>
                <a:ahLst/>
                <a:cxnLst/>
                <a:rect l="l" t="t" r="r" b="b"/>
                <a:pathLst>
                  <a:path w="35" h="52" extrusionOk="0">
                    <a:moveTo>
                      <a:pt x="7" y="52"/>
                    </a:moveTo>
                    <a:cubicBezTo>
                      <a:pt x="5" y="51"/>
                      <a:pt x="3" y="50"/>
                      <a:pt x="0" y="48"/>
                    </a:cubicBezTo>
                    <a:cubicBezTo>
                      <a:pt x="31" y="0"/>
                      <a:pt x="31" y="0"/>
                      <a:pt x="31" y="0"/>
                    </a:cubicBezTo>
                    <a:cubicBezTo>
                      <a:pt x="32" y="1"/>
                      <a:pt x="33" y="1"/>
                      <a:pt x="35" y="2"/>
                    </a:cubicBezTo>
                    <a:lnTo>
                      <a:pt x="7" y="5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8" name="Google Shape;828;p34"/>
              <p:cNvSpPr/>
              <p:nvPr/>
            </p:nvSpPr>
            <p:spPr>
              <a:xfrm>
                <a:off x="-2400038" y="2829106"/>
                <a:ext cx="40726" cy="116979"/>
              </a:xfrm>
              <a:custGeom>
                <a:avLst/>
                <a:gdLst/>
                <a:ahLst/>
                <a:cxnLst/>
                <a:rect l="l" t="t" r="r" b="b"/>
                <a:pathLst>
                  <a:path w="47" h="135" extrusionOk="0">
                    <a:moveTo>
                      <a:pt x="16" y="135"/>
                    </a:moveTo>
                    <a:lnTo>
                      <a:pt x="0" y="130"/>
                    </a:lnTo>
                    <a:lnTo>
                      <a:pt x="33" y="0"/>
                    </a:lnTo>
                    <a:lnTo>
                      <a:pt x="47" y="3"/>
                    </a:lnTo>
                    <a:lnTo>
                      <a:pt x="16"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9" name="Google Shape;829;p34"/>
              <p:cNvSpPr/>
              <p:nvPr/>
            </p:nvSpPr>
            <p:spPr>
              <a:xfrm>
                <a:off x="-2308189" y="2841238"/>
                <a:ext cx="20796" cy="116979"/>
              </a:xfrm>
              <a:custGeom>
                <a:avLst/>
                <a:gdLst/>
                <a:ahLst/>
                <a:cxnLst/>
                <a:rect l="l" t="t" r="r" b="b"/>
                <a:pathLst>
                  <a:path w="24" h="135" extrusionOk="0">
                    <a:moveTo>
                      <a:pt x="17" y="135"/>
                    </a:moveTo>
                    <a:lnTo>
                      <a:pt x="0" y="135"/>
                    </a:lnTo>
                    <a:lnTo>
                      <a:pt x="10" y="0"/>
                    </a:lnTo>
                    <a:lnTo>
                      <a:pt x="24" y="0"/>
                    </a:lnTo>
                    <a:lnTo>
                      <a:pt x="17"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0" name="Google Shape;830;p34"/>
              <p:cNvSpPr/>
              <p:nvPr/>
            </p:nvSpPr>
            <p:spPr>
              <a:xfrm>
                <a:off x="-2273528" y="2816975"/>
                <a:ext cx="86651" cy="176767"/>
              </a:xfrm>
              <a:custGeom>
                <a:avLst/>
                <a:gdLst/>
                <a:ahLst/>
                <a:cxnLst/>
                <a:rect l="l" t="t" r="r" b="b"/>
                <a:pathLst>
                  <a:path w="42" h="86" extrusionOk="0">
                    <a:moveTo>
                      <a:pt x="20" y="85"/>
                    </a:moveTo>
                    <a:cubicBezTo>
                      <a:pt x="20" y="86"/>
                      <a:pt x="13" y="80"/>
                      <a:pt x="12" y="79"/>
                    </a:cubicBezTo>
                    <a:cubicBezTo>
                      <a:pt x="9" y="75"/>
                      <a:pt x="7" y="72"/>
                      <a:pt x="5" y="68"/>
                    </a:cubicBezTo>
                    <a:cubicBezTo>
                      <a:pt x="1" y="59"/>
                      <a:pt x="0" y="50"/>
                      <a:pt x="1" y="42"/>
                    </a:cubicBezTo>
                    <a:cubicBezTo>
                      <a:pt x="3" y="20"/>
                      <a:pt x="20" y="3"/>
                      <a:pt x="42" y="0"/>
                    </a:cubicBezTo>
                    <a:cubicBezTo>
                      <a:pt x="42" y="0"/>
                      <a:pt x="20" y="84"/>
                      <a:pt x="20"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1" name="Google Shape;831;p34"/>
              <p:cNvSpPr/>
              <p:nvPr/>
            </p:nvSpPr>
            <p:spPr>
              <a:xfrm>
                <a:off x="-1926926" y="2845570"/>
                <a:ext cx="213160" cy="148173"/>
              </a:xfrm>
              <a:custGeom>
                <a:avLst/>
                <a:gdLst/>
                <a:ahLst/>
                <a:cxnLst/>
                <a:rect l="l" t="t" r="r" b="b"/>
                <a:pathLst>
                  <a:path w="104" h="72" extrusionOk="0">
                    <a:moveTo>
                      <a:pt x="22" y="0"/>
                    </a:moveTo>
                    <a:cubicBezTo>
                      <a:pt x="11" y="0"/>
                      <a:pt x="2" y="7"/>
                      <a:pt x="1" y="17"/>
                    </a:cubicBezTo>
                    <a:cubicBezTo>
                      <a:pt x="0" y="28"/>
                      <a:pt x="8" y="37"/>
                      <a:pt x="18" y="38"/>
                    </a:cubicBezTo>
                    <a:cubicBezTo>
                      <a:pt x="33" y="39"/>
                      <a:pt x="76" y="48"/>
                      <a:pt x="88" y="72"/>
                    </a:cubicBezTo>
                    <a:cubicBezTo>
                      <a:pt x="88" y="72"/>
                      <a:pt x="88" y="72"/>
                      <a:pt x="88" y="72"/>
                    </a:cubicBezTo>
                    <a:cubicBezTo>
                      <a:pt x="95" y="60"/>
                      <a:pt x="101" y="47"/>
                      <a:pt x="104" y="33"/>
                    </a:cubicBezTo>
                    <a:cubicBezTo>
                      <a:pt x="75" y="6"/>
                      <a:pt x="28" y="1"/>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2" name="Google Shape;832;p34"/>
              <p:cNvSpPr/>
              <p:nvPr/>
            </p:nvSpPr>
            <p:spPr>
              <a:xfrm>
                <a:off x="-1790018" y="2886296"/>
                <a:ext cx="49391" cy="74520"/>
              </a:xfrm>
              <a:custGeom>
                <a:avLst/>
                <a:gdLst/>
                <a:ahLst/>
                <a:cxnLst/>
                <a:rect l="l" t="t" r="r" b="b"/>
                <a:pathLst>
                  <a:path w="24" h="36" extrusionOk="0">
                    <a:moveTo>
                      <a:pt x="6" y="36"/>
                    </a:moveTo>
                    <a:cubicBezTo>
                      <a:pt x="3" y="35"/>
                      <a:pt x="2" y="34"/>
                      <a:pt x="0" y="32"/>
                    </a:cubicBezTo>
                    <a:cubicBezTo>
                      <a:pt x="19" y="0"/>
                      <a:pt x="19" y="0"/>
                      <a:pt x="19" y="0"/>
                    </a:cubicBezTo>
                    <a:cubicBezTo>
                      <a:pt x="20" y="1"/>
                      <a:pt x="23" y="2"/>
                      <a:pt x="24" y="3"/>
                    </a:cubicBezTo>
                    <a:lnTo>
                      <a:pt x="6" y="3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3" name="Google Shape;833;p34"/>
              <p:cNvSpPr/>
              <p:nvPr/>
            </p:nvSpPr>
            <p:spPr>
              <a:xfrm>
                <a:off x="-1900064" y="2816975"/>
                <a:ext cx="87517" cy="176767"/>
              </a:xfrm>
              <a:custGeom>
                <a:avLst/>
                <a:gdLst/>
                <a:ahLst/>
                <a:cxnLst/>
                <a:rect l="l" t="t" r="r" b="b"/>
                <a:pathLst>
                  <a:path w="43" h="86" extrusionOk="0">
                    <a:moveTo>
                      <a:pt x="23" y="85"/>
                    </a:moveTo>
                    <a:cubicBezTo>
                      <a:pt x="23" y="86"/>
                      <a:pt x="30" y="80"/>
                      <a:pt x="31" y="79"/>
                    </a:cubicBezTo>
                    <a:cubicBezTo>
                      <a:pt x="34" y="75"/>
                      <a:pt x="36" y="72"/>
                      <a:pt x="38" y="68"/>
                    </a:cubicBezTo>
                    <a:cubicBezTo>
                      <a:pt x="41" y="59"/>
                      <a:pt x="43" y="50"/>
                      <a:pt x="42" y="42"/>
                    </a:cubicBezTo>
                    <a:cubicBezTo>
                      <a:pt x="39" y="20"/>
                      <a:pt x="22" y="3"/>
                      <a:pt x="0" y="0"/>
                    </a:cubicBezTo>
                    <a:cubicBezTo>
                      <a:pt x="0" y="0"/>
                      <a:pt x="22" y="84"/>
                      <a:pt x="23"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4" name="Google Shape;834;p34"/>
              <p:cNvSpPr/>
              <p:nvPr/>
            </p:nvSpPr>
            <p:spPr>
              <a:xfrm>
                <a:off x="-2236268" y="2751121"/>
                <a:ext cx="384728" cy="418523"/>
              </a:xfrm>
              <a:custGeom>
                <a:avLst/>
                <a:gdLst/>
                <a:ahLst/>
                <a:cxnLst/>
                <a:rect l="l" t="t" r="r" b="b"/>
                <a:pathLst>
                  <a:path w="188" h="204" extrusionOk="0">
                    <a:moveTo>
                      <a:pt x="94" y="0"/>
                    </a:moveTo>
                    <a:cubicBezTo>
                      <a:pt x="42" y="0"/>
                      <a:pt x="0" y="42"/>
                      <a:pt x="0" y="94"/>
                    </a:cubicBezTo>
                    <a:cubicBezTo>
                      <a:pt x="0" y="178"/>
                      <a:pt x="0" y="178"/>
                      <a:pt x="0" y="178"/>
                    </a:cubicBezTo>
                    <a:cubicBezTo>
                      <a:pt x="27" y="195"/>
                      <a:pt x="57" y="204"/>
                      <a:pt x="91" y="204"/>
                    </a:cubicBezTo>
                    <a:cubicBezTo>
                      <a:pt x="127" y="204"/>
                      <a:pt x="161" y="193"/>
                      <a:pt x="188" y="173"/>
                    </a:cubicBezTo>
                    <a:cubicBezTo>
                      <a:pt x="188" y="94"/>
                      <a:pt x="188" y="94"/>
                      <a:pt x="188" y="94"/>
                    </a:cubicBezTo>
                    <a:cubicBezTo>
                      <a:pt x="188" y="42"/>
                      <a:pt x="146" y="0"/>
                      <a:pt x="9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5" name="Google Shape;835;p34"/>
              <p:cNvSpPr/>
              <p:nvPr/>
            </p:nvSpPr>
            <p:spPr>
              <a:xfrm>
                <a:off x="-2119290" y="2941752"/>
                <a:ext cx="136908" cy="227891"/>
              </a:xfrm>
              <a:custGeom>
                <a:avLst/>
                <a:gdLst/>
                <a:ahLst/>
                <a:cxnLst/>
                <a:rect l="l" t="t" r="r" b="b"/>
                <a:pathLst>
                  <a:path w="67" h="111" extrusionOk="0">
                    <a:moveTo>
                      <a:pt x="34" y="0"/>
                    </a:moveTo>
                    <a:cubicBezTo>
                      <a:pt x="15" y="0"/>
                      <a:pt x="0" y="15"/>
                      <a:pt x="0" y="34"/>
                    </a:cubicBezTo>
                    <a:cubicBezTo>
                      <a:pt x="0" y="108"/>
                      <a:pt x="0" y="108"/>
                      <a:pt x="0" y="108"/>
                    </a:cubicBezTo>
                    <a:cubicBezTo>
                      <a:pt x="11" y="110"/>
                      <a:pt x="22" y="111"/>
                      <a:pt x="34" y="111"/>
                    </a:cubicBezTo>
                    <a:cubicBezTo>
                      <a:pt x="45" y="111"/>
                      <a:pt x="56" y="110"/>
                      <a:pt x="67" y="108"/>
                    </a:cubicBezTo>
                    <a:cubicBezTo>
                      <a:pt x="67" y="34"/>
                      <a:pt x="67" y="34"/>
                      <a:pt x="67" y="34"/>
                    </a:cubicBezTo>
                    <a:cubicBezTo>
                      <a:pt x="67" y="15"/>
                      <a:pt x="52" y="0"/>
                      <a:pt x="3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6" name="Google Shape;836;p34"/>
              <p:cNvSpPr/>
              <p:nvPr/>
            </p:nvSpPr>
            <p:spPr>
              <a:xfrm>
                <a:off x="-2129688" y="2765852"/>
                <a:ext cx="159600" cy="693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7" name="Google Shape;837;p34"/>
              <p:cNvSpPr/>
              <p:nvPr/>
            </p:nvSpPr>
            <p:spPr>
              <a:xfrm>
                <a:off x="-2090695" y="2677468"/>
                <a:ext cx="81451" cy="143840"/>
              </a:xfrm>
              <a:custGeom>
                <a:avLst/>
                <a:gdLst/>
                <a:ahLst/>
                <a:cxnLst/>
                <a:rect l="l" t="t" r="r" b="b"/>
                <a:pathLst>
                  <a:path w="40" h="70" extrusionOk="0">
                    <a:moveTo>
                      <a:pt x="0" y="0"/>
                    </a:moveTo>
                    <a:cubicBezTo>
                      <a:pt x="0" y="54"/>
                      <a:pt x="0" y="54"/>
                      <a:pt x="0" y="54"/>
                    </a:cubicBezTo>
                    <a:cubicBezTo>
                      <a:pt x="0" y="62"/>
                      <a:pt x="0" y="62"/>
                      <a:pt x="0" y="62"/>
                    </a:cubicBezTo>
                    <a:cubicBezTo>
                      <a:pt x="0" y="64"/>
                      <a:pt x="1" y="67"/>
                      <a:pt x="4" y="68"/>
                    </a:cubicBezTo>
                    <a:cubicBezTo>
                      <a:pt x="8" y="69"/>
                      <a:pt x="13" y="70"/>
                      <a:pt x="20" y="70"/>
                    </a:cubicBezTo>
                    <a:cubicBezTo>
                      <a:pt x="26" y="70"/>
                      <a:pt x="32" y="69"/>
                      <a:pt x="36" y="68"/>
                    </a:cubicBezTo>
                    <a:cubicBezTo>
                      <a:pt x="38" y="67"/>
                      <a:pt x="40" y="64"/>
                      <a:pt x="40" y="62"/>
                    </a:cubicBezTo>
                    <a:cubicBezTo>
                      <a:pt x="40" y="54"/>
                      <a:pt x="40" y="54"/>
                      <a:pt x="40" y="54"/>
                    </a:cubicBezTo>
                    <a:cubicBezTo>
                      <a:pt x="40" y="0"/>
                      <a:pt x="40" y="0"/>
                      <a:pt x="40" y="0"/>
                    </a:cubicBez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8" name="Google Shape;838;p34"/>
              <p:cNvSpPr/>
              <p:nvPr/>
            </p:nvSpPr>
            <p:spPr>
              <a:xfrm>
                <a:off x="-2252732" y="2304003"/>
                <a:ext cx="403800" cy="4044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9" name="Google Shape;839;p34"/>
              <p:cNvSpPr/>
              <p:nvPr/>
            </p:nvSpPr>
            <p:spPr>
              <a:xfrm>
                <a:off x="-2173014" y="2576953"/>
                <a:ext cx="243488" cy="73653"/>
              </a:xfrm>
              <a:custGeom>
                <a:avLst/>
                <a:gdLst/>
                <a:ahLst/>
                <a:cxnLst/>
                <a:rect l="l" t="t" r="r" b="b"/>
                <a:pathLst>
                  <a:path w="119" h="36" extrusionOk="0">
                    <a:moveTo>
                      <a:pt x="4" y="0"/>
                    </a:moveTo>
                    <a:cubicBezTo>
                      <a:pt x="2" y="0"/>
                      <a:pt x="0" y="3"/>
                      <a:pt x="2" y="5"/>
                    </a:cubicBezTo>
                    <a:cubicBezTo>
                      <a:pt x="14" y="24"/>
                      <a:pt x="36" y="36"/>
                      <a:pt x="60" y="36"/>
                    </a:cubicBezTo>
                    <a:cubicBezTo>
                      <a:pt x="84" y="36"/>
                      <a:pt x="105" y="24"/>
                      <a:pt x="118" y="5"/>
                    </a:cubicBezTo>
                    <a:cubicBezTo>
                      <a:pt x="119" y="3"/>
                      <a:pt x="118" y="0"/>
                      <a:pt x="115" y="0"/>
                    </a:cubicBezTo>
                    <a:lnTo>
                      <a:pt x="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0" name="Google Shape;840;p34"/>
              <p:cNvSpPr/>
              <p:nvPr/>
            </p:nvSpPr>
            <p:spPr>
              <a:xfrm>
                <a:off x="-2191210" y="2435712"/>
                <a:ext cx="280748" cy="96183"/>
              </a:xfrm>
              <a:custGeom>
                <a:avLst/>
                <a:gdLst/>
                <a:ahLst/>
                <a:cxnLst/>
                <a:rect l="l" t="t" r="r" b="b"/>
                <a:pathLst>
                  <a:path w="137" h="47" extrusionOk="0">
                    <a:moveTo>
                      <a:pt x="125" y="47"/>
                    </a:moveTo>
                    <a:cubicBezTo>
                      <a:pt x="12" y="47"/>
                      <a:pt x="12" y="47"/>
                      <a:pt x="12" y="47"/>
                    </a:cubicBezTo>
                    <a:cubicBezTo>
                      <a:pt x="5" y="47"/>
                      <a:pt x="0" y="41"/>
                      <a:pt x="0" y="35"/>
                    </a:cubicBezTo>
                    <a:cubicBezTo>
                      <a:pt x="0" y="12"/>
                      <a:pt x="0" y="12"/>
                      <a:pt x="0" y="12"/>
                    </a:cubicBezTo>
                    <a:cubicBezTo>
                      <a:pt x="0" y="6"/>
                      <a:pt x="5" y="0"/>
                      <a:pt x="12" y="0"/>
                    </a:cubicBezTo>
                    <a:cubicBezTo>
                      <a:pt x="125" y="0"/>
                      <a:pt x="125" y="0"/>
                      <a:pt x="125" y="0"/>
                    </a:cubicBezTo>
                    <a:cubicBezTo>
                      <a:pt x="131" y="0"/>
                      <a:pt x="137" y="6"/>
                      <a:pt x="137" y="12"/>
                    </a:cubicBezTo>
                    <a:cubicBezTo>
                      <a:pt x="137" y="35"/>
                      <a:pt x="137" y="35"/>
                      <a:pt x="137" y="35"/>
                    </a:cubicBezTo>
                    <a:cubicBezTo>
                      <a:pt x="137" y="41"/>
                      <a:pt x="131" y="47"/>
                      <a:pt x="125" y="4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1" name="Google Shape;841;p34"/>
              <p:cNvSpPr/>
              <p:nvPr/>
            </p:nvSpPr>
            <p:spPr>
              <a:xfrm>
                <a:off x="-2140086" y="2464307"/>
                <a:ext cx="37260" cy="43325"/>
              </a:xfrm>
              <a:custGeom>
                <a:avLst/>
                <a:gdLst/>
                <a:ahLst/>
                <a:cxnLst/>
                <a:rect l="l" t="t" r="r" b="b"/>
                <a:pathLst>
                  <a:path w="43" h="50" extrusionOk="0">
                    <a:moveTo>
                      <a:pt x="43" y="10"/>
                    </a:moveTo>
                    <a:lnTo>
                      <a:pt x="35" y="10"/>
                    </a:lnTo>
                    <a:lnTo>
                      <a:pt x="35" y="0"/>
                    </a:lnTo>
                    <a:lnTo>
                      <a:pt x="7" y="0"/>
                    </a:lnTo>
                    <a:lnTo>
                      <a:pt x="7" y="10"/>
                    </a:lnTo>
                    <a:lnTo>
                      <a:pt x="0" y="10"/>
                    </a:lnTo>
                    <a:lnTo>
                      <a:pt x="0" y="40"/>
                    </a:lnTo>
                    <a:lnTo>
                      <a:pt x="7" y="40"/>
                    </a:lnTo>
                    <a:lnTo>
                      <a:pt x="7" y="50"/>
                    </a:lnTo>
                    <a:lnTo>
                      <a:pt x="35" y="50"/>
                    </a:lnTo>
                    <a:lnTo>
                      <a:pt x="35" y="40"/>
                    </a:lnTo>
                    <a:lnTo>
                      <a:pt x="43" y="40"/>
                    </a:lnTo>
                    <a:lnTo>
                      <a:pt x="43"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2" name="Google Shape;842;p34"/>
              <p:cNvSpPr/>
              <p:nvPr/>
            </p:nvSpPr>
            <p:spPr>
              <a:xfrm>
                <a:off x="-1994514" y="2464307"/>
                <a:ext cx="34660" cy="43325"/>
              </a:xfrm>
              <a:custGeom>
                <a:avLst/>
                <a:gdLst/>
                <a:ahLst/>
                <a:cxnLst/>
                <a:rect l="l" t="t" r="r" b="b"/>
                <a:pathLst>
                  <a:path w="40" h="50" extrusionOk="0">
                    <a:moveTo>
                      <a:pt x="40" y="10"/>
                    </a:moveTo>
                    <a:lnTo>
                      <a:pt x="33" y="10"/>
                    </a:lnTo>
                    <a:lnTo>
                      <a:pt x="33" y="0"/>
                    </a:lnTo>
                    <a:lnTo>
                      <a:pt x="7" y="0"/>
                    </a:lnTo>
                    <a:lnTo>
                      <a:pt x="7" y="10"/>
                    </a:lnTo>
                    <a:lnTo>
                      <a:pt x="0" y="10"/>
                    </a:lnTo>
                    <a:lnTo>
                      <a:pt x="0" y="40"/>
                    </a:lnTo>
                    <a:lnTo>
                      <a:pt x="7" y="40"/>
                    </a:lnTo>
                    <a:lnTo>
                      <a:pt x="7" y="50"/>
                    </a:lnTo>
                    <a:lnTo>
                      <a:pt x="33" y="50"/>
                    </a:lnTo>
                    <a:lnTo>
                      <a:pt x="33" y="40"/>
                    </a:lnTo>
                    <a:lnTo>
                      <a:pt x="40" y="40"/>
                    </a:lnTo>
                    <a:lnTo>
                      <a:pt x="40"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3" name="Google Shape;843;p34"/>
              <p:cNvSpPr/>
              <p:nvPr/>
            </p:nvSpPr>
            <p:spPr>
              <a:xfrm>
                <a:off x="-2270929" y="2435712"/>
                <a:ext cx="38993" cy="123044"/>
              </a:xfrm>
              <a:custGeom>
                <a:avLst/>
                <a:gdLst/>
                <a:ahLst/>
                <a:cxnLst/>
                <a:rect l="l" t="t" r="r" b="b"/>
                <a:pathLst>
                  <a:path w="19" h="60" extrusionOk="0">
                    <a:moveTo>
                      <a:pt x="9" y="0"/>
                    </a:moveTo>
                    <a:cubicBezTo>
                      <a:pt x="4" y="0"/>
                      <a:pt x="0" y="4"/>
                      <a:pt x="0" y="9"/>
                    </a:cubicBezTo>
                    <a:cubicBezTo>
                      <a:pt x="0" y="51"/>
                      <a:pt x="0" y="51"/>
                      <a:pt x="0" y="51"/>
                    </a:cubicBezTo>
                    <a:cubicBezTo>
                      <a:pt x="0" y="56"/>
                      <a:pt x="4" y="60"/>
                      <a:pt x="9" y="60"/>
                    </a:cubicBezTo>
                    <a:cubicBezTo>
                      <a:pt x="15" y="60"/>
                      <a:pt x="19" y="56"/>
                      <a:pt x="19" y="51"/>
                    </a:cubicBezTo>
                    <a:cubicBezTo>
                      <a:pt x="19" y="9"/>
                      <a:pt x="19" y="9"/>
                      <a:pt x="19" y="9"/>
                    </a:cubicBezTo>
                    <a:cubicBezTo>
                      <a:pt x="19" y="4"/>
                      <a:pt x="15"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4" name="Google Shape;844;p34"/>
              <p:cNvSpPr/>
              <p:nvPr/>
            </p:nvSpPr>
            <p:spPr>
              <a:xfrm>
                <a:off x="-2330718" y="2486837"/>
                <a:ext cx="76200" cy="147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5" name="Google Shape;845;p34"/>
              <p:cNvSpPr/>
              <p:nvPr/>
            </p:nvSpPr>
            <p:spPr>
              <a:xfrm>
                <a:off x="-2344582" y="2479038"/>
                <a:ext cx="32100" cy="321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6" name="Google Shape;846;p34"/>
              <p:cNvSpPr/>
              <p:nvPr/>
            </p:nvSpPr>
            <p:spPr>
              <a:xfrm>
                <a:off x="-2105426" y="2304003"/>
                <a:ext cx="110913" cy="88384"/>
              </a:xfrm>
              <a:custGeom>
                <a:avLst/>
                <a:gdLst/>
                <a:ahLst/>
                <a:cxnLst/>
                <a:rect l="l" t="t" r="r" b="b"/>
                <a:pathLst>
                  <a:path w="54" h="43" extrusionOk="0">
                    <a:moveTo>
                      <a:pt x="17" y="43"/>
                    </a:moveTo>
                    <a:cubicBezTo>
                      <a:pt x="36" y="43"/>
                      <a:pt x="36" y="43"/>
                      <a:pt x="36" y="43"/>
                    </a:cubicBezTo>
                    <a:cubicBezTo>
                      <a:pt x="46" y="43"/>
                      <a:pt x="54" y="35"/>
                      <a:pt x="54" y="25"/>
                    </a:cubicBezTo>
                    <a:cubicBezTo>
                      <a:pt x="54" y="4"/>
                      <a:pt x="54" y="4"/>
                      <a:pt x="54" y="4"/>
                    </a:cubicBezTo>
                    <a:cubicBezTo>
                      <a:pt x="45" y="1"/>
                      <a:pt x="36" y="0"/>
                      <a:pt x="27" y="0"/>
                    </a:cubicBezTo>
                    <a:cubicBezTo>
                      <a:pt x="17" y="0"/>
                      <a:pt x="8" y="1"/>
                      <a:pt x="0" y="4"/>
                    </a:cubicBezTo>
                    <a:cubicBezTo>
                      <a:pt x="0" y="25"/>
                      <a:pt x="0" y="25"/>
                      <a:pt x="0" y="25"/>
                    </a:cubicBezTo>
                    <a:cubicBezTo>
                      <a:pt x="0" y="35"/>
                      <a:pt x="8" y="43"/>
                      <a:pt x="17" y="4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7" name="Google Shape;847;p34"/>
              <p:cNvSpPr/>
              <p:nvPr/>
            </p:nvSpPr>
            <p:spPr>
              <a:xfrm>
                <a:off x="-2057768" y="2232950"/>
                <a:ext cx="14100" cy="73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8" name="Google Shape;848;p34"/>
              <p:cNvSpPr/>
              <p:nvPr/>
            </p:nvSpPr>
            <p:spPr>
              <a:xfrm>
                <a:off x="-2072499" y="2210421"/>
                <a:ext cx="45000" cy="46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9" name="Google Shape;849;p34"/>
              <p:cNvSpPr/>
              <p:nvPr/>
            </p:nvSpPr>
            <p:spPr>
              <a:xfrm>
                <a:off x="-1868004" y="2435712"/>
                <a:ext cx="37260" cy="123044"/>
              </a:xfrm>
              <a:custGeom>
                <a:avLst/>
                <a:gdLst/>
                <a:ahLst/>
                <a:cxnLst/>
                <a:rect l="l" t="t" r="r" b="b"/>
                <a:pathLst>
                  <a:path w="18" h="60" extrusionOk="0">
                    <a:moveTo>
                      <a:pt x="9" y="0"/>
                    </a:moveTo>
                    <a:cubicBezTo>
                      <a:pt x="4" y="0"/>
                      <a:pt x="0" y="4"/>
                      <a:pt x="0" y="9"/>
                    </a:cubicBezTo>
                    <a:cubicBezTo>
                      <a:pt x="0" y="51"/>
                      <a:pt x="0" y="51"/>
                      <a:pt x="0" y="51"/>
                    </a:cubicBezTo>
                    <a:cubicBezTo>
                      <a:pt x="0" y="56"/>
                      <a:pt x="4" y="60"/>
                      <a:pt x="9" y="60"/>
                    </a:cubicBezTo>
                    <a:cubicBezTo>
                      <a:pt x="14" y="60"/>
                      <a:pt x="18" y="56"/>
                      <a:pt x="18" y="51"/>
                    </a:cubicBezTo>
                    <a:cubicBezTo>
                      <a:pt x="18" y="9"/>
                      <a:pt x="18" y="9"/>
                      <a:pt x="18" y="9"/>
                    </a:cubicBezTo>
                    <a:cubicBezTo>
                      <a:pt x="18" y="4"/>
                      <a:pt x="14"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0" name="Google Shape;850;p34"/>
              <p:cNvSpPr/>
              <p:nvPr/>
            </p:nvSpPr>
            <p:spPr>
              <a:xfrm>
                <a:off x="-1847208" y="2488570"/>
                <a:ext cx="76200" cy="129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1" name="Google Shape;851;p34"/>
              <p:cNvSpPr/>
              <p:nvPr/>
            </p:nvSpPr>
            <p:spPr>
              <a:xfrm>
                <a:off x="-1790018" y="2479038"/>
                <a:ext cx="32700" cy="321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2" name="Google Shape;852;p34"/>
              <p:cNvSpPr/>
              <p:nvPr/>
            </p:nvSpPr>
            <p:spPr>
              <a:xfrm>
                <a:off x="-2602800" y="1538012"/>
                <a:ext cx="1097862" cy="612621"/>
              </a:xfrm>
              <a:custGeom>
                <a:avLst/>
                <a:gdLst/>
                <a:ahLst/>
                <a:cxnLst/>
                <a:rect l="l" t="t" r="r" b="b"/>
                <a:pathLst>
                  <a:path w="536" h="299" extrusionOk="0">
                    <a:moveTo>
                      <a:pt x="499" y="0"/>
                    </a:moveTo>
                    <a:cubicBezTo>
                      <a:pt x="37" y="0"/>
                      <a:pt x="37" y="0"/>
                      <a:pt x="37" y="0"/>
                    </a:cubicBezTo>
                    <a:cubicBezTo>
                      <a:pt x="16" y="0"/>
                      <a:pt x="0" y="17"/>
                      <a:pt x="0" y="37"/>
                    </a:cubicBezTo>
                    <a:cubicBezTo>
                      <a:pt x="0" y="188"/>
                      <a:pt x="0" y="188"/>
                      <a:pt x="0" y="188"/>
                    </a:cubicBezTo>
                    <a:cubicBezTo>
                      <a:pt x="0" y="209"/>
                      <a:pt x="16" y="225"/>
                      <a:pt x="37" y="225"/>
                    </a:cubicBezTo>
                    <a:cubicBezTo>
                      <a:pt x="214" y="225"/>
                      <a:pt x="214" y="225"/>
                      <a:pt x="214" y="225"/>
                    </a:cubicBezTo>
                    <a:cubicBezTo>
                      <a:pt x="252" y="288"/>
                      <a:pt x="252" y="288"/>
                      <a:pt x="252" y="288"/>
                    </a:cubicBezTo>
                    <a:cubicBezTo>
                      <a:pt x="259" y="299"/>
                      <a:pt x="276" y="299"/>
                      <a:pt x="284" y="288"/>
                    </a:cubicBezTo>
                    <a:cubicBezTo>
                      <a:pt x="322" y="225"/>
                      <a:pt x="322" y="225"/>
                      <a:pt x="322" y="225"/>
                    </a:cubicBezTo>
                    <a:cubicBezTo>
                      <a:pt x="499" y="225"/>
                      <a:pt x="499" y="225"/>
                      <a:pt x="499" y="225"/>
                    </a:cubicBezTo>
                    <a:cubicBezTo>
                      <a:pt x="520" y="225"/>
                      <a:pt x="536" y="209"/>
                      <a:pt x="536" y="188"/>
                    </a:cubicBezTo>
                    <a:cubicBezTo>
                      <a:pt x="536" y="37"/>
                      <a:pt x="536" y="37"/>
                      <a:pt x="536" y="37"/>
                    </a:cubicBezTo>
                    <a:cubicBezTo>
                      <a:pt x="536" y="17"/>
                      <a:pt x="520" y="0"/>
                      <a:pt x="499"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853" name="Google Shape;853;p34"/>
              <p:cNvGrpSpPr/>
              <p:nvPr/>
            </p:nvGrpSpPr>
            <p:grpSpPr>
              <a:xfrm>
                <a:off x="-2459778" y="1663641"/>
                <a:ext cx="811825" cy="199548"/>
                <a:chOff x="572168" y="935960"/>
                <a:chExt cx="669215" cy="164495"/>
              </a:xfrm>
            </p:grpSpPr>
            <p:sp>
              <p:nvSpPr>
                <p:cNvPr id="854" name="Google Shape;854;p34"/>
                <p:cNvSpPr/>
                <p:nvPr/>
              </p:nvSpPr>
              <p:spPr>
                <a:xfrm>
                  <a:off x="572168" y="935960"/>
                  <a:ext cx="669215" cy="19413"/>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5" name="Google Shape;855;p34"/>
                <p:cNvSpPr/>
                <p:nvPr/>
              </p:nvSpPr>
              <p:spPr>
                <a:xfrm>
                  <a:off x="572168" y="100850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6" name="Google Shape;856;p34"/>
                <p:cNvSpPr/>
                <p:nvPr/>
              </p:nvSpPr>
              <p:spPr>
                <a:xfrm>
                  <a:off x="572168" y="108104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5" name="Google Shape;805;p34"/>
          <p:cNvSpPr txBox="1"/>
          <p:nvPr>
            <p:ph type="subTitle" idx="1"/>
            <p:custDataLst>
              <p:tags r:id="rId1"/>
            </p:custDataLst>
          </p:nvPr>
        </p:nvSpPr>
        <p:spPr>
          <a:xfrm>
            <a:off x="1671175" y="1090975"/>
            <a:ext cx="4615500" cy="41820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altLang="en-GB" sz="2000" b="1">
                <a:latin typeface="Calibri" panose="020F0502020204030204" charset="0"/>
                <a:cs typeface="Calibri" panose="020F0502020204030204" charset="0"/>
              </a:rPr>
              <a:t>Version Generation</a:t>
            </a:r>
            <a:endParaRPr lang="en-US" altLang="en-GB" sz="2000" b="1">
              <a:latin typeface="Calibri" panose="020F0502020204030204" charset="0"/>
              <a:cs typeface="Calibri" panose="020F0502020204030204" charset="0"/>
            </a:endParaRPr>
          </a:p>
        </p:txBody>
      </p:sp>
      <p:sp>
        <p:nvSpPr>
          <p:cNvPr id="806" name="Google Shape;806;p34"/>
          <p:cNvSpPr txBox="1"/>
          <p:nvPr>
            <p:custDataLst>
              <p:tags r:id="rId2"/>
            </p:custDataLst>
          </p:nvPr>
        </p:nvSpPr>
        <p:spPr>
          <a:xfrm>
            <a:off x="1671180" y="2303138"/>
            <a:ext cx="4615500" cy="4182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Inter" panose="02000503000000020004"/>
              <a:buNone/>
              <a:defRPr sz="1800" b="1" i="0" u="none" strike="noStrike" cap="none">
                <a:solidFill>
                  <a:schemeClr val="dk1"/>
                </a:solidFill>
                <a:latin typeface="Inter" panose="02000503000000020004"/>
                <a:ea typeface="Inter" panose="02000503000000020004"/>
                <a:cs typeface="Inter" panose="02000503000000020004"/>
                <a:sym typeface="Inter" panose="02000503000000020004"/>
              </a:defRPr>
            </a:lvl1pPr>
            <a:lvl2pPr marL="914400" marR="0" lvl="1" indent="-304800" algn="ctr" rtl="0">
              <a:lnSpc>
                <a:spcPct val="100000"/>
              </a:lnSpc>
              <a:spcBef>
                <a:spcPts val="0"/>
              </a:spcBef>
              <a:spcAft>
                <a:spcPts val="0"/>
              </a:spcAft>
              <a:buClr>
                <a:schemeClr val="dk1"/>
              </a:buClr>
              <a:buSzPts val="2400"/>
              <a:buFont typeface="Inter" panose="02000503000000020004"/>
              <a:buNone/>
              <a:defRPr sz="2400" b="0" i="0" u="none" strike="noStrike" cap="none">
                <a:solidFill>
                  <a:schemeClr val="dk1"/>
                </a:solidFill>
                <a:latin typeface="Inter" panose="02000503000000020004"/>
                <a:ea typeface="Inter" panose="02000503000000020004"/>
                <a:cs typeface="Inter" panose="02000503000000020004"/>
                <a:sym typeface="Inter" panose="02000503000000020004"/>
              </a:defRPr>
            </a:lvl2pPr>
            <a:lvl3pPr marL="1371600" marR="0" lvl="2" indent="-304800" algn="ctr" rtl="0">
              <a:lnSpc>
                <a:spcPct val="100000"/>
              </a:lnSpc>
              <a:spcBef>
                <a:spcPts val="0"/>
              </a:spcBef>
              <a:spcAft>
                <a:spcPts val="0"/>
              </a:spcAft>
              <a:buClr>
                <a:schemeClr val="dk1"/>
              </a:buClr>
              <a:buSzPts val="2400"/>
              <a:buFont typeface="Inter" panose="02000503000000020004"/>
              <a:buNone/>
              <a:defRPr sz="2400" b="0" i="0" u="none" strike="noStrike" cap="none">
                <a:solidFill>
                  <a:schemeClr val="dk1"/>
                </a:solidFill>
                <a:latin typeface="Inter" panose="02000503000000020004"/>
                <a:ea typeface="Inter" panose="02000503000000020004"/>
                <a:cs typeface="Inter" panose="02000503000000020004"/>
                <a:sym typeface="Inter" panose="02000503000000020004"/>
              </a:defRPr>
            </a:lvl3pPr>
            <a:lvl4pPr marL="1828800" marR="0" lvl="3" indent="-304800" algn="ctr" rtl="0">
              <a:lnSpc>
                <a:spcPct val="100000"/>
              </a:lnSpc>
              <a:spcBef>
                <a:spcPts val="0"/>
              </a:spcBef>
              <a:spcAft>
                <a:spcPts val="0"/>
              </a:spcAft>
              <a:buClr>
                <a:schemeClr val="dk1"/>
              </a:buClr>
              <a:buSzPts val="2400"/>
              <a:buFont typeface="Inter" panose="02000503000000020004"/>
              <a:buNone/>
              <a:defRPr sz="2400" b="0" i="0" u="none" strike="noStrike" cap="none">
                <a:solidFill>
                  <a:schemeClr val="dk1"/>
                </a:solidFill>
                <a:latin typeface="Inter" panose="02000503000000020004"/>
                <a:ea typeface="Inter" panose="02000503000000020004"/>
                <a:cs typeface="Inter" panose="02000503000000020004"/>
                <a:sym typeface="Inter" panose="02000503000000020004"/>
              </a:defRPr>
            </a:lvl4pPr>
            <a:lvl5pPr marL="2286000" marR="0" lvl="4" indent="-304800" algn="ctr" rtl="0">
              <a:lnSpc>
                <a:spcPct val="100000"/>
              </a:lnSpc>
              <a:spcBef>
                <a:spcPts val="0"/>
              </a:spcBef>
              <a:spcAft>
                <a:spcPts val="0"/>
              </a:spcAft>
              <a:buClr>
                <a:schemeClr val="dk1"/>
              </a:buClr>
              <a:buSzPts val="2400"/>
              <a:buFont typeface="Inter" panose="02000503000000020004"/>
              <a:buNone/>
              <a:defRPr sz="2400" b="0" i="0" u="none" strike="noStrike" cap="none">
                <a:solidFill>
                  <a:schemeClr val="dk1"/>
                </a:solidFill>
                <a:latin typeface="Inter" panose="02000503000000020004"/>
                <a:ea typeface="Inter" panose="02000503000000020004"/>
                <a:cs typeface="Inter" panose="02000503000000020004"/>
                <a:sym typeface="Inter" panose="02000503000000020004"/>
              </a:defRPr>
            </a:lvl5pPr>
            <a:lvl6pPr marL="2743200" marR="0" lvl="5" indent="-304800" algn="ctr" rtl="0">
              <a:lnSpc>
                <a:spcPct val="100000"/>
              </a:lnSpc>
              <a:spcBef>
                <a:spcPts val="0"/>
              </a:spcBef>
              <a:spcAft>
                <a:spcPts val="0"/>
              </a:spcAft>
              <a:buClr>
                <a:schemeClr val="dk1"/>
              </a:buClr>
              <a:buSzPts val="2400"/>
              <a:buFont typeface="Inter" panose="02000503000000020004"/>
              <a:buNone/>
              <a:defRPr sz="2400" b="0" i="0" u="none" strike="noStrike" cap="none">
                <a:solidFill>
                  <a:schemeClr val="dk1"/>
                </a:solidFill>
                <a:latin typeface="Inter" panose="02000503000000020004"/>
                <a:ea typeface="Inter" panose="02000503000000020004"/>
                <a:cs typeface="Inter" panose="02000503000000020004"/>
                <a:sym typeface="Inter" panose="02000503000000020004"/>
              </a:defRPr>
            </a:lvl6pPr>
            <a:lvl7pPr marL="3200400" marR="0" lvl="6" indent="-304800" algn="ctr" rtl="0">
              <a:lnSpc>
                <a:spcPct val="100000"/>
              </a:lnSpc>
              <a:spcBef>
                <a:spcPts val="0"/>
              </a:spcBef>
              <a:spcAft>
                <a:spcPts val="0"/>
              </a:spcAft>
              <a:buClr>
                <a:schemeClr val="dk1"/>
              </a:buClr>
              <a:buSzPts val="2400"/>
              <a:buFont typeface="Inter" panose="02000503000000020004"/>
              <a:buNone/>
              <a:defRPr sz="2400" b="0" i="0" u="none" strike="noStrike" cap="none">
                <a:solidFill>
                  <a:schemeClr val="dk1"/>
                </a:solidFill>
                <a:latin typeface="Inter" panose="02000503000000020004"/>
                <a:ea typeface="Inter" panose="02000503000000020004"/>
                <a:cs typeface="Inter" panose="02000503000000020004"/>
                <a:sym typeface="Inter" panose="02000503000000020004"/>
              </a:defRPr>
            </a:lvl7pPr>
            <a:lvl8pPr marL="3657600" marR="0" lvl="7" indent="-304800" algn="ctr" rtl="0">
              <a:lnSpc>
                <a:spcPct val="100000"/>
              </a:lnSpc>
              <a:spcBef>
                <a:spcPts val="0"/>
              </a:spcBef>
              <a:spcAft>
                <a:spcPts val="0"/>
              </a:spcAft>
              <a:buClr>
                <a:schemeClr val="dk1"/>
              </a:buClr>
              <a:buSzPts val="2400"/>
              <a:buFont typeface="Inter" panose="02000503000000020004"/>
              <a:buNone/>
              <a:defRPr sz="2400" b="0" i="0" u="none" strike="noStrike" cap="none">
                <a:solidFill>
                  <a:schemeClr val="dk1"/>
                </a:solidFill>
                <a:latin typeface="Inter" panose="02000503000000020004"/>
                <a:ea typeface="Inter" panose="02000503000000020004"/>
                <a:cs typeface="Inter" panose="02000503000000020004"/>
                <a:sym typeface="Inter" panose="02000503000000020004"/>
              </a:defRPr>
            </a:lvl8pPr>
            <a:lvl9pPr marL="4114800" marR="0" lvl="8" indent="-304800" algn="ctr" rtl="0">
              <a:lnSpc>
                <a:spcPct val="100000"/>
              </a:lnSpc>
              <a:spcBef>
                <a:spcPts val="0"/>
              </a:spcBef>
              <a:spcAft>
                <a:spcPts val="0"/>
              </a:spcAft>
              <a:buClr>
                <a:schemeClr val="dk1"/>
              </a:buClr>
              <a:buSzPts val="2400"/>
              <a:buFont typeface="Inter" panose="02000503000000020004"/>
              <a:buNone/>
              <a:defRPr sz="2400" b="0" i="0" u="none" strike="noStrike" cap="none">
                <a:solidFill>
                  <a:schemeClr val="dk1"/>
                </a:solidFill>
                <a:latin typeface="Inter" panose="02000503000000020004"/>
                <a:ea typeface="Inter" panose="02000503000000020004"/>
                <a:cs typeface="Inter" panose="02000503000000020004"/>
                <a:sym typeface="Inter" panose="02000503000000020004"/>
              </a:defRPr>
            </a:lvl9pPr>
          </a:lstStyle>
          <a:p>
            <a:pPr marL="0" lvl="0" indent="0" algn="l" rtl="0">
              <a:spcBef>
                <a:spcPts val="0"/>
              </a:spcBef>
              <a:spcAft>
                <a:spcPts val="0"/>
              </a:spcAft>
              <a:buNone/>
            </a:pPr>
            <a:r>
              <a:rPr lang="en-US" altLang="en-GB"/>
              <a:t>User Selection &amp; Preferences</a:t>
            </a:r>
            <a:endParaRPr lang="en-US" altLang="en-GB"/>
          </a:p>
        </p:txBody>
      </p:sp>
      <p:sp>
        <p:nvSpPr>
          <p:cNvPr id="807" name="Google Shape;807;p34"/>
          <p:cNvSpPr txBox="1"/>
          <p:nvPr>
            <p:custDataLst>
              <p:tags r:id="rId3"/>
            </p:custDataLst>
          </p:nvPr>
        </p:nvSpPr>
        <p:spPr>
          <a:xfrm>
            <a:off x="1671182" y="3515300"/>
            <a:ext cx="4615500" cy="4182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Inter" panose="02000503000000020004"/>
              <a:buNone/>
              <a:defRPr sz="1800" b="1" i="0" u="none" strike="noStrike" cap="none">
                <a:solidFill>
                  <a:schemeClr val="dk1"/>
                </a:solidFill>
                <a:latin typeface="Inter" panose="02000503000000020004"/>
                <a:ea typeface="Inter" panose="02000503000000020004"/>
                <a:cs typeface="Inter" panose="02000503000000020004"/>
                <a:sym typeface="Inter" panose="02000503000000020004"/>
              </a:defRPr>
            </a:lvl1pPr>
            <a:lvl2pPr marL="914400" marR="0" lvl="1" indent="-304800" algn="ctr" rtl="0">
              <a:lnSpc>
                <a:spcPct val="100000"/>
              </a:lnSpc>
              <a:spcBef>
                <a:spcPts val="0"/>
              </a:spcBef>
              <a:spcAft>
                <a:spcPts val="0"/>
              </a:spcAft>
              <a:buClr>
                <a:schemeClr val="dk1"/>
              </a:buClr>
              <a:buSzPts val="2400"/>
              <a:buFont typeface="Inter" panose="02000503000000020004"/>
              <a:buNone/>
              <a:defRPr sz="2400" b="0" i="0" u="none" strike="noStrike" cap="none">
                <a:solidFill>
                  <a:schemeClr val="dk1"/>
                </a:solidFill>
                <a:latin typeface="Inter" panose="02000503000000020004"/>
                <a:ea typeface="Inter" panose="02000503000000020004"/>
                <a:cs typeface="Inter" panose="02000503000000020004"/>
                <a:sym typeface="Inter" panose="02000503000000020004"/>
              </a:defRPr>
            </a:lvl2pPr>
            <a:lvl3pPr marL="1371600" marR="0" lvl="2" indent="-304800" algn="ctr" rtl="0">
              <a:lnSpc>
                <a:spcPct val="100000"/>
              </a:lnSpc>
              <a:spcBef>
                <a:spcPts val="0"/>
              </a:spcBef>
              <a:spcAft>
                <a:spcPts val="0"/>
              </a:spcAft>
              <a:buClr>
                <a:schemeClr val="dk1"/>
              </a:buClr>
              <a:buSzPts val="2400"/>
              <a:buFont typeface="Inter" panose="02000503000000020004"/>
              <a:buNone/>
              <a:defRPr sz="2400" b="0" i="0" u="none" strike="noStrike" cap="none">
                <a:solidFill>
                  <a:schemeClr val="dk1"/>
                </a:solidFill>
                <a:latin typeface="Inter" panose="02000503000000020004"/>
                <a:ea typeface="Inter" panose="02000503000000020004"/>
                <a:cs typeface="Inter" panose="02000503000000020004"/>
                <a:sym typeface="Inter" panose="02000503000000020004"/>
              </a:defRPr>
            </a:lvl3pPr>
            <a:lvl4pPr marL="1828800" marR="0" lvl="3" indent="-304800" algn="ctr" rtl="0">
              <a:lnSpc>
                <a:spcPct val="100000"/>
              </a:lnSpc>
              <a:spcBef>
                <a:spcPts val="0"/>
              </a:spcBef>
              <a:spcAft>
                <a:spcPts val="0"/>
              </a:spcAft>
              <a:buClr>
                <a:schemeClr val="dk1"/>
              </a:buClr>
              <a:buSzPts val="2400"/>
              <a:buFont typeface="Inter" panose="02000503000000020004"/>
              <a:buNone/>
              <a:defRPr sz="2400" b="0" i="0" u="none" strike="noStrike" cap="none">
                <a:solidFill>
                  <a:schemeClr val="dk1"/>
                </a:solidFill>
                <a:latin typeface="Inter" panose="02000503000000020004"/>
                <a:ea typeface="Inter" panose="02000503000000020004"/>
                <a:cs typeface="Inter" panose="02000503000000020004"/>
                <a:sym typeface="Inter" panose="02000503000000020004"/>
              </a:defRPr>
            </a:lvl4pPr>
            <a:lvl5pPr marL="2286000" marR="0" lvl="4" indent="-304800" algn="ctr" rtl="0">
              <a:lnSpc>
                <a:spcPct val="100000"/>
              </a:lnSpc>
              <a:spcBef>
                <a:spcPts val="0"/>
              </a:spcBef>
              <a:spcAft>
                <a:spcPts val="0"/>
              </a:spcAft>
              <a:buClr>
                <a:schemeClr val="dk1"/>
              </a:buClr>
              <a:buSzPts val="2400"/>
              <a:buFont typeface="Inter" panose="02000503000000020004"/>
              <a:buNone/>
              <a:defRPr sz="2400" b="0" i="0" u="none" strike="noStrike" cap="none">
                <a:solidFill>
                  <a:schemeClr val="dk1"/>
                </a:solidFill>
                <a:latin typeface="Inter" panose="02000503000000020004"/>
                <a:ea typeface="Inter" panose="02000503000000020004"/>
                <a:cs typeface="Inter" panose="02000503000000020004"/>
                <a:sym typeface="Inter" panose="02000503000000020004"/>
              </a:defRPr>
            </a:lvl5pPr>
            <a:lvl6pPr marL="2743200" marR="0" lvl="5" indent="-304800" algn="ctr" rtl="0">
              <a:lnSpc>
                <a:spcPct val="100000"/>
              </a:lnSpc>
              <a:spcBef>
                <a:spcPts val="0"/>
              </a:spcBef>
              <a:spcAft>
                <a:spcPts val="0"/>
              </a:spcAft>
              <a:buClr>
                <a:schemeClr val="dk1"/>
              </a:buClr>
              <a:buSzPts val="2400"/>
              <a:buFont typeface="Inter" panose="02000503000000020004"/>
              <a:buNone/>
              <a:defRPr sz="2400" b="0" i="0" u="none" strike="noStrike" cap="none">
                <a:solidFill>
                  <a:schemeClr val="dk1"/>
                </a:solidFill>
                <a:latin typeface="Inter" panose="02000503000000020004"/>
                <a:ea typeface="Inter" panose="02000503000000020004"/>
                <a:cs typeface="Inter" panose="02000503000000020004"/>
                <a:sym typeface="Inter" panose="02000503000000020004"/>
              </a:defRPr>
            </a:lvl6pPr>
            <a:lvl7pPr marL="3200400" marR="0" lvl="6" indent="-304800" algn="ctr" rtl="0">
              <a:lnSpc>
                <a:spcPct val="100000"/>
              </a:lnSpc>
              <a:spcBef>
                <a:spcPts val="0"/>
              </a:spcBef>
              <a:spcAft>
                <a:spcPts val="0"/>
              </a:spcAft>
              <a:buClr>
                <a:schemeClr val="dk1"/>
              </a:buClr>
              <a:buSzPts val="2400"/>
              <a:buFont typeface="Inter" panose="02000503000000020004"/>
              <a:buNone/>
              <a:defRPr sz="2400" b="0" i="0" u="none" strike="noStrike" cap="none">
                <a:solidFill>
                  <a:schemeClr val="dk1"/>
                </a:solidFill>
                <a:latin typeface="Inter" panose="02000503000000020004"/>
                <a:ea typeface="Inter" panose="02000503000000020004"/>
                <a:cs typeface="Inter" panose="02000503000000020004"/>
                <a:sym typeface="Inter" panose="02000503000000020004"/>
              </a:defRPr>
            </a:lvl7pPr>
            <a:lvl8pPr marL="3657600" marR="0" lvl="7" indent="-304800" algn="ctr" rtl="0">
              <a:lnSpc>
                <a:spcPct val="100000"/>
              </a:lnSpc>
              <a:spcBef>
                <a:spcPts val="0"/>
              </a:spcBef>
              <a:spcAft>
                <a:spcPts val="0"/>
              </a:spcAft>
              <a:buClr>
                <a:schemeClr val="dk1"/>
              </a:buClr>
              <a:buSzPts val="2400"/>
              <a:buFont typeface="Inter" panose="02000503000000020004"/>
              <a:buNone/>
              <a:defRPr sz="2400" b="0" i="0" u="none" strike="noStrike" cap="none">
                <a:solidFill>
                  <a:schemeClr val="dk1"/>
                </a:solidFill>
                <a:latin typeface="Inter" panose="02000503000000020004"/>
                <a:ea typeface="Inter" panose="02000503000000020004"/>
                <a:cs typeface="Inter" panose="02000503000000020004"/>
                <a:sym typeface="Inter" panose="02000503000000020004"/>
              </a:defRPr>
            </a:lvl8pPr>
            <a:lvl9pPr marL="4114800" marR="0" lvl="8" indent="-304800" algn="ctr" rtl="0">
              <a:lnSpc>
                <a:spcPct val="100000"/>
              </a:lnSpc>
              <a:spcBef>
                <a:spcPts val="0"/>
              </a:spcBef>
              <a:spcAft>
                <a:spcPts val="0"/>
              </a:spcAft>
              <a:buClr>
                <a:schemeClr val="dk1"/>
              </a:buClr>
              <a:buSzPts val="2400"/>
              <a:buFont typeface="Inter" panose="02000503000000020004"/>
              <a:buNone/>
              <a:defRPr sz="2400" b="0" i="0" u="none" strike="noStrike" cap="none">
                <a:solidFill>
                  <a:schemeClr val="dk1"/>
                </a:solidFill>
                <a:latin typeface="Inter" panose="02000503000000020004"/>
                <a:ea typeface="Inter" panose="02000503000000020004"/>
                <a:cs typeface="Inter" panose="02000503000000020004"/>
                <a:sym typeface="Inter" panose="02000503000000020004"/>
              </a:defRPr>
            </a:lvl9pPr>
          </a:lstStyle>
          <a:p>
            <a:pPr marL="0" lvl="0" indent="0" algn="l" rtl="0">
              <a:spcBef>
                <a:spcPts val="0"/>
              </a:spcBef>
              <a:spcAft>
                <a:spcPts val="0"/>
              </a:spcAft>
              <a:buNone/>
            </a:pPr>
            <a:r>
              <a:rPr lang="en-US" altLang="en-GB"/>
              <a:t>Social media sharing</a:t>
            </a:r>
            <a:endParaRPr lang="en-US" altLang="en-GB"/>
          </a:p>
        </p:txBody>
      </p:sp>
      <p:sp>
        <p:nvSpPr>
          <p:cNvPr id="809" name="Google Shape;809;p34"/>
          <p:cNvSpPr txBox="1"/>
          <p:nvPr>
            <p:custDataLst>
              <p:tags r:id="rId4"/>
            </p:custDataLst>
          </p:nvPr>
        </p:nvSpPr>
        <p:spPr>
          <a:xfrm>
            <a:off x="1671175" y="1437420"/>
            <a:ext cx="4615500" cy="6750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lvl="0" indent="0" algn="l" rtl="0">
              <a:spcBef>
                <a:spcPts val="0"/>
              </a:spcBef>
              <a:spcAft>
                <a:spcPts val="0"/>
              </a:spcAft>
              <a:buNone/>
            </a:pPr>
            <a:r>
              <a:rPr lang="en-GB"/>
              <a:t>Create image variations by applying fuzzy logic to define subtle differences</a:t>
            </a:r>
            <a:r>
              <a:rPr lang="en-US" altLang="en-GB"/>
              <a:t>.</a:t>
            </a:r>
            <a:endParaRPr lang="en-US" altLang="en-GB"/>
          </a:p>
        </p:txBody>
      </p:sp>
      <p:sp>
        <p:nvSpPr>
          <p:cNvPr id="810" name="Google Shape;810;p34"/>
          <p:cNvSpPr txBox="1"/>
          <p:nvPr>
            <p:custDataLst>
              <p:tags r:id="rId5"/>
            </p:custDataLst>
          </p:nvPr>
        </p:nvSpPr>
        <p:spPr>
          <a:xfrm>
            <a:off x="1671175" y="2649598"/>
            <a:ext cx="4615500" cy="6750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lvl="0" indent="0" algn="l" rtl="0">
              <a:spcBef>
                <a:spcPts val="0"/>
              </a:spcBef>
              <a:spcAft>
                <a:spcPts val="0"/>
              </a:spcAft>
              <a:buNone/>
            </a:pPr>
            <a:r>
              <a:rPr lang="en-GB"/>
              <a:t>Fine-tune images using fuzzy logic based on user feedback.</a:t>
            </a:r>
            <a:endParaRPr lang="en-GB"/>
          </a:p>
        </p:txBody>
      </p:sp>
      <p:sp>
        <p:nvSpPr>
          <p:cNvPr id="811" name="Google Shape;811;p34"/>
          <p:cNvSpPr txBox="1"/>
          <p:nvPr>
            <p:custDataLst>
              <p:tags r:id="rId6"/>
            </p:custDataLst>
          </p:nvPr>
        </p:nvSpPr>
        <p:spPr>
          <a:xfrm>
            <a:off x="1671175" y="3861745"/>
            <a:ext cx="4615500" cy="6750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04800" algn="ctr" rtl="0">
              <a:lnSpc>
                <a:spcPct val="100000"/>
              </a:lnSpc>
              <a:spcBef>
                <a:spcPts val="0"/>
              </a:spcBef>
              <a:spcAft>
                <a:spcPts val="0"/>
              </a:spcAft>
              <a:buClr>
                <a:schemeClr val="dk1"/>
              </a:buClr>
              <a:buSzPts val="1200"/>
              <a:buFont typeface="Lato" panose="020F0502020204030203"/>
              <a:buNone/>
              <a:defRPr sz="12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lvl="0" indent="0" algn="l" rtl="0">
              <a:spcBef>
                <a:spcPts val="0"/>
              </a:spcBef>
              <a:spcAft>
                <a:spcPts val="0"/>
              </a:spcAft>
              <a:buNone/>
            </a:pPr>
            <a:r>
              <a:rPr lang="en-GB"/>
              <a:t>Enhance images using fuzzy adjustments tailored to platform-specific preferences before sharing.</a:t>
            </a:r>
            <a:endParaRPr lang="en-GB"/>
          </a:p>
        </p:txBody>
      </p:sp>
      <p:sp>
        <p:nvSpPr>
          <p:cNvPr id="812" name="Google Shape;812;p34"/>
          <p:cNvSpPr txBox="1"/>
          <p:nvPr>
            <p:ph type="title" idx="4294967295"/>
            <p:custDataLst>
              <p:tags r:id="rId7"/>
            </p:custDataLst>
          </p:nvPr>
        </p:nvSpPr>
        <p:spPr>
          <a:xfrm>
            <a:off x="748925" y="1216333"/>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lt1"/>
                </a:solidFill>
              </a:rPr>
              <a:t>04</a:t>
            </a:r>
            <a:endParaRPr lang="en-US">
              <a:solidFill>
                <a:schemeClr val="lt1"/>
              </a:solidFill>
            </a:endParaRPr>
          </a:p>
        </p:txBody>
      </p:sp>
      <p:sp>
        <p:nvSpPr>
          <p:cNvPr id="813" name="Google Shape;813;p34"/>
          <p:cNvSpPr txBox="1"/>
          <p:nvPr>
            <p:custDataLst>
              <p:tags r:id="rId8"/>
            </p:custDataLst>
          </p:nvPr>
        </p:nvSpPr>
        <p:spPr>
          <a:xfrm>
            <a:off x="748925" y="2425746"/>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nter" panose="02000503000000020004"/>
              <a:buNone/>
              <a:defRPr sz="3000" b="1" i="0" u="none" strike="noStrike" cap="none">
                <a:solidFill>
                  <a:schemeClr val="dk1"/>
                </a:solidFill>
                <a:latin typeface="Inter" panose="02000503000000020004"/>
                <a:ea typeface="Inter" panose="02000503000000020004"/>
                <a:cs typeface="Inter" panose="02000503000000020004"/>
                <a:sym typeface="Inter" panose="02000503000000020004"/>
              </a:defRPr>
            </a:lvl1pPr>
            <a:lvl2pPr marR="0" lvl="1" algn="l" rtl="0">
              <a:lnSpc>
                <a:spcPct val="100000"/>
              </a:lnSpc>
              <a:spcBef>
                <a:spcPts val="0"/>
              </a:spcBef>
              <a:spcAft>
                <a:spcPts val="0"/>
              </a:spcAft>
              <a:buClr>
                <a:schemeClr val="dk1"/>
              </a:buClr>
              <a:buSzPts val="3000"/>
              <a:buFont typeface="Inter" panose="02000503000000020004"/>
              <a:buNone/>
              <a:defRPr sz="3000" b="1" i="0" u="none" strike="noStrike" cap="none">
                <a:solidFill>
                  <a:schemeClr val="dk1"/>
                </a:solidFill>
                <a:latin typeface="Inter" panose="02000503000000020004"/>
                <a:ea typeface="Inter" panose="02000503000000020004"/>
                <a:cs typeface="Inter" panose="02000503000000020004"/>
                <a:sym typeface="Inter" panose="02000503000000020004"/>
              </a:defRPr>
            </a:lvl2pPr>
            <a:lvl3pPr marR="0" lvl="2" algn="l" rtl="0">
              <a:lnSpc>
                <a:spcPct val="100000"/>
              </a:lnSpc>
              <a:spcBef>
                <a:spcPts val="0"/>
              </a:spcBef>
              <a:spcAft>
                <a:spcPts val="0"/>
              </a:spcAft>
              <a:buClr>
                <a:schemeClr val="dk1"/>
              </a:buClr>
              <a:buSzPts val="3000"/>
              <a:buFont typeface="Inter" panose="02000503000000020004"/>
              <a:buNone/>
              <a:defRPr sz="3000" b="1" i="0" u="none" strike="noStrike" cap="none">
                <a:solidFill>
                  <a:schemeClr val="dk1"/>
                </a:solidFill>
                <a:latin typeface="Inter" panose="02000503000000020004"/>
                <a:ea typeface="Inter" panose="02000503000000020004"/>
                <a:cs typeface="Inter" panose="02000503000000020004"/>
                <a:sym typeface="Inter" panose="02000503000000020004"/>
              </a:defRPr>
            </a:lvl3pPr>
            <a:lvl4pPr marR="0" lvl="3" algn="l" rtl="0">
              <a:lnSpc>
                <a:spcPct val="100000"/>
              </a:lnSpc>
              <a:spcBef>
                <a:spcPts val="0"/>
              </a:spcBef>
              <a:spcAft>
                <a:spcPts val="0"/>
              </a:spcAft>
              <a:buClr>
                <a:schemeClr val="dk1"/>
              </a:buClr>
              <a:buSzPts val="3000"/>
              <a:buFont typeface="Inter" panose="02000503000000020004"/>
              <a:buNone/>
              <a:defRPr sz="3000" b="1" i="0" u="none" strike="noStrike" cap="none">
                <a:solidFill>
                  <a:schemeClr val="dk1"/>
                </a:solidFill>
                <a:latin typeface="Inter" panose="02000503000000020004"/>
                <a:ea typeface="Inter" panose="02000503000000020004"/>
                <a:cs typeface="Inter" panose="02000503000000020004"/>
                <a:sym typeface="Inter" panose="02000503000000020004"/>
              </a:defRPr>
            </a:lvl4pPr>
            <a:lvl5pPr marR="0" lvl="4" algn="l" rtl="0">
              <a:lnSpc>
                <a:spcPct val="100000"/>
              </a:lnSpc>
              <a:spcBef>
                <a:spcPts val="0"/>
              </a:spcBef>
              <a:spcAft>
                <a:spcPts val="0"/>
              </a:spcAft>
              <a:buClr>
                <a:schemeClr val="dk1"/>
              </a:buClr>
              <a:buSzPts val="3000"/>
              <a:buFont typeface="Inter" panose="02000503000000020004"/>
              <a:buNone/>
              <a:defRPr sz="3000" b="1" i="0" u="none" strike="noStrike" cap="none">
                <a:solidFill>
                  <a:schemeClr val="dk1"/>
                </a:solidFill>
                <a:latin typeface="Inter" panose="02000503000000020004"/>
                <a:ea typeface="Inter" panose="02000503000000020004"/>
                <a:cs typeface="Inter" panose="02000503000000020004"/>
                <a:sym typeface="Inter" panose="02000503000000020004"/>
              </a:defRPr>
            </a:lvl5pPr>
            <a:lvl6pPr marR="0" lvl="5" algn="l" rtl="0">
              <a:lnSpc>
                <a:spcPct val="100000"/>
              </a:lnSpc>
              <a:spcBef>
                <a:spcPts val="0"/>
              </a:spcBef>
              <a:spcAft>
                <a:spcPts val="0"/>
              </a:spcAft>
              <a:buClr>
                <a:schemeClr val="dk1"/>
              </a:buClr>
              <a:buSzPts val="3000"/>
              <a:buFont typeface="Inter" panose="02000503000000020004"/>
              <a:buNone/>
              <a:defRPr sz="3000" b="1" i="0" u="none" strike="noStrike" cap="none">
                <a:solidFill>
                  <a:schemeClr val="dk1"/>
                </a:solidFill>
                <a:latin typeface="Inter" panose="02000503000000020004"/>
                <a:ea typeface="Inter" panose="02000503000000020004"/>
                <a:cs typeface="Inter" panose="02000503000000020004"/>
                <a:sym typeface="Inter" panose="02000503000000020004"/>
              </a:defRPr>
            </a:lvl6pPr>
            <a:lvl7pPr marR="0" lvl="6" algn="l" rtl="0">
              <a:lnSpc>
                <a:spcPct val="100000"/>
              </a:lnSpc>
              <a:spcBef>
                <a:spcPts val="0"/>
              </a:spcBef>
              <a:spcAft>
                <a:spcPts val="0"/>
              </a:spcAft>
              <a:buClr>
                <a:schemeClr val="dk1"/>
              </a:buClr>
              <a:buSzPts val="3000"/>
              <a:buFont typeface="Inter" panose="02000503000000020004"/>
              <a:buNone/>
              <a:defRPr sz="3000" b="1" i="0" u="none" strike="noStrike" cap="none">
                <a:solidFill>
                  <a:schemeClr val="dk1"/>
                </a:solidFill>
                <a:latin typeface="Inter" panose="02000503000000020004"/>
                <a:ea typeface="Inter" panose="02000503000000020004"/>
                <a:cs typeface="Inter" panose="02000503000000020004"/>
                <a:sym typeface="Inter" panose="02000503000000020004"/>
              </a:defRPr>
            </a:lvl7pPr>
            <a:lvl8pPr marR="0" lvl="7" algn="l" rtl="0">
              <a:lnSpc>
                <a:spcPct val="100000"/>
              </a:lnSpc>
              <a:spcBef>
                <a:spcPts val="0"/>
              </a:spcBef>
              <a:spcAft>
                <a:spcPts val="0"/>
              </a:spcAft>
              <a:buClr>
                <a:schemeClr val="dk1"/>
              </a:buClr>
              <a:buSzPts val="3000"/>
              <a:buFont typeface="Inter" panose="02000503000000020004"/>
              <a:buNone/>
              <a:defRPr sz="3000" b="1" i="0" u="none" strike="noStrike" cap="none">
                <a:solidFill>
                  <a:schemeClr val="dk1"/>
                </a:solidFill>
                <a:latin typeface="Inter" panose="02000503000000020004"/>
                <a:ea typeface="Inter" panose="02000503000000020004"/>
                <a:cs typeface="Inter" panose="02000503000000020004"/>
                <a:sym typeface="Inter" panose="02000503000000020004"/>
              </a:defRPr>
            </a:lvl8pPr>
            <a:lvl9pPr marR="0" lvl="8" algn="l" rtl="0">
              <a:lnSpc>
                <a:spcPct val="100000"/>
              </a:lnSpc>
              <a:spcBef>
                <a:spcPts val="0"/>
              </a:spcBef>
              <a:spcAft>
                <a:spcPts val="0"/>
              </a:spcAft>
              <a:buClr>
                <a:schemeClr val="dk1"/>
              </a:buClr>
              <a:buSzPts val="3000"/>
              <a:buFont typeface="Inter" panose="02000503000000020004"/>
              <a:buNone/>
              <a:defRPr sz="3000" b="1" i="0" u="none" strike="noStrike" cap="none">
                <a:solidFill>
                  <a:schemeClr val="dk1"/>
                </a:solidFill>
                <a:latin typeface="Inter" panose="02000503000000020004"/>
                <a:ea typeface="Inter" panose="02000503000000020004"/>
                <a:cs typeface="Inter" panose="02000503000000020004"/>
                <a:sym typeface="Inter" panose="02000503000000020004"/>
              </a:defRPr>
            </a:lvl9pPr>
          </a:lstStyle>
          <a:p>
            <a:pPr marL="0" lvl="0" indent="0" algn="l" rtl="0">
              <a:spcBef>
                <a:spcPts val="0"/>
              </a:spcBef>
              <a:spcAft>
                <a:spcPts val="0"/>
              </a:spcAft>
              <a:buNone/>
            </a:pPr>
            <a:r>
              <a:rPr lang="en-US">
                <a:solidFill>
                  <a:schemeClr val="lt1"/>
                </a:solidFill>
              </a:rPr>
              <a:t>05</a:t>
            </a:r>
            <a:endParaRPr lang="en-US">
              <a:solidFill>
                <a:schemeClr val="lt1"/>
              </a:solidFill>
            </a:endParaRPr>
          </a:p>
        </p:txBody>
      </p:sp>
      <p:sp>
        <p:nvSpPr>
          <p:cNvPr id="814" name="Google Shape;814;p34"/>
          <p:cNvSpPr txBox="1"/>
          <p:nvPr>
            <p:custDataLst>
              <p:tags r:id="rId9"/>
            </p:custDataLst>
          </p:nvPr>
        </p:nvSpPr>
        <p:spPr>
          <a:xfrm>
            <a:off x="748925" y="3635158"/>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nter" panose="02000503000000020004"/>
              <a:buNone/>
              <a:defRPr sz="3000" b="1" i="0" u="none" strike="noStrike" cap="none">
                <a:solidFill>
                  <a:schemeClr val="dk1"/>
                </a:solidFill>
                <a:latin typeface="Inter" panose="02000503000000020004"/>
                <a:ea typeface="Inter" panose="02000503000000020004"/>
                <a:cs typeface="Inter" panose="02000503000000020004"/>
                <a:sym typeface="Inter" panose="02000503000000020004"/>
              </a:defRPr>
            </a:lvl1pPr>
            <a:lvl2pPr marR="0" lvl="1" algn="l" rtl="0">
              <a:lnSpc>
                <a:spcPct val="100000"/>
              </a:lnSpc>
              <a:spcBef>
                <a:spcPts val="0"/>
              </a:spcBef>
              <a:spcAft>
                <a:spcPts val="0"/>
              </a:spcAft>
              <a:buClr>
                <a:schemeClr val="dk1"/>
              </a:buClr>
              <a:buSzPts val="3000"/>
              <a:buFont typeface="Inter" panose="02000503000000020004"/>
              <a:buNone/>
              <a:defRPr sz="3000" b="1" i="0" u="none" strike="noStrike" cap="none">
                <a:solidFill>
                  <a:schemeClr val="dk1"/>
                </a:solidFill>
                <a:latin typeface="Inter" panose="02000503000000020004"/>
                <a:ea typeface="Inter" panose="02000503000000020004"/>
                <a:cs typeface="Inter" panose="02000503000000020004"/>
                <a:sym typeface="Inter" panose="02000503000000020004"/>
              </a:defRPr>
            </a:lvl2pPr>
            <a:lvl3pPr marR="0" lvl="2" algn="l" rtl="0">
              <a:lnSpc>
                <a:spcPct val="100000"/>
              </a:lnSpc>
              <a:spcBef>
                <a:spcPts val="0"/>
              </a:spcBef>
              <a:spcAft>
                <a:spcPts val="0"/>
              </a:spcAft>
              <a:buClr>
                <a:schemeClr val="dk1"/>
              </a:buClr>
              <a:buSzPts val="3000"/>
              <a:buFont typeface="Inter" panose="02000503000000020004"/>
              <a:buNone/>
              <a:defRPr sz="3000" b="1" i="0" u="none" strike="noStrike" cap="none">
                <a:solidFill>
                  <a:schemeClr val="dk1"/>
                </a:solidFill>
                <a:latin typeface="Inter" panose="02000503000000020004"/>
                <a:ea typeface="Inter" panose="02000503000000020004"/>
                <a:cs typeface="Inter" panose="02000503000000020004"/>
                <a:sym typeface="Inter" panose="02000503000000020004"/>
              </a:defRPr>
            </a:lvl3pPr>
            <a:lvl4pPr marR="0" lvl="3" algn="l" rtl="0">
              <a:lnSpc>
                <a:spcPct val="100000"/>
              </a:lnSpc>
              <a:spcBef>
                <a:spcPts val="0"/>
              </a:spcBef>
              <a:spcAft>
                <a:spcPts val="0"/>
              </a:spcAft>
              <a:buClr>
                <a:schemeClr val="dk1"/>
              </a:buClr>
              <a:buSzPts val="3000"/>
              <a:buFont typeface="Inter" panose="02000503000000020004"/>
              <a:buNone/>
              <a:defRPr sz="3000" b="1" i="0" u="none" strike="noStrike" cap="none">
                <a:solidFill>
                  <a:schemeClr val="dk1"/>
                </a:solidFill>
                <a:latin typeface="Inter" panose="02000503000000020004"/>
                <a:ea typeface="Inter" panose="02000503000000020004"/>
                <a:cs typeface="Inter" panose="02000503000000020004"/>
                <a:sym typeface="Inter" panose="02000503000000020004"/>
              </a:defRPr>
            </a:lvl4pPr>
            <a:lvl5pPr marR="0" lvl="4" algn="l" rtl="0">
              <a:lnSpc>
                <a:spcPct val="100000"/>
              </a:lnSpc>
              <a:spcBef>
                <a:spcPts val="0"/>
              </a:spcBef>
              <a:spcAft>
                <a:spcPts val="0"/>
              </a:spcAft>
              <a:buClr>
                <a:schemeClr val="dk1"/>
              </a:buClr>
              <a:buSzPts val="3000"/>
              <a:buFont typeface="Inter" panose="02000503000000020004"/>
              <a:buNone/>
              <a:defRPr sz="3000" b="1" i="0" u="none" strike="noStrike" cap="none">
                <a:solidFill>
                  <a:schemeClr val="dk1"/>
                </a:solidFill>
                <a:latin typeface="Inter" panose="02000503000000020004"/>
                <a:ea typeface="Inter" panose="02000503000000020004"/>
                <a:cs typeface="Inter" panose="02000503000000020004"/>
                <a:sym typeface="Inter" panose="02000503000000020004"/>
              </a:defRPr>
            </a:lvl5pPr>
            <a:lvl6pPr marR="0" lvl="5" algn="l" rtl="0">
              <a:lnSpc>
                <a:spcPct val="100000"/>
              </a:lnSpc>
              <a:spcBef>
                <a:spcPts val="0"/>
              </a:spcBef>
              <a:spcAft>
                <a:spcPts val="0"/>
              </a:spcAft>
              <a:buClr>
                <a:schemeClr val="dk1"/>
              </a:buClr>
              <a:buSzPts val="3000"/>
              <a:buFont typeface="Inter" panose="02000503000000020004"/>
              <a:buNone/>
              <a:defRPr sz="3000" b="1" i="0" u="none" strike="noStrike" cap="none">
                <a:solidFill>
                  <a:schemeClr val="dk1"/>
                </a:solidFill>
                <a:latin typeface="Inter" panose="02000503000000020004"/>
                <a:ea typeface="Inter" panose="02000503000000020004"/>
                <a:cs typeface="Inter" panose="02000503000000020004"/>
                <a:sym typeface="Inter" panose="02000503000000020004"/>
              </a:defRPr>
            </a:lvl6pPr>
            <a:lvl7pPr marR="0" lvl="6" algn="l" rtl="0">
              <a:lnSpc>
                <a:spcPct val="100000"/>
              </a:lnSpc>
              <a:spcBef>
                <a:spcPts val="0"/>
              </a:spcBef>
              <a:spcAft>
                <a:spcPts val="0"/>
              </a:spcAft>
              <a:buClr>
                <a:schemeClr val="dk1"/>
              </a:buClr>
              <a:buSzPts val="3000"/>
              <a:buFont typeface="Inter" panose="02000503000000020004"/>
              <a:buNone/>
              <a:defRPr sz="3000" b="1" i="0" u="none" strike="noStrike" cap="none">
                <a:solidFill>
                  <a:schemeClr val="dk1"/>
                </a:solidFill>
                <a:latin typeface="Inter" panose="02000503000000020004"/>
                <a:ea typeface="Inter" panose="02000503000000020004"/>
                <a:cs typeface="Inter" panose="02000503000000020004"/>
                <a:sym typeface="Inter" panose="02000503000000020004"/>
              </a:defRPr>
            </a:lvl7pPr>
            <a:lvl8pPr marR="0" lvl="7" algn="l" rtl="0">
              <a:lnSpc>
                <a:spcPct val="100000"/>
              </a:lnSpc>
              <a:spcBef>
                <a:spcPts val="0"/>
              </a:spcBef>
              <a:spcAft>
                <a:spcPts val="0"/>
              </a:spcAft>
              <a:buClr>
                <a:schemeClr val="dk1"/>
              </a:buClr>
              <a:buSzPts val="3000"/>
              <a:buFont typeface="Inter" panose="02000503000000020004"/>
              <a:buNone/>
              <a:defRPr sz="3000" b="1" i="0" u="none" strike="noStrike" cap="none">
                <a:solidFill>
                  <a:schemeClr val="dk1"/>
                </a:solidFill>
                <a:latin typeface="Inter" panose="02000503000000020004"/>
                <a:ea typeface="Inter" panose="02000503000000020004"/>
                <a:cs typeface="Inter" panose="02000503000000020004"/>
                <a:sym typeface="Inter" panose="02000503000000020004"/>
              </a:defRPr>
            </a:lvl8pPr>
            <a:lvl9pPr marR="0" lvl="8" algn="l" rtl="0">
              <a:lnSpc>
                <a:spcPct val="100000"/>
              </a:lnSpc>
              <a:spcBef>
                <a:spcPts val="0"/>
              </a:spcBef>
              <a:spcAft>
                <a:spcPts val="0"/>
              </a:spcAft>
              <a:buClr>
                <a:schemeClr val="dk1"/>
              </a:buClr>
              <a:buSzPts val="3000"/>
              <a:buFont typeface="Inter" panose="02000503000000020004"/>
              <a:buNone/>
              <a:defRPr sz="3000" b="1" i="0" u="none" strike="noStrike" cap="none">
                <a:solidFill>
                  <a:schemeClr val="dk1"/>
                </a:solidFill>
                <a:latin typeface="Inter" panose="02000503000000020004"/>
                <a:ea typeface="Inter" panose="02000503000000020004"/>
                <a:cs typeface="Inter" panose="02000503000000020004"/>
                <a:sym typeface="Inter" panose="02000503000000020004"/>
              </a:defRPr>
            </a:lvl9pPr>
          </a:lstStyle>
          <a:p>
            <a:pPr marL="0" lvl="0" indent="0" algn="l" rtl="0">
              <a:spcBef>
                <a:spcPts val="0"/>
              </a:spcBef>
              <a:spcAft>
                <a:spcPts val="0"/>
              </a:spcAft>
              <a:buNone/>
            </a:pPr>
            <a:r>
              <a:rPr lang="en-US">
                <a:solidFill>
                  <a:schemeClr val="lt1"/>
                </a:solidFill>
              </a:rPr>
              <a:t>06</a:t>
            </a:r>
            <a:endParaRPr lang="en-US">
              <a:solidFill>
                <a:schemeClr val="lt1"/>
              </a:solidFill>
            </a:endParaRPr>
          </a:p>
        </p:txBody>
      </p:sp>
      <p:grpSp>
        <p:nvGrpSpPr>
          <p:cNvPr id="815" name="Google Shape;815;p34"/>
          <p:cNvGrpSpPr/>
          <p:nvPr/>
        </p:nvGrpSpPr>
        <p:grpSpPr>
          <a:xfrm>
            <a:off x="6774006" y="1719388"/>
            <a:ext cx="1654854" cy="2546966"/>
            <a:chOff x="-2626734" y="1577166"/>
            <a:chExt cx="1108260" cy="1705710"/>
          </a:xfrm>
        </p:grpSpPr>
        <p:sp>
          <p:nvSpPr>
            <p:cNvPr id="816" name="Google Shape;816;p34"/>
            <p:cNvSpPr/>
            <p:nvPr>
              <p:custDataLst>
                <p:tags r:id="rId10"/>
              </p:custDataLst>
            </p:nvPr>
          </p:nvSpPr>
          <p:spPr>
            <a:xfrm>
              <a:off x="-2479900" y="2441376"/>
              <a:ext cx="841500" cy="841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817" name="Google Shape;817;p34"/>
            <p:cNvGrpSpPr/>
            <p:nvPr/>
          </p:nvGrpSpPr>
          <p:grpSpPr>
            <a:xfrm>
              <a:off x="-2626734" y="1577166"/>
              <a:ext cx="1108260" cy="1631632"/>
              <a:chOff x="-2613198" y="1538012"/>
              <a:chExt cx="1108260" cy="1631632"/>
            </a:xfrm>
          </p:grpSpPr>
          <p:sp>
            <p:nvSpPr>
              <p:cNvPr id="818" name="Google Shape;818;p34"/>
              <p:cNvSpPr/>
              <p:nvPr>
                <p:custDataLst>
                  <p:tags r:id="rId11"/>
                </p:custDataLst>
              </p:nvPr>
            </p:nvSpPr>
            <p:spPr>
              <a:xfrm>
                <a:off x="-2400038" y="2472972"/>
                <a:ext cx="698400" cy="696600"/>
              </a:xfrm>
              <a:prstGeom prst="ellipse">
                <a:avLst/>
              </a:prstGeom>
              <a:solidFill>
                <a:srgbClr val="FFFFFF">
                  <a:alpha val="4063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9" name="Google Shape;819;p34"/>
              <p:cNvSpPr/>
              <p:nvPr>
                <p:custDataLst>
                  <p:tags r:id="rId12"/>
                </p:custDataLst>
              </p:nvPr>
            </p:nvSpPr>
            <p:spPr>
              <a:xfrm>
                <a:off x="-2588936" y="2378523"/>
                <a:ext cx="408125" cy="559763"/>
              </a:xfrm>
              <a:custGeom>
                <a:avLst/>
                <a:gdLst/>
                <a:ahLst/>
                <a:cxnLst/>
                <a:rect l="l" t="t" r="r" b="b"/>
                <a:pathLst>
                  <a:path w="199" h="273" extrusionOk="0">
                    <a:moveTo>
                      <a:pt x="66" y="22"/>
                    </a:moveTo>
                    <a:cubicBezTo>
                      <a:pt x="66" y="22"/>
                      <a:pt x="64" y="27"/>
                      <a:pt x="60" y="36"/>
                    </a:cubicBezTo>
                    <a:cubicBezTo>
                      <a:pt x="56" y="45"/>
                      <a:pt x="51" y="58"/>
                      <a:pt x="45" y="73"/>
                    </a:cubicBezTo>
                    <a:cubicBezTo>
                      <a:pt x="40" y="88"/>
                      <a:pt x="35" y="107"/>
                      <a:pt x="32" y="126"/>
                    </a:cubicBezTo>
                    <a:cubicBezTo>
                      <a:pt x="31" y="135"/>
                      <a:pt x="31" y="145"/>
                      <a:pt x="32" y="155"/>
                    </a:cubicBezTo>
                    <a:cubicBezTo>
                      <a:pt x="33" y="164"/>
                      <a:pt x="35" y="174"/>
                      <a:pt x="39" y="183"/>
                    </a:cubicBezTo>
                    <a:cubicBezTo>
                      <a:pt x="39" y="183"/>
                      <a:pt x="39" y="183"/>
                      <a:pt x="39" y="183"/>
                    </a:cubicBezTo>
                    <a:cubicBezTo>
                      <a:pt x="39" y="183"/>
                      <a:pt x="39" y="183"/>
                      <a:pt x="39" y="183"/>
                    </a:cubicBezTo>
                    <a:cubicBezTo>
                      <a:pt x="39" y="183"/>
                      <a:pt x="39" y="184"/>
                      <a:pt x="39" y="183"/>
                    </a:cubicBezTo>
                    <a:cubicBezTo>
                      <a:pt x="39" y="183"/>
                      <a:pt x="39" y="183"/>
                      <a:pt x="39" y="183"/>
                    </a:cubicBezTo>
                    <a:cubicBezTo>
                      <a:pt x="40" y="184"/>
                      <a:pt x="40" y="184"/>
                      <a:pt x="40" y="184"/>
                    </a:cubicBezTo>
                    <a:cubicBezTo>
                      <a:pt x="41" y="186"/>
                      <a:pt x="41" y="186"/>
                      <a:pt x="41" y="186"/>
                    </a:cubicBezTo>
                    <a:cubicBezTo>
                      <a:pt x="41" y="187"/>
                      <a:pt x="42" y="189"/>
                      <a:pt x="42" y="189"/>
                    </a:cubicBezTo>
                    <a:cubicBezTo>
                      <a:pt x="44" y="192"/>
                      <a:pt x="44" y="192"/>
                      <a:pt x="44" y="192"/>
                    </a:cubicBezTo>
                    <a:cubicBezTo>
                      <a:pt x="44" y="193"/>
                      <a:pt x="45" y="194"/>
                      <a:pt x="46" y="195"/>
                    </a:cubicBezTo>
                    <a:cubicBezTo>
                      <a:pt x="48" y="199"/>
                      <a:pt x="51" y="202"/>
                      <a:pt x="54" y="205"/>
                    </a:cubicBezTo>
                    <a:cubicBezTo>
                      <a:pt x="61" y="212"/>
                      <a:pt x="68" y="217"/>
                      <a:pt x="76" y="221"/>
                    </a:cubicBezTo>
                    <a:cubicBezTo>
                      <a:pt x="93" y="229"/>
                      <a:pt x="111" y="233"/>
                      <a:pt x="126" y="235"/>
                    </a:cubicBezTo>
                    <a:cubicBezTo>
                      <a:pt x="141" y="237"/>
                      <a:pt x="155" y="237"/>
                      <a:pt x="164" y="237"/>
                    </a:cubicBezTo>
                    <a:cubicBezTo>
                      <a:pt x="168" y="237"/>
                      <a:pt x="172" y="236"/>
                      <a:pt x="175" y="236"/>
                    </a:cubicBezTo>
                    <a:cubicBezTo>
                      <a:pt x="177" y="236"/>
                      <a:pt x="178" y="236"/>
                      <a:pt x="178" y="236"/>
                    </a:cubicBezTo>
                    <a:cubicBezTo>
                      <a:pt x="179" y="236"/>
                      <a:pt x="179" y="236"/>
                      <a:pt x="179" y="236"/>
                    </a:cubicBezTo>
                    <a:cubicBezTo>
                      <a:pt x="188" y="235"/>
                      <a:pt x="197" y="242"/>
                      <a:pt x="198" y="252"/>
                    </a:cubicBezTo>
                    <a:cubicBezTo>
                      <a:pt x="199" y="262"/>
                      <a:pt x="192" y="271"/>
                      <a:pt x="182" y="272"/>
                    </a:cubicBezTo>
                    <a:cubicBezTo>
                      <a:pt x="182" y="272"/>
                      <a:pt x="182" y="272"/>
                      <a:pt x="181" y="272"/>
                    </a:cubicBezTo>
                    <a:cubicBezTo>
                      <a:pt x="181" y="272"/>
                      <a:pt x="180" y="272"/>
                      <a:pt x="177" y="272"/>
                    </a:cubicBezTo>
                    <a:cubicBezTo>
                      <a:pt x="174" y="272"/>
                      <a:pt x="170" y="272"/>
                      <a:pt x="165" y="272"/>
                    </a:cubicBezTo>
                    <a:cubicBezTo>
                      <a:pt x="154" y="273"/>
                      <a:pt x="139" y="272"/>
                      <a:pt x="121" y="270"/>
                    </a:cubicBezTo>
                    <a:cubicBezTo>
                      <a:pt x="112" y="268"/>
                      <a:pt x="103" y="266"/>
                      <a:pt x="92" y="264"/>
                    </a:cubicBezTo>
                    <a:cubicBezTo>
                      <a:pt x="82" y="261"/>
                      <a:pt x="71" y="256"/>
                      <a:pt x="61" y="251"/>
                    </a:cubicBezTo>
                    <a:cubicBezTo>
                      <a:pt x="50" y="245"/>
                      <a:pt x="40" y="238"/>
                      <a:pt x="31" y="228"/>
                    </a:cubicBezTo>
                    <a:cubicBezTo>
                      <a:pt x="26" y="223"/>
                      <a:pt x="22" y="218"/>
                      <a:pt x="19" y="213"/>
                    </a:cubicBezTo>
                    <a:cubicBezTo>
                      <a:pt x="18" y="211"/>
                      <a:pt x="17" y="210"/>
                      <a:pt x="16" y="208"/>
                    </a:cubicBezTo>
                    <a:cubicBezTo>
                      <a:pt x="13" y="204"/>
                      <a:pt x="13" y="204"/>
                      <a:pt x="13" y="204"/>
                    </a:cubicBezTo>
                    <a:cubicBezTo>
                      <a:pt x="12" y="202"/>
                      <a:pt x="12" y="201"/>
                      <a:pt x="11" y="199"/>
                    </a:cubicBezTo>
                    <a:cubicBezTo>
                      <a:pt x="11" y="198"/>
                      <a:pt x="11" y="198"/>
                      <a:pt x="11" y="198"/>
                    </a:cubicBezTo>
                    <a:cubicBezTo>
                      <a:pt x="10" y="197"/>
                      <a:pt x="10" y="197"/>
                      <a:pt x="10" y="197"/>
                    </a:cubicBezTo>
                    <a:cubicBezTo>
                      <a:pt x="10" y="196"/>
                      <a:pt x="10" y="196"/>
                      <a:pt x="10" y="196"/>
                    </a:cubicBezTo>
                    <a:cubicBezTo>
                      <a:pt x="10" y="196"/>
                      <a:pt x="10" y="196"/>
                      <a:pt x="10" y="196"/>
                    </a:cubicBezTo>
                    <a:cubicBezTo>
                      <a:pt x="9" y="195"/>
                      <a:pt x="9" y="195"/>
                      <a:pt x="9" y="195"/>
                    </a:cubicBezTo>
                    <a:cubicBezTo>
                      <a:pt x="5" y="183"/>
                      <a:pt x="2" y="170"/>
                      <a:pt x="1" y="158"/>
                    </a:cubicBezTo>
                    <a:cubicBezTo>
                      <a:pt x="0" y="145"/>
                      <a:pt x="0" y="133"/>
                      <a:pt x="2" y="122"/>
                    </a:cubicBezTo>
                    <a:cubicBezTo>
                      <a:pt x="5" y="99"/>
                      <a:pt x="12" y="79"/>
                      <a:pt x="18" y="63"/>
                    </a:cubicBezTo>
                    <a:cubicBezTo>
                      <a:pt x="24" y="47"/>
                      <a:pt x="30" y="34"/>
                      <a:pt x="34" y="25"/>
                    </a:cubicBezTo>
                    <a:cubicBezTo>
                      <a:pt x="38" y="15"/>
                      <a:pt x="40" y="10"/>
                      <a:pt x="40" y="10"/>
                    </a:cubicBezTo>
                    <a:cubicBezTo>
                      <a:pt x="43" y="3"/>
                      <a:pt x="52" y="0"/>
                      <a:pt x="59" y="3"/>
                    </a:cubicBezTo>
                    <a:cubicBezTo>
                      <a:pt x="66" y="6"/>
                      <a:pt x="69" y="14"/>
                      <a:pt x="66" y="21"/>
                    </a:cubicBezTo>
                    <a:lnTo>
                      <a:pt x="66" y="2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0" name="Google Shape;820;p34"/>
              <p:cNvSpPr/>
              <p:nvPr>
                <p:custDataLst>
                  <p:tags r:id="rId13"/>
                </p:custDataLst>
              </p:nvPr>
            </p:nvSpPr>
            <p:spPr>
              <a:xfrm>
                <a:off x="-2517016" y="2362060"/>
                <a:ext cx="90117" cy="67588"/>
              </a:xfrm>
              <a:custGeom>
                <a:avLst/>
                <a:gdLst/>
                <a:ahLst/>
                <a:cxnLst/>
                <a:rect l="l" t="t" r="r" b="b"/>
                <a:pathLst>
                  <a:path w="44" h="33" extrusionOk="0">
                    <a:moveTo>
                      <a:pt x="15" y="1"/>
                    </a:moveTo>
                    <a:cubicBezTo>
                      <a:pt x="13" y="0"/>
                      <a:pt x="12" y="0"/>
                      <a:pt x="10" y="0"/>
                    </a:cubicBezTo>
                    <a:cubicBezTo>
                      <a:pt x="6" y="0"/>
                      <a:pt x="3" y="2"/>
                      <a:pt x="2" y="5"/>
                    </a:cubicBezTo>
                    <a:cubicBezTo>
                      <a:pt x="0" y="8"/>
                      <a:pt x="0" y="12"/>
                      <a:pt x="2" y="15"/>
                    </a:cubicBezTo>
                    <a:cubicBezTo>
                      <a:pt x="3" y="18"/>
                      <a:pt x="5" y="20"/>
                      <a:pt x="9" y="22"/>
                    </a:cubicBezTo>
                    <a:cubicBezTo>
                      <a:pt x="13" y="24"/>
                      <a:pt x="18" y="26"/>
                      <a:pt x="23" y="28"/>
                    </a:cubicBezTo>
                    <a:cubicBezTo>
                      <a:pt x="25" y="29"/>
                      <a:pt x="28" y="30"/>
                      <a:pt x="31" y="31"/>
                    </a:cubicBezTo>
                    <a:cubicBezTo>
                      <a:pt x="36" y="33"/>
                      <a:pt x="41" y="30"/>
                      <a:pt x="43" y="25"/>
                    </a:cubicBezTo>
                    <a:cubicBezTo>
                      <a:pt x="44" y="23"/>
                      <a:pt x="44" y="20"/>
                      <a:pt x="43" y="17"/>
                    </a:cubicBezTo>
                    <a:cubicBezTo>
                      <a:pt x="41" y="14"/>
                      <a:pt x="39" y="13"/>
                      <a:pt x="36" y="11"/>
                    </a:cubicBezTo>
                    <a:cubicBezTo>
                      <a:pt x="31" y="8"/>
                      <a:pt x="25" y="5"/>
                      <a:pt x="20" y="3"/>
                    </a:cubicBezTo>
                    <a:cubicBezTo>
                      <a:pt x="18" y="2"/>
                      <a:pt x="17" y="2"/>
                      <a:pt x="15"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1" name="Google Shape;821;p34"/>
              <p:cNvSpPr/>
              <p:nvPr>
                <p:custDataLst>
                  <p:tags r:id="rId14"/>
                </p:custDataLst>
              </p:nvPr>
            </p:nvSpPr>
            <p:spPr>
              <a:xfrm>
                <a:off x="-2527414" y="2232950"/>
                <a:ext cx="182833" cy="169835"/>
              </a:xfrm>
              <a:custGeom>
                <a:avLst/>
                <a:gdLst/>
                <a:ahLst/>
                <a:cxnLst/>
                <a:rect l="l" t="t" r="r" b="b"/>
                <a:pathLst>
                  <a:path w="89" h="83" extrusionOk="0">
                    <a:moveTo>
                      <a:pt x="28" y="73"/>
                    </a:moveTo>
                    <a:cubicBezTo>
                      <a:pt x="8" y="62"/>
                      <a:pt x="0" y="38"/>
                      <a:pt x="10" y="17"/>
                    </a:cubicBezTo>
                    <a:cubicBezTo>
                      <a:pt x="14" y="10"/>
                      <a:pt x="20" y="4"/>
                      <a:pt x="28" y="0"/>
                    </a:cubicBezTo>
                    <a:cubicBezTo>
                      <a:pt x="39" y="21"/>
                      <a:pt x="39" y="21"/>
                      <a:pt x="39" y="21"/>
                    </a:cubicBezTo>
                    <a:cubicBezTo>
                      <a:pt x="36" y="23"/>
                      <a:pt x="33" y="25"/>
                      <a:pt x="32" y="28"/>
                    </a:cubicBezTo>
                    <a:cubicBezTo>
                      <a:pt x="27" y="37"/>
                      <a:pt x="31" y="47"/>
                      <a:pt x="39" y="51"/>
                    </a:cubicBezTo>
                    <a:cubicBezTo>
                      <a:pt x="47" y="56"/>
                      <a:pt x="58" y="52"/>
                      <a:pt x="62" y="44"/>
                    </a:cubicBezTo>
                    <a:cubicBezTo>
                      <a:pt x="64" y="41"/>
                      <a:pt x="64" y="37"/>
                      <a:pt x="64" y="34"/>
                    </a:cubicBezTo>
                    <a:cubicBezTo>
                      <a:pt x="87" y="30"/>
                      <a:pt x="87" y="30"/>
                      <a:pt x="87" y="30"/>
                    </a:cubicBezTo>
                    <a:cubicBezTo>
                      <a:pt x="89" y="38"/>
                      <a:pt x="87" y="47"/>
                      <a:pt x="83" y="55"/>
                    </a:cubicBezTo>
                    <a:cubicBezTo>
                      <a:pt x="73" y="75"/>
                      <a:pt x="48" y="83"/>
                      <a:pt x="28" y="7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2" name="Google Shape;822;p34"/>
              <p:cNvSpPr/>
              <p:nvPr>
                <p:custDataLst>
                  <p:tags r:id="rId15"/>
                </p:custDataLst>
              </p:nvPr>
            </p:nvSpPr>
            <p:spPr>
              <a:xfrm>
                <a:off x="-2566407" y="2453909"/>
                <a:ext cx="112646" cy="55456"/>
              </a:xfrm>
              <a:custGeom>
                <a:avLst/>
                <a:gdLst/>
                <a:ahLst/>
                <a:cxnLst/>
                <a:rect l="l" t="t" r="r" b="b"/>
                <a:pathLst>
                  <a:path w="55" h="27" extrusionOk="0">
                    <a:moveTo>
                      <a:pt x="0" y="6"/>
                    </a:moveTo>
                    <a:cubicBezTo>
                      <a:pt x="0" y="4"/>
                      <a:pt x="1" y="2"/>
                      <a:pt x="2" y="0"/>
                    </a:cubicBezTo>
                    <a:cubicBezTo>
                      <a:pt x="55" y="21"/>
                      <a:pt x="55" y="21"/>
                      <a:pt x="55" y="21"/>
                    </a:cubicBezTo>
                    <a:cubicBezTo>
                      <a:pt x="54" y="23"/>
                      <a:pt x="53" y="25"/>
                      <a:pt x="53" y="27"/>
                    </a:cubicBezTo>
                    <a:lnTo>
                      <a:pt x="0" y="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3" name="Google Shape;823;p34"/>
              <p:cNvSpPr/>
              <p:nvPr>
                <p:custDataLst>
                  <p:tags r:id="rId16"/>
                </p:custDataLst>
              </p:nvPr>
            </p:nvSpPr>
            <p:spPr>
              <a:xfrm>
                <a:off x="-2595002" y="2536227"/>
                <a:ext cx="114379" cy="46791"/>
              </a:xfrm>
              <a:custGeom>
                <a:avLst/>
                <a:gdLst/>
                <a:ahLst/>
                <a:cxnLst/>
                <a:rect l="l" t="t" r="r" b="b"/>
                <a:pathLst>
                  <a:path w="132" h="54" extrusionOk="0">
                    <a:moveTo>
                      <a:pt x="0" y="16"/>
                    </a:moveTo>
                    <a:lnTo>
                      <a:pt x="2" y="0"/>
                    </a:lnTo>
                    <a:lnTo>
                      <a:pt x="132" y="40"/>
                    </a:lnTo>
                    <a:lnTo>
                      <a:pt x="128" y="54"/>
                    </a:lnTo>
                    <a:lnTo>
                      <a:pt x="0" y="1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4" name="Google Shape;824;p34"/>
              <p:cNvSpPr/>
              <p:nvPr>
                <p:custDataLst>
                  <p:tags r:id="rId17"/>
                </p:custDataLst>
              </p:nvPr>
            </p:nvSpPr>
            <p:spPr>
              <a:xfrm>
                <a:off x="-2613198" y="2628077"/>
                <a:ext cx="116979" cy="25129"/>
              </a:xfrm>
              <a:custGeom>
                <a:avLst/>
                <a:gdLst/>
                <a:ahLst/>
                <a:cxnLst/>
                <a:rect l="l" t="t" r="r" b="b"/>
                <a:pathLst>
                  <a:path w="57" h="12" extrusionOk="0">
                    <a:moveTo>
                      <a:pt x="0" y="8"/>
                    </a:moveTo>
                    <a:cubicBezTo>
                      <a:pt x="0" y="5"/>
                      <a:pt x="0" y="3"/>
                      <a:pt x="1" y="0"/>
                    </a:cubicBezTo>
                    <a:cubicBezTo>
                      <a:pt x="57" y="7"/>
                      <a:pt x="57" y="7"/>
                      <a:pt x="57" y="7"/>
                    </a:cubicBezTo>
                    <a:cubicBezTo>
                      <a:pt x="57" y="9"/>
                      <a:pt x="57" y="11"/>
                      <a:pt x="57" y="12"/>
                    </a:cubicBezTo>
                    <a:lnTo>
                      <a:pt x="0"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5" name="Google Shape;825;p34"/>
              <p:cNvSpPr/>
              <p:nvPr>
                <p:custDataLst>
                  <p:tags r:id="rId18"/>
                </p:custDataLst>
              </p:nvPr>
            </p:nvSpPr>
            <p:spPr>
              <a:xfrm>
                <a:off x="-2608866" y="2708662"/>
                <a:ext cx="116112" cy="36393"/>
              </a:xfrm>
              <a:custGeom>
                <a:avLst/>
                <a:gdLst/>
                <a:ahLst/>
                <a:cxnLst/>
                <a:rect l="l" t="t" r="r" b="b"/>
                <a:pathLst>
                  <a:path w="57" h="18" extrusionOk="0">
                    <a:moveTo>
                      <a:pt x="1" y="18"/>
                    </a:moveTo>
                    <a:cubicBezTo>
                      <a:pt x="1" y="15"/>
                      <a:pt x="0" y="13"/>
                      <a:pt x="0" y="10"/>
                    </a:cubicBezTo>
                    <a:cubicBezTo>
                      <a:pt x="56" y="0"/>
                      <a:pt x="56" y="0"/>
                      <a:pt x="56" y="0"/>
                    </a:cubicBezTo>
                    <a:cubicBezTo>
                      <a:pt x="56" y="2"/>
                      <a:pt x="56" y="3"/>
                      <a:pt x="57" y="5"/>
                    </a:cubicBezTo>
                    <a:lnTo>
                      <a:pt x="1" y="1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6" name="Google Shape;826;p34"/>
              <p:cNvSpPr/>
              <p:nvPr>
                <p:custDataLst>
                  <p:tags r:id="rId19"/>
                </p:custDataLst>
              </p:nvPr>
            </p:nvSpPr>
            <p:spPr>
              <a:xfrm>
                <a:off x="-2570739" y="2764119"/>
                <a:ext cx="103114" cy="79718"/>
              </a:xfrm>
              <a:custGeom>
                <a:avLst/>
                <a:gdLst/>
                <a:ahLst/>
                <a:cxnLst/>
                <a:rect l="l" t="t" r="r" b="b"/>
                <a:pathLst>
                  <a:path w="119" h="92" extrusionOk="0">
                    <a:moveTo>
                      <a:pt x="12" y="92"/>
                    </a:moveTo>
                    <a:lnTo>
                      <a:pt x="0" y="75"/>
                    </a:lnTo>
                    <a:lnTo>
                      <a:pt x="112" y="0"/>
                    </a:lnTo>
                    <a:lnTo>
                      <a:pt x="119" y="9"/>
                    </a:lnTo>
                    <a:lnTo>
                      <a:pt x="12" y="9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7" name="Google Shape;827;p34"/>
              <p:cNvSpPr/>
              <p:nvPr>
                <p:custDataLst>
                  <p:tags r:id="rId20"/>
                </p:custDataLst>
              </p:nvPr>
            </p:nvSpPr>
            <p:spPr>
              <a:xfrm>
                <a:off x="-2494487" y="2804844"/>
                <a:ext cx="71920" cy="106581"/>
              </a:xfrm>
              <a:custGeom>
                <a:avLst/>
                <a:gdLst/>
                <a:ahLst/>
                <a:cxnLst/>
                <a:rect l="l" t="t" r="r" b="b"/>
                <a:pathLst>
                  <a:path w="35" h="52" extrusionOk="0">
                    <a:moveTo>
                      <a:pt x="7" y="52"/>
                    </a:moveTo>
                    <a:cubicBezTo>
                      <a:pt x="5" y="51"/>
                      <a:pt x="3" y="50"/>
                      <a:pt x="0" y="48"/>
                    </a:cubicBezTo>
                    <a:cubicBezTo>
                      <a:pt x="31" y="0"/>
                      <a:pt x="31" y="0"/>
                      <a:pt x="31" y="0"/>
                    </a:cubicBezTo>
                    <a:cubicBezTo>
                      <a:pt x="32" y="1"/>
                      <a:pt x="33" y="1"/>
                      <a:pt x="35" y="2"/>
                    </a:cubicBezTo>
                    <a:lnTo>
                      <a:pt x="7" y="5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8" name="Google Shape;828;p34"/>
              <p:cNvSpPr/>
              <p:nvPr>
                <p:custDataLst>
                  <p:tags r:id="rId21"/>
                </p:custDataLst>
              </p:nvPr>
            </p:nvSpPr>
            <p:spPr>
              <a:xfrm>
                <a:off x="-2400038" y="2829106"/>
                <a:ext cx="40726" cy="116979"/>
              </a:xfrm>
              <a:custGeom>
                <a:avLst/>
                <a:gdLst/>
                <a:ahLst/>
                <a:cxnLst/>
                <a:rect l="l" t="t" r="r" b="b"/>
                <a:pathLst>
                  <a:path w="47" h="135" extrusionOk="0">
                    <a:moveTo>
                      <a:pt x="16" y="135"/>
                    </a:moveTo>
                    <a:lnTo>
                      <a:pt x="0" y="130"/>
                    </a:lnTo>
                    <a:lnTo>
                      <a:pt x="33" y="0"/>
                    </a:lnTo>
                    <a:lnTo>
                      <a:pt x="47" y="3"/>
                    </a:lnTo>
                    <a:lnTo>
                      <a:pt x="16"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9" name="Google Shape;829;p34"/>
              <p:cNvSpPr/>
              <p:nvPr>
                <p:custDataLst>
                  <p:tags r:id="rId22"/>
                </p:custDataLst>
              </p:nvPr>
            </p:nvSpPr>
            <p:spPr>
              <a:xfrm>
                <a:off x="-2308189" y="2841238"/>
                <a:ext cx="20796" cy="116979"/>
              </a:xfrm>
              <a:custGeom>
                <a:avLst/>
                <a:gdLst/>
                <a:ahLst/>
                <a:cxnLst/>
                <a:rect l="l" t="t" r="r" b="b"/>
                <a:pathLst>
                  <a:path w="24" h="135" extrusionOk="0">
                    <a:moveTo>
                      <a:pt x="17" y="135"/>
                    </a:moveTo>
                    <a:lnTo>
                      <a:pt x="0" y="135"/>
                    </a:lnTo>
                    <a:lnTo>
                      <a:pt x="10" y="0"/>
                    </a:lnTo>
                    <a:lnTo>
                      <a:pt x="24" y="0"/>
                    </a:lnTo>
                    <a:lnTo>
                      <a:pt x="17"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0" name="Google Shape;830;p34"/>
              <p:cNvSpPr/>
              <p:nvPr>
                <p:custDataLst>
                  <p:tags r:id="rId23"/>
                </p:custDataLst>
              </p:nvPr>
            </p:nvSpPr>
            <p:spPr>
              <a:xfrm>
                <a:off x="-2273528" y="2816975"/>
                <a:ext cx="86651" cy="176767"/>
              </a:xfrm>
              <a:custGeom>
                <a:avLst/>
                <a:gdLst/>
                <a:ahLst/>
                <a:cxnLst/>
                <a:rect l="l" t="t" r="r" b="b"/>
                <a:pathLst>
                  <a:path w="42" h="86" extrusionOk="0">
                    <a:moveTo>
                      <a:pt x="20" y="85"/>
                    </a:moveTo>
                    <a:cubicBezTo>
                      <a:pt x="20" y="86"/>
                      <a:pt x="13" y="80"/>
                      <a:pt x="12" y="79"/>
                    </a:cubicBezTo>
                    <a:cubicBezTo>
                      <a:pt x="9" y="75"/>
                      <a:pt x="7" y="72"/>
                      <a:pt x="5" y="68"/>
                    </a:cubicBezTo>
                    <a:cubicBezTo>
                      <a:pt x="1" y="59"/>
                      <a:pt x="0" y="50"/>
                      <a:pt x="1" y="42"/>
                    </a:cubicBezTo>
                    <a:cubicBezTo>
                      <a:pt x="3" y="20"/>
                      <a:pt x="20" y="3"/>
                      <a:pt x="42" y="0"/>
                    </a:cubicBezTo>
                    <a:cubicBezTo>
                      <a:pt x="42" y="0"/>
                      <a:pt x="20" y="84"/>
                      <a:pt x="20"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1" name="Google Shape;831;p34"/>
              <p:cNvSpPr/>
              <p:nvPr>
                <p:custDataLst>
                  <p:tags r:id="rId24"/>
                </p:custDataLst>
              </p:nvPr>
            </p:nvSpPr>
            <p:spPr>
              <a:xfrm>
                <a:off x="-1926926" y="2845570"/>
                <a:ext cx="213160" cy="148173"/>
              </a:xfrm>
              <a:custGeom>
                <a:avLst/>
                <a:gdLst/>
                <a:ahLst/>
                <a:cxnLst/>
                <a:rect l="l" t="t" r="r" b="b"/>
                <a:pathLst>
                  <a:path w="104" h="72" extrusionOk="0">
                    <a:moveTo>
                      <a:pt x="22" y="0"/>
                    </a:moveTo>
                    <a:cubicBezTo>
                      <a:pt x="11" y="0"/>
                      <a:pt x="2" y="7"/>
                      <a:pt x="1" y="17"/>
                    </a:cubicBezTo>
                    <a:cubicBezTo>
                      <a:pt x="0" y="28"/>
                      <a:pt x="8" y="37"/>
                      <a:pt x="18" y="38"/>
                    </a:cubicBezTo>
                    <a:cubicBezTo>
                      <a:pt x="33" y="39"/>
                      <a:pt x="76" y="48"/>
                      <a:pt x="88" y="72"/>
                    </a:cubicBezTo>
                    <a:cubicBezTo>
                      <a:pt x="88" y="72"/>
                      <a:pt x="88" y="72"/>
                      <a:pt x="88" y="72"/>
                    </a:cubicBezTo>
                    <a:cubicBezTo>
                      <a:pt x="95" y="60"/>
                      <a:pt x="101" y="47"/>
                      <a:pt x="104" y="33"/>
                    </a:cubicBezTo>
                    <a:cubicBezTo>
                      <a:pt x="75" y="6"/>
                      <a:pt x="28" y="1"/>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2" name="Google Shape;832;p34"/>
              <p:cNvSpPr/>
              <p:nvPr>
                <p:custDataLst>
                  <p:tags r:id="rId25"/>
                </p:custDataLst>
              </p:nvPr>
            </p:nvSpPr>
            <p:spPr>
              <a:xfrm>
                <a:off x="-1790018" y="2886296"/>
                <a:ext cx="49391" cy="74520"/>
              </a:xfrm>
              <a:custGeom>
                <a:avLst/>
                <a:gdLst/>
                <a:ahLst/>
                <a:cxnLst/>
                <a:rect l="l" t="t" r="r" b="b"/>
                <a:pathLst>
                  <a:path w="24" h="36" extrusionOk="0">
                    <a:moveTo>
                      <a:pt x="6" y="36"/>
                    </a:moveTo>
                    <a:cubicBezTo>
                      <a:pt x="3" y="35"/>
                      <a:pt x="2" y="34"/>
                      <a:pt x="0" y="32"/>
                    </a:cubicBezTo>
                    <a:cubicBezTo>
                      <a:pt x="19" y="0"/>
                      <a:pt x="19" y="0"/>
                      <a:pt x="19" y="0"/>
                    </a:cubicBezTo>
                    <a:cubicBezTo>
                      <a:pt x="20" y="1"/>
                      <a:pt x="23" y="2"/>
                      <a:pt x="24" y="3"/>
                    </a:cubicBezTo>
                    <a:lnTo>
                      <a:pt x="6" y="3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3" name="Google Shape;833;p34"/>
              <p:cNvSpPr/>
              <p:nvPr>
                <p:custDataLst>
                  <p:tags r:id="rId26"/>
                </p:custDataLst>
              </p:nvPr>
            </p:nvSpPr>
            <p:spPr>
              <a:xfrm>
                <a:off x="-1900064" y="2816975"/>
                <a:ext cx="87517" cy="176767"/>
              </a:xfrm>
              <a:custGeom>
                <a:avLst/>
                <a:gdLst/>
                <a:ahLst/>
                <a:cxnLst/>
                <a:rect l="l" t="t" r="r" b="b"/>
                <a:pathLst>
                  <a:path w="43" h="86" extrusionOk="0">
                    <a:moveTo>
                      <a:pt x="23" y="85"/>
                    </a:moveTo>
                    <a:cubicBezTo>
                      <a:pt x="23" y="86"/>
                      <a:pt x="30" y="80"/>
                      <a:pt x="31" y="79"/>
                    </a:cubicBezTo>
                    <a:cubicBezTo>
                      <a:pt x="34" y="75"/>
                      <a:pt x="36" y="72"/>
                      <a:pt x="38" y="68"/>
                    </a:cubicBezTo>
                    <a:cubicBezTo>
                      <a:pt x="41" y="59"/>
                      <a:pt x="43" y="50"/>
                      <a:pt x="42" y="42"/>
                    </a:cubicBezTo>
                    <a:cubicBezTo>
                      <a:pt x="39" y="20"/>
                      <a:pt x="22" y="3"/>
                      <a:pt x="0" y="0"/>
                    </a:cubicBezTo>
                    <a:cubicBezTo>
                      <a:pt x="0" y="0"/>
                      <a:pt x="22" y="84"/>
                      <a:pt x="23"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4" name="Google Shape;834;p34"/>
              <p:cNvSpPr/>
              <p:nvPr>
                <p:custDataLst>
                  <p:tags r:id="rId27"/>
                </p:custDataLst>
              </p:nvPr>
            </p:nvSpPr>
            <p:spPr>
              <a:xfrm>
                <a:off x="-2236268" y="2751121"/>
                <a:ext cx="384728" cy="418523"/>
              </a:xfrm>
              <a:custGeom>
                <a:avLst/>
                <a:gdLst/>
                <a:ahLst/>
                <a:cxnLst/>
                <a:rect l="l" t="t" r="r" b="b"/>
                <a:pathLst>
                  <a:path w="188" h="204" extrusionOk="0">
                    <a:moveTo>
                      <a:pt x="94" y="0"/>
                    </a:moveTo>
                    <a:cubicBezTo>
                      <a:pt x="42" y="0"/>
                      <a:pt x="0" y="42"/>
                      <a:pt x="0" y="94"/>
                    </a:cubicBezTo>
                    <a:cubicBezTo>
                      <a:pt x="0" y="178"/>
                      <a:pt x="0" y="178"/>
                      <a:pt x="0" y="178"/>
                    </a:cubicBezTo>
                    <a:cubicBezTo>
                      <a:pt x="27" y="195"/>
                      <a:pt x="57" y="204"/>
                      <a:pt x="91" y="204"/>
                    </a:cubicBezTo>
                    <a:cubicBezTo>
                      <a:pt x="127" y="204"/>
                      <a:pt x="161" y="193"/>
                      <a:pt x="188" y="173"/>
                    </a:cubicBezTo>
                    <a:cubicBezTo>
                      <a:pt x="188" y="94"/>
                      <a:pt x="188" y="94"/>
                      <a:pt x="188" y="94"/>
                    </a:cubicBezTo>
                    <a:cubicBezTo>
                      <a:pt x="188" y="42"/>
                      <a:pt x="146" y="0"/>
                      <a:pt x="9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5" name="Google Shape;835;p34"/>
              <p:cNvSpPr/>
              <p:nvPr>
                <p:custDataLst>
                  <p:tags r:id="rId28"/>
                </p:custDataLst>
              </p:nvPr>
            </p:nvSpPr>
            <p:spPr>
              <a:xfrm>
                <a:off x="-2119290" y="2941752"/>
                <a:ext cx="136908" cy="227891"/>
              </a:xfrm>
              <a:custGeom>
                <a:avLst/>
                <a:gdLst/>
                <a:ahLst/>
                <a:cxnLst/>
                <a:rect l="l" t="t" r="r" b="b"/>
                <a:pathLst>
                  <a:path w="67" h="111" extrusionOk="0">
                    <a:moveTo>
                      <a:pt x="34" y="0"/>
                    </a:moveTo>
                    <a:cubicBezTo>
                      <a:pt x="15" y="0"/>
                      <a:pt x="0" y="15"/>
                      <a:pt x="0" y="34"/>
                    </a:cubicBezTo>
                    <a:cubicBezTo>
                      <a:pt x="0" y="108"/>
                      <a:pt x="0" y="108"/>
                      <a:pt x="0" y="108"/>
                    </a:cubicBezTo>
                    <a:cubicBezTo>
                      <a:pt x="11" y="110"/>
                      <a:pt x="22" y="111"/>
                      <a:pt x="34" y="111"/>
                    </a:cubicBezTo>
                    <a:cubicBezTo>
                      <a:pt x="45" y="111"/>
                      <a:pt x="56" y="110"/>
                      <a:pt x="67" y="108"/>
                    </a:cubicBezTo>
                    <a:cubicBezTo>
                      <a:pt x="67" y="34"/>
                      <a:pt x="67" y="34"/>
                      <a:pt x="67" y="34"/>
                    </a:cubicBezTo>
                    <a:cubicBezTo>
                      <a:pt x="67" y="15"/>
                      <a:pt x="52" y="0"/>
                      <a:pt x="3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6" name="Google Shape;836;p34"/>
              <p:cNvSpPr/>
              <p:nvPr>
                <p:custDataLst>
                  <p:tags r:id="rId29"/>
                </p:custDataLst>
              </p:nvPr>
            </p:nvSpPr>
            <p:spPr>
              <a:xfrm>
                <a:off x="-2129688" y="2765852"/>
                <a:ext cx="159600" cy="693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7" name="Google Shape;837;p34"/>
              <p:cNvSpPr/>
              <p:nvPr>
                <p:custDataLst>
                  <p:tags r:id="rId30"/>
                </p:custDataLst>
              </p:nvPr>
            </p:nvSpPr>
            <p:spPr>
              <a:xfrm>
                <a:off x="-2090695" y="2677468"/>
                <a:ext cx="81451" cy="143840"/>
              </a:xfrm>
              <a:custGeom>
                <a:avLst/>
                <a:gdLst/>
                <a:ahLst/>
                <a:cxnLst/>
                <a:rect l="l" t="t" r="r" b="b"/>
                <a:pathLst>
                  <a:path w="40" h="70" extrusionOk="0">
                    <a:moveTo>
                      <a:pt x="0" y="0"/>
                    </a:moveTo>
                    <a:cubicBezTo>
                      <a:pt x="0" y="54"/>
                      <a:pt x="0" y="54"/>
                      <a:pt x="0" y="54"/>
                    </a:cubicBezTo>
                    <a:cubicBezTo>
                      <a:pt x="0" y="62"/>
                      <a:pt x="0" y="62"/>
                      <a:pt x="0" y="62"/>
                    </a:cubicBezTo>
                    <a:cubicBezTo>
                      <a:pt x="0" y="64"/>
                      <a:pt x="1" y="67"/>
                      <a:pt x="4" y="68"/>
                    </a:cubicBezTo>
                    <a:cubicBezTo>
                      <a:pt x="8" y="69"/>
                      <a:pt x="13" y="70"/>
                      <a:pt x="20" y="70"/>
                    </a:cubicBezTo>
                    <a:cubicBezTo>
                      <a:pt x="26" y="70"/>
                      <a:pt x="32" y="69"/>
                      <a:pt x="36" y="68"/>
                    </a:cubicBezTo>
                    <a:cubicBezTo>
                      <a:pt x="38" y="67"/>
                      <a:pt x="40" y="64"/>
                      <a:pt x="40" y="62"/>
                    </a:cubicBezTo>
                    <a:cubicBezTo>
                      <a:pt x="40" y="54"/>
                      <a:pt x="40" y="54"/>
                      <a:pt x="40" y="54"/>
                    </a:cubicBezTo>
                    <a:cubicBezTo>
                      <a:pt x="40" y="0"/>
                      <a:pt x="40" y="0"/>
                      <a:pt x="40" y="0"/>
                    </a:cubicBez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8" name="Google Shape;838;p34"/>
              <p:cNvSpPr/>
              <p:nvPr>
                <p:custDataLst>
                  <p:tags r:id="rId31"/>
                </p:custDataLst>
              </p:nvPr>
            </p:nvSpPr>
            <p:spPr>
              <a:xfrm>
                <a:off x="-2252732" y="2304003"/>
                <a:ext cx="403800" cy="4044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9" name="Google Shape;839;p34"/>
              <p:cNvSpPr/>
              <p:nvPr>
                <p:custDataLst>
                  <p:tags r:id="rId32"/>
                </p:custDataLst>
              </p:nvPr>
            </p:nvSpPr>
            <p:spPr>
              <a:xfrm>
                <a:off x="-2173014" y="2576953"/>
                <a:ext cx="243488" cy="73653"/>
              </a:xfrm>
              <a:custGeom>
                <a:avLst/>
                <a:gdLst/>
                <a:ahLst/>
                <a:cxnLst/>
                <a:rect l="l" t="t" r="r" b="b"/>
                <a:pathLst>
                  <a:path w="119" h="36" extrusionOk="0">
                    <a:moveTo>
                      <a:pt x="4" y="0"/>
                    </a:moveTo>
                    <a:cubicBezTo>
                      <a:pt x="2" y="0"/>
                      <a:pt x="0" y="3"/>
                      <a:pt x="2" y="5"/>
                    </a:cubicBezTo>
                    <a:cubicBezTo>
                      <a:pt x="14" y="24"/>
                      <a:pt x="36" y="36"/>
                      <a:pt x="60" y="36"/>
                    </a:cubicBezTo>
                    <a:cubicBezTo>
                      <a:pt x="84" y="36"/>
                      <a:pt x="105" y="24"/>
                      <a:pt x="118" y="5"/>
                    </a:cubicBezTo>
                    <a:cubicBezTo>
                      <a:pt x="119" y="3"/>
                      <a:pt x="118" y="0"/>
                      <a:pt x="115" y="0"/>
                    </a:cubicBezTo>
                    <a:lnTo>
                      <a:pt x="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0" name="Google Shape;840;p34"/>
              <p:cNvSpPr/>
              <p:nvPr>
                <p:custDataLst>
                  <p:tags r:id="rId33"/>
                </p:custDataLst>
              </p:nvPr>
            </p:nvSpPr>
            <p:spPr>
              <a:xfrm>
                <a:off x="-2191210" y="2435712"/>
                <a:ext cx="280748" cy="96183"/>
              </a:xfrm>
              <a:custGeom>
                <a:avLst/>
                <a:gdLst/>
                <a:ahLst/>
                <a:cxnLst/>
                <a:rect l="l" t="t" r="r" b="b"/>
                <a:pathLst>
                  <a:path w="137" h="47" extrusionOk="0">
                    <a:moveTo>
                      <a:pt x="125" y="47"/>
                    </a:moveTo>
                    <a:cubicBezTo>
                      <a:pt x="12" y="47"/>
                      <a:pt x="12" y="47"/>
                      <a:pt x="12" y="47"/>
                    </a:cubicBezTo>
                    <a:cubicBezTo>
                      <a:pt x="5" y="47"/>
                      <a:pt x="0" y="41"/>
                      <a:pt x="0" y="35"/>
                    </a:cubicBezTo>
                    <a:cubicBezTo>
                      <a:pt x="0" y="12"/>
                      <a:pt x="0" y="12"/>
                      <a:pt x="0" y="12"/>
                    </a:cubicBezTo>
                    <a:cubicBezTo>
                      <a:pt x="0" y="6"/>
                      <a:pt x="5" y="0"/>
                      <a:pt x="12" y="0"/>
                    </a:cubicBezTo>
                    <a:cubicBezTo>
                      <a:pt x="125" y="0"/>
                      <a:pt x="125" y="0"/>
                      <a:pt x="125" y="0"/>
                    </a:cubicBezTo>
                    <a:cubicBezTo>
                      <a:pt x="131" y="0"/>
                      <a:pt x="137" y="6"/>
                      <a:pt x="137" y="12"/>
                    </a:cubicBezTo>
                    <a:cubicBezTo>
                      <a:pt x="137" y="35"/>
                      <a:pt x="137" y="35"/>
                      <a:pt x="137" y="35"/>
                    </a:cubicBezTo>
                    <a:cubicBezTo>
                      <a:pt x="137" y="41"/>
                      <a:pt x="131" y="47"/>
                      <a:pt x="125" y="4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1" name="Google Shape;841;p34"/>
              <p:cNvSpPr/>
              <p:nvPr>
                <p:custDataLst>
                  <p:tags r:id="rId34"/>
                </p:custDataLst>
              </p:nvPr>
            </p:nvSpPr>
            <p:spPr>
              <a:xfrm>
                <a:off x="-2140086" y="2464307"/>
                <a:ext cx="37260" cy="43325"/>
              </a:xfrm>
              <a:custGeom>
                <a:avLst/>
                <a:gdLst/>
                <a:ahLst/>
                <a:cxnLst/>
                <a:rect l="l" t="t" r="r" b="b"/>
                <a:pathLst>
                  <a:path w="43" h="50" extrusionOk="0">
                    <a:moveTo>
                      <a:pt x="43" y="10"/>
                    </a:moveTo>
                    <a:lnTo>
                      <a:pt x="35" y="10"/>
                    </a:lnTo>
                    <a:lnTo>
                      <a:pt x="35" y="0"/>
                    </a:lnTo>
                    <a:lnTo>
                      <a:pt x="7" y="0"/>
                    </a:lnTo>
                    <a:lnTo>
                      <a:pt x="7" y="10"/>
                    </a:lnTo>
                    <a:lnTo>
                      <a:pt x="0" y="10"/>
                    </a:lnTo>
                    <a:lnTo>
                      <a:pt x="0" y="40"/>
                    </a:lnTo>
                    <a:lnTo>
                      <a:pt x="7" y="40"/>
                    </a:lnTo>
                    <a:lnTo>
                      <a:pt x="7" y="50"/>
                    </a:lnTo>
                    <a:lnTo>
                      <a:pt x="35" y="50"/>
                    </a:lnTo>
                    <a:lnTo>
                      <a:pt x="35" y="40"/>
                    </a:lnTo>
                    <a:lnTo>
                      <a:pt x="43" y="40"/>
                    </a:lnTo>
                    <a:lnTo>
                      <a:pt x="43"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2" name="Google Shape;842;p34"/>
              <p:cNvSpPr/>
              <p:nvPr>
                <p:custDataLst>
                  <p:tags r:id="rId35"/>
                </p:custDataLst>
              </p:nvPr>
            </p:nvSpPr>
            <p:spPr>
              <a:xfrm>
                <a:off x="-1994514" y="2464307"/>
                <a:ext cx="34660" cy="43325"/>
              </a:xfrm>
              <a:custGeom>
                <a:avLst/>
                <a:gdLst/>
                <a:ahLst/>
                <a:cxnLst/>
                <a:rect l="l" t="t" r="r" b="b"/>
                <a:pathLst>
                  <a:path w="40" h="50" extrusionOk="0">
                    <a:moveTo>
                      <a:pt x="40" y="10"/>
                    </a:moveTo>
                    <a:lnTo>
                      <a:pt x="33" y="10"/>
                    </a:lnTo>
                    <a:lnTo>
                      <a:pt x="33" y="0"/>
                    </a:lnTo>
                    <a:lnTo>
                      <a:pt x="7" y="0"/>
                    </a:lnTo>
                    <a:lnTo>
                      <a:pt x="7" y="10"/>
                    </a:lnTo>
                    <a:lnTo>
                      <a:pt x="0" y="10"/>
                    </a:lnTo>
                    <a:lnTo>
                      <a:pt x="0" y="40"/>
                    </a:lnTo>
                    <a:lnTo>
                      <a:pt x="7" y="40"/>
                    </a:lnTo>
                    <a:lnTo>
                      <a:pt x="7" y="50"/>
                    </a:lnTo>
                    <a:lnTo>
                      <a:pt x="33" y="50"/>
                    </a:lnTo>
                    <a:lnTo>
                      <a:pt x="33" y="40"/>
                    </a:lnTo>
                    <a:lnTo>
                      <a:pt x="40" y="40"/>
                    </a:lnTo>
                    <a:lnTo>
                      <a:pt x="40"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3" name="Google Shape;843;p34"/>
              <p:cNvSpPr/>
              <p:nvPr>
                <p:custDataLst>
                  <p:tags r:id="rId36"/>
                </p:custDataLst>
              </p:nvPr>
            </p:nvSpPr>
            <p:spPr>
              <a:xfrm>
                <a:off x="-2270929" y="2435712"/>
                <a:ext cx="38993" cy="123044"/>
              </a:xfrm>
              <a:custGeom>
                <a:avLst/>
                <a:gdLst/>
                <a:ahLst/>
                <a:cxnLst/>
                <a:rect l="l" t="t" r="r" b="b"/>
                <a:pathLst>
                  <a:path w="19" h="60" extrusionOk="0">
                    <a:moveTo>
                      <a:pt x="9" y="0"/>
                    </a:moveTo>
                    <a:cubicBezTo>
                      <a:pt x="4" y="0"/>
                      <a:pt x="0" y="4"/>
                      <a:pt x="0" y="9"/>
                    </a:cubicBezTo>
                    <a:cubicBezTo>
                      <a:pt x="0" y="51"/>
                      <a:pt x="0" y="51"/>
                      <a:pt x="0" y="51"/>
                    </a:cubicBezTo>
                    <a:cubicBezTo>
                      <a:pt x="0" y="56"/>
                      <a:pt x="4" y="60"/>
                      <a:pt x="9" y="60"/>
                    </a:cubicBezTo>
                    <a:cubicBezTo>
                      <a:pt x="15" y="60"/>
                      <a:pt x="19" y="56"/>
                      <a:pt x="19" y="51"/>
                    </a:cubicBezTo>
                    <a:cubicBezTo>
                      <a:pt x="19" y="9"/>
                      <a:pt x="19" y="9"/>
                      <a:pt x="19" y="9"/>
                    </a:cubicBezTo>
                    <a:cubicBezTo>
                      <a:pt x="19" y="4"/>
                      <a:pt x="15"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4" name="Google Shape;844;p34"/>
              <p:cNvSpPr/>
              <p:nvPr>
                <p:custDataLst>
                  <p:tags r:id="rId37"/>
                </p:custDataLst>
              </p:nvPr>
            </p:nvSpPr>
            <p:spPr>
              <a:xfrm>
                <a:off x="-2330718" y="2486837"/>
                <a:ext cx="76200" cy="147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5" name="Google Shape;845;p34"/>
              <p:cNvSpPr/>
              <p:nvPr>
                <p:custDataLst>
                  <p:tags r:id="rId38"/>
                </p:custDataLst>
              </p:nvPr>
            </p:nvSpPr>
            <p:spPr>
              <a:xfrm>
                <a:off x="-2344582" y="2479038"/>
                <a:ext cx="32100" cy="321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6" name="Google Shape;846;p34"/>
              <p:cNvSpPr/>
              <p:nvPr>
                <p:custDataLst>
                  <p:tags r:id="rId39"/>
                </p:custDataLst>
              </p:nvPr>
            </p:nvSpPr>
            <p:spPr>
              <a:xfrm>
                <a:off x="-2105426" y="2304003"/>
                <a:ext cx="110913" cy="88384"/>
              </a:xfrm>
              <a:custGeom>
                <a:avLst/>
                <a:gdLst/>
                <a:ahLst/>
                <a:cxnLst/>
                <a:rect l="l" t="t" r="r" b="b"/>
                <a:pathLst>
                  <a:path w="54" h="43" extrusionOk="0">
                    <a:moveTo>
                      <a:pt x="17" y="43"/>
                    </a:moveTo>
                    <a:cubicBezTo>
                      <a:pt x="36" y="43"/>
                      <a:pt x="36" y="43"/>
                      <a:pt x="36" y="43"/>
                    </a:cubicBezTo>
                    <a:cubicBezTo>
                      <a:pt x="46" y="43"/>
                      <a:pt x="54" y="35"/>
                      <a:pt x="54" y="25"/>
                    </a:cubicBezTo>
                    <a:cubicBezTo>
                      <a:pt x="54" y="4"/>
                      <a:pt x="54" y="4"/>
                      <a:pt x="54" y="4"/>
                    </a:cubicBezTo>
                    <a:cubicBezTo>
                      <a:pt x="45" y="1"/>
                      <a:pt x="36" y="0"/>
                      <a:pt x="27" y="0"/>
                    </a:cubicBezTo>
                    <a:cubicBezTo>
                      <a:pt x="17" y="0"/>
                      <a:pt x="8" y="1"/>
                      <a:pt x="0" y="4"/>
                    </a:cubicBezTo>
                    <a:cubicBezTo>
                      <a:pt x="0" y="25"/>
                      <a:pt x="0" y="25"/>
                      <a:pt x="0" y="25"/>
                    </a:cubicBezTo>
                    <a:cubicBezTo>
                      <a:pt x="0" y="35"/>
                      <a:pt x="8" y="43"/>
                      <a:pt x="17" y="4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7" name="Google Shape;847;p34"/>
              <p:cNvSpPr/>
              <p:nvPr>
                <p:custDataLst>
                  <p:tags r:id="rId40"/>
                </p:custDataLst>
              </p:nvPr>
            </p:nvSpPr>
            <p:spPr>
              <a:xfrm>
                <a:off x="-2057768" y="2232950"/>
                <a:ext cx="14100" cy="73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8" name="Google Shape;848;p34"/>
              <p:cNvSpPr/>
              <p:nvPr>
                <p:custDataLst>
                  <p:tags r:id="rId41"/>
                </p:custDataLst>
              </p:nvPr>
            </p:nvSpPr>
            <p:spPr>
              <a:xfrm>
                <a:off x="-2072499" y="2210421"/>
                <a:ext cx="45000" cy="46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9" name="Google Shape;849;p34"/>
              <p:cNvSpPr/>
              <p:nvPr>
                <p:custDataLst>
                  <p:tags r:id="rId42"/>
                </p:custDataLst>
              </p:nvPr>
            </p:nvSpPr>
            <p:spPr>
              <a:xfrm>
                <a:off x="-1868004" y="2435712"/>
                <a:ext cx="37260" cy="123044"/>
              </a:xfrm>
              <a:custGeom>
                <a:avLst/>
                <a:gdLst/>
                <a:ahLst/>
                <a:cxnLst/>
                <a:rect l="l" t="t" r="r" b="b"/>
                <a:pathLst>
                  <a:path w="18" h="60" extrusionOk="0">
                    <a:moveTo>
                      <a:pt x="9" y="0"/>
                    </a:moveTo>
                    <a:cubicBezTo>
                      <a:pt x="4" y="0"/>
                      <a:pt x="0" y="4"/>
                      <a:pt x="0" y="9"/>
                    </a:cubicBezTo>
                    <a:cubicBezTo>
                      <a:pt x="0" y="51"/>
                      <a:pt x="0" y="51"/>
                      <a:pt x="0" y="51"/>
                    </a:cubicBezTo>
                    <a:cubicBezTo>
                      <a:pt x="0" y="56"/>
                      <a:pt x="4" y="60"/>
                      <a:pt x="9" y="60"/>
                    </a:cubicBezTo>
                    <a:cubicBezTo>
                      <a:pt x="14" y="60"/>
                      <a:pt x="18" y="56"/>
                      <a:pt x="18" y="51"/>
                    </a:cubicBezTo>
                    <a:cubicBezTo>
                      <a:pt x="18" y="9"/>
                      <a:pt x="18" y="9"/>
                      <a:pt x="18" y="9"/>
                    </a:cubicBezTo>
                    <a:cubicBezTo>
                      <a:pt x="18" y="4"/>
                      <a:pt x="14"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0" name="Google Shape;850;p34"/>
              <p:cNvSpPr/>
              <p:nvPr>
                <p:custDataLst>
                  <p:tags r:id="rId43"/>
                </p:custDataLst>
              </p:nvPr>
            </p:nvSpPr>
            <p:spPr>
              <a:xfrm>
                <a:off x="-1847208" y="2488570"/>
                <a:ext cx="76200" cy="129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1" name="Google Shape;851;p34"/>
              <p:cNvSpPr/>
              <p:nvPr>
                <p:custDataLst>
                  <p:tags r:id="rId44"/>
                </p:custDataLst>
              </p:nvPr>
            </p:nvSpPr>
            <p:spPr>
              <a:xfrm>
                <a:off x="-1790018" y="2479038"/>
                <a:ext cx="32700" cy="321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2" name="Google Shape;852;p34"/>
              <p:cNvSpPr/>
              <p:nvPr>
                <p:custDataLst>
                  <p:tags r:id="rId45"/>
                </p:custDataLst>
              </p:nvPr>
            </p:nvSpPr>
            <p:spPr>
              <a:xfrm>
                <a:off x="-2602800" y="1538012"/>
                <a:ext cx="1097862" cy="612621"/>
              </a:xfrm>
              <a:custGeom>
                <a:avLst/>
                <a:gdLst/>
                <a:ahLst/>
                <a:cxnLst/>
                <a:rect l="l" t="t" r="r" b="b"/>
                <a:pathLst>
                  <a:path w="536" h="299" extrusionOk="0">
                    <a:moveTo>
                      <a:pt x="499" y="0"/>
                    </a:moveTo>
                    <a:cubicBezTo>
                      <a:pt x="37" y="0"/>
                      <a:pt x="37" y="0"/>
                      <a:pt x="37" y="0"/>
                    </a:cubicBezTo>
                    <a:cubicBezTo>
                      <a:pt x="16" y="0"/>
                      <a:pt x="0" y="17"/>
                      <a:pt x="0" y="37"/>
                    </a:cubicBezTo>
                    <a:cubicBezTo>
                      <a:pt x="0" y="188"/>
                      <a:pt x="0" y="188"/>
                      <a:pt x="0" y="188"/>
                    </a:cubicBezTo>
                    <a:cubicBezTo>
                      <a:pt x="0" y="209"/>
                      <a:pt x="16" y="225"/>
                      <a:pt x="37" y="225"/>
                    </a:cubicBezTo>
                    <a:cubicBezTo>
                      <a:pt x="214" y="225"/>
                      <a:pt x="214" y="225"/>
                      <a:pt x="214" y="225"/>
                    </a:cubicBezTo>
                    <a:cubicBezTo>
                      <a:pt x="252" y="288"/>
                      <a:pt x="252" y="288"/>
                      <a:pt x="252" y="288"/>
                    </a:cubicBezTo>
                    <a:cubicBezTo>
                      <a:pt x="259" y="299"/>
                      <a:pt x="276" y="299"/>
                      <a:pt x="284" y="288"/>
                    </a:cubicBezTo>
                    <a:cubicBezTo>
                      <a:pt x="322" y="225"/>
                      <a:pt x="322" y="225"/>
                      <a:pt x="322" y="225"/>
                    </a:cubicBezTo>
                    <a:cubicBezTo>
                      <a:pt x="499" y="225"/>
                      <a:pt x="499" y="225"/>
                      <a:pt x="499" y="225"/>
                    </a:cubicBezTo>
                    <a:cubicBezTo>
                      <a:pt x="520" y="225"/>
                      <a:pt x="536" y="209"/>
                      <a:pt x="536" y="188"/>
                    </a:cubicBezTo>
                    <a:cubicBezTo>
                      <a:pt x="536" y="37"/>
                      <a:pt x="536" y="37"/>
                      <a:pt x="536" y="37"/>
                    </a:cubicBezTo>
                    <a:cubicBezTo>
                      <a:pt x="536" y="17"/>
                      <a:pt x="520" y="0"/>
                      <a:pt x="499"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853" name="Google Shape;853;p34"/>
              <p:cNvGrpSpPr/>
              <p:nvPr/>
            </p:nvGrpSpPr>
            <p:grpSpPr>
              <a:xfrm>
                <a:off x="-2459778" y="1663641"/>
                <a:ext cx="811825" cy="199548"/>
                <a:chOff x="572168" y="935960"/>
                <a:chExt cx="669215" cy="164495"/>
              </a:xfrm>
            </p:grpSpPr>
            <p:sp>
              <p:nvSpPr>
                <p:cNvPr id="854" name="Google Shape;854;p34"/>
                <p:cNvSpPr/>
                <p:nvPr>
                  <p:custDataLst>
                    <p:tags r:id="rId46"/>
                  </p:custDataLst>
                </p:nvPr>
              </p:nvSpPr>
              <p:spPr>
                <a:xfrm>
                  <a:off x="572168" y="935960"/>
                  <a:ext cx="669215" cy="19413"/>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5" name="Google Shape;855;p34"/>
                <p:cNvSpPr/>
                <p:nvPr>
                  <p:custDataLst>
                    <p:tags r:id="rId47"/>
                  </p:custDataLst>
                </p:nvPr>
              </p:nvSpPr>
              <p:spPr>
                <a:xfrm>
                  <a:off x="572168" y="100850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6" name="Google Shape;856;p34"/>
                <p:cNvSpPr/>
                <p:nvPr>
                  <p:custDataLst>
                    <p:tags r:id="rId48"/>
                  </p:custDataLst>
                </p:nvPr>
              </p:nvSpPr>
              <p:spPr>
                <a:xfrm>
                  <a:off x="572168" y="108104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KSO_WM_BEAUTIFY_FLAG" val=""/>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M_BEAUTIFY_FLAG" val=""/>
</p:tagLst>
</file>

<file path=ppt/tags/tag474.xml><?xml version="1.0" encoding="utf-8"?>
<p:tagLst xmlns:p="http://schemas.openxmlformats.org/presentationml/2006/main">
  <p:tag name="KSO_WM_BEAUTIFY_FLAG" val=""/>
</p:tagLst>
</file>

<file path=ppt/tags/tag475.xml><?xml version="1.0" encoding="utf-8"?>
<p:tagLst xmlns:p="http://schemas.openxmlformats.org/presentationml/2006/main">
  <p:tag name="KSO_WM_BEAUTIFY_FLAG" val=""/>
</p:tagLst>
</file>

<file path=ppt/tags/tag476.xml><?xml version="1.0" encoding="utf-8"?>
<p:tagLst xmlns:p="http://schemas.openxmlformats.org/presentationml/2006/main">
  <p:tag name="KSO_WM_BEAUTIFY_FLAG" val=""/>
</p:tagLst>
</file>

<file path=ppt/tags/tag477.xml><?xml version="1.0" encoding="utf-8"?>
<p:tagLst xmlns:p="http://schemas.openxmlformats.org/presentationml/2006/main">
  <p:tag name="KSO_WM_BEAUTIFY_FLAG" val=""/>
</p:tagLst>
</file>

<file path=ppt/tags/tag478.xml><?xml version="1.0" encoding="utf-8"?>
<p:tagLst xmlns:p="http://schemas.openxmlformats.org/presentationml/2006/main">
  <p:tag name="KSO_WM_BEAUTIFY_FLAG" val=""/>
</p:tagLst>
</file>

<file path=ppt/tags/tag479.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BEAUTIFY_FLAG" val=""/>
</p:tagLst>
</file>

<file path=ppt/tags/tag482.xml><?xml version="1.0" encoding="utf-8"?>
<p:tagLst xmlns:p="http://schemas.openxmlformats.org/presentationml/2006/main">
  <p:tag name="KSO_WM_BEAUTIFY_FLAG" val=""/>
</p:tagLst>
</file>

<file path=ppt/tags/tag483.xml><?xml version="1.0" encoding="utf-8"?>
<p:tagLst xmlns:p="http://schemas.openxmlformats.org/presentationml/2006/main">
  <p:tag name="KSO_WM_BEAUTIFY_FLAG" val=""/>
</p:tagLst>
</file>

<file path=ppt/tags/tag484.xml><?xml version="1.0" encoding="utf-8"?>
<p:tagLst xmlns:p="http://schemas.openxmlformats.org/presentationml/2006/main">
  <p:tag name="KSO_WM_BEAUTIFY_FLAG" val=""/>
</p:tagLst>
</file>

<file path=ppt/tags/tag485.xml><?xml version="1.0" encoding="utf-8"?>
<p:tagLst xmlns:p="http://schemas.openxmlformats.org/presentationml/2006/main">
  <p:tag name="KSO_WM_BEAUTIFY_FLAG" val=""/>
</p:tagLst>
</file>

<file path=ppt/tags/tag486.xml><?xml version="1.0" encoding="utf-8"?>
<p:tagLst xmlns:p="http://schemas.openxmlformats.org/presentationml/2006/main">
  <p:tag name="KSO_WM_BEAUTIFY_FLAG" val=""/>
</p:tagLst>
</file>

<file path=ppt/tags/tag487.xml><?xml version="1.0" encoding="utf-8"?>
<p:tagLst xmlns:p="http://schemas.openxmlformats.org/presentationml/2006/main">
  <p:tag name="KSO_WM_BEAUTIFY_FLAG" val=""/>
</p:tagLst>
</file>

<file path=ppt/tags/tag488.xml><?xml version="1.0" encoding="utf-8"?>
<p:tagLst xmlns:p="http://schemas.openxmlformats.org/presentationml/2006/main">
  <p:tag name="KSO_WM_BEAUTIFY_FLAG" val=""/>
</p:tagLst>
</file>

<file path=ppt/tags/tag489.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490.xml><?xml version="1.0" encoding="utf-8"?>
<p:tagLst xmlns:p="http://schemas.openxmlformats.org/presentationml/2006/main">
  <p:tag name="KSO_WM_BEAUTIFY_FLAG" val=""/>
</p:tagLst>
</file>

<file path=ppt/tags/tag491.xml><?xml version="1.0" encoding="utf-8"?>
<p:tagLst xmlns:p="http://schemas.openxmlformats.org/presentationml/2006/main">
  <p:tag name="KSO_WM_BEAUTIFY_FLAG" val=""/>
</p:tagLst>
</file>

<file path=ppt/tags/tag492.xml><?xml version="1.0" encoding="utf-8"?>
<p:tagLst xmlns:p="http://schemas.openxmlformats.org/presentationml/2006/main">
  <p:tag name="KSO_WM_BEAUTIFY_FLAG" val=""/>
</p:tagLst>
</file>

<file path=ppt/tags/tag493.xml><?xml version="1.0" encoding="utf-8"?>
<p:tagLst xmlns:p="http://schemas.openxmlformats.org/presentationml/2006/main">
  <p:tag name="KSO_WM_BEAUTIFY_FLAG" val=""/>
</p:tagLst>
</file>

<file path=ppt/tags/tag494.xml><?xml version="1.0" encoding="utf-8"?>
<p:tagLst xmlns:p="http://schemas.openxmlformats.org/presentationml/2006/main">
  <p:tag name="KSO_WM_BEAUTIFY_FLAG" val=""/>
</p:tagLst>
</file>

<file path=ppt/tags/tag495.xml><?xml version="1.0" encoding="utf-8"?>
<p:tagLst xmlns:p="http://schemas.openxmlformats.org/presentationml/2006/main">
  <p:tag name="KSO_WM_BEAUTIFY_FLAG" val=""/>
</p:tagLst>
</file>

<file path=ppt/tags/tag496.xml><?xml version="1.0" encoding="utf-8"?>
<p:tagLst xmlns:p="http://schemas.openxmlformats.org/presentationml/2006/main">
  <p:tag name="KSO_WM_BEAUTIFY_FLAG" val=""/>
</p:tagLst>
</file>

<file path=ppt/tags/tag497.xml><?xml version="1.0" encoding="utf-8"?>
<p:tagLst xmlns:p="http://schemas.openxmlformats.org/presentationml/2006/main">
  <p:tag name="KSO_WM_BEAUTIFY_FLAG" val=""/>
</p:tagLst>
</file>

<file path=ppt/tags/tag498.xml><?xml version="1.0" encoding="utf-8"?>
<p:tagLst xmlns:p="http://schemas.openxmlformats.org/presentationml/2006/main">
  <p:tag name="KSO_WM_BEAUTIFY_FLAG" val=""/>
</p:tagLst>
</file>

<file path=ppt/tags/tag49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00.xml><?xml version="1.0" encoding="utf-8"?>
<p:tagLst xmlns:p="http://schemas.openxmlformats.org/presentationml/2006/main">
  <p:tag name="KSO_WM_BEAUTIFY_FLAG" val=""/>
</p:tagLst>
</file>

<file path=ppt/tags/tag501.xml><?xml version="1.0" encoding="utf-8"?>
<p:tagLst xmlns:p="http://schemas.openxmlformats.org/presentationml/2006/main">
  <p:tag name="KSO_WM_BEAUTIFY_FLAG" val=""/>
</p:tagLst>
</file>

<file path=ppt/tags/tag502.xml><?xml version="1.0" encoding="utf-8"?>
<p:tagLst xmlns:p="http://schemas.openxmlformats.org/presentationml/2006/main">
  <p:tag name="KSO_WM_BEAUTIFY_FLAG" val=""/>
</p:tagLst>
</file>

<file path=ppt/tags/tag503.xml><?xml version="1.0" encoding="utf-8"?>
<p:tagLst xmlns:p="http://schemas.openxmlformats.org/presentationml/2006/main">
  <p:tag name="KSO_WM_BEAUTIFY_FLAG" val=""/>
</p:tagLst>
</file>

<file path=ppt/tags/tag504.xml><?xml version="1.0" encoding="utf-8"?>
<p:tagLst xmlns:p="http://schemas.openxmlformats.org/presentationml/2006/main">
  <p:tag name="KSO_WM_BEAUTIFY_FLAG" val=""/>
</p:tagLst>
</file>

<file path=ppt/tags/tag505.xml><?xml version="1.0" encoding="utf-8"?>
<p:tagLst xmlns:p="http://schemas.openxmlformats.org/presentationml/2006/main">
  <p:tag name="KSO_WM_BEAUTIFY_FLAG" val=""/>
</p:tagLst>
</file>

<file path=ppt/tags/tag506.xml><?xml version="1.0" encoding="utf-8"?>
<p:tagLst xmlns:p="http://schemas.openxmlformats.org/presentationml/2006/main">
  <p:tag name="KSO_WM_BEAUTIFY_FLAG" val=""/>
</p:tagLst>
</file>

<file path=ppt/tags/tag507.xml><?xml version="1.0" encoding="utf-8"?>
<p:tagLst xmlns:p="http://schemas.openxmlformats.org/presentationml/2006/main">
  <p:tag name="KSO_WM_BEAUTIFY_FLAG" val=""/>
</p:tagLst>
</file>

<file path=ppt/tags/tag508.xml><?xml version="1.0" encoding="utf-8"?>
<p:tagLst xmlns:p="http://schemas.openxmlformats.org/presentationml/2006/main">
  <p:tag name="KSO_WM_BEAUTIFY_FLAG" val=""/>
</p:tagLst>
</file>

<file path=ppt/tags/tag509.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10.xml><?xml version="1.0" encoding="utf-8"?>
<p:tagLst xmlns:p="http://schemas.openxmlformats.org/presentationml/2006/main">
  <p:tag name="KSO_WM_BEAUTIFY_FLAG" val=""/>
</p:tagLst>
</file>

<file path=ppt/tags/tag511.xml><?xml version="1.0" encoding="utf-8"?>
<p:tagLst xmlns:p="http://schemas.openxmlformats.org/presentationml/2006/main">
  <p:tag name="KSO_WM_BEAUTIFY_FLAG" val=""/>
</p:tagLst>
</file>

<file path=ppt/tags/tag512.xml><?xml version="1.0" encoding="utf-8"?>
<p:tagLst xmlns:p="http://schemas.openxmlformats.org/presentationml/2006/main">
  <p:tag name="KSO_WM_BEAUTIFY_FLAG" val=""/>
</p:tagLst>
</file>

<file path=ppt/tags/tag513.xml><?xml version="1.0" encoding="utf-8"?>
<p:tagLst xmlns:p="http://schemas.openxmlformats.org/presentationml/2006/main">
  <p:tag name="KSO_WM_BEAUTIFY_FLAG" val=""/>
</p:tagLst>
</file>

<file path=ppt/tags/tag514.xml><?xml version="1.0" encoding="utf-8"?>
<p:tagLst xmlns:p="http://schemas.openxmlformats.org/presentationml/2006/main">
  <p:tag name="KSO_WM_BEAUTIFY_FLAG" val=""/>
</p:tagLst>
</file>

<file path=ppt/tags/tag515.xml><?xml version="1.0" encoding="utf-8"?>
<p:tagLst xmlns:p="http://schemas.openxmlformats.org/presentationml/2006/main">
  <p:tag name="KSO_WM_BEAUTIFY_FLAG" val=""/>
</p:tagLst>
</file>

<file path=ppt/tags/tag516.xml><?xml version="1.0" encoding="utf-8"?>
<p:tagLst xmlns:p="http://schemas.openxmlformats.org/presentationml/2006/main">
  <p:tag name="KSO_WM_BEAUTIFY_FLAG" val=""/>
</p:tagLst>
</file>

<file path=ppt/tags/tag517.xml><?xml version="1.0" encoding="utf-8"?>
<p:tagLst xmlns:p="http://schemas.openxmlformats.org/presentationml/2006/main">
  <p:tag name="KSO_WM_BEAUTIFY_FLAG" val=""/>
</p:tagLst>
</file>

<file path=ppt/tags/tag518.xml><?xml version="1.0" encoding="utf-8"?>
<p:tagLst xmlns:p="http://schemas.openxmlformats.org/presentationml/2006/main">
  <p:tag name="KSO_WM_BEAUTIFY_FLAG" val=""/>
</p:tagLst>
</file>

<file path=ppt/tags/tag519.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20.xml><?xml version="1.0" encoding="utf-8"?>
<p:tagLst xmlns:p="http://schemas.openxmlformats.org/presentationml/2006/main">
  <p:tag name="KSO_WM_BEAUTIFY_FLAG" val=""/>
</p:tagLst>
</file>

<file path=ppt/tags/tag521.xml><?xml version="1.0" encoding="utf-8"?>
<p:tagLst xmlns:p="http://schemas.openxmlformats.org/presentationml/2006/main">
  <p:tag name="KSO_WM_BEAUTIFY_FLAG" val=""/>
</p:tagLst>
</file>

<file path=ppt/tags/tag522.xml><?xml version="1.0" encoding="utf-8"?>
<p:tagLst xmlns:p="http://schemas.openxmlformats.org/presentationml/2006/main">
  <p:tag name="KSO_WM_BEAUTIFY_FLAG" val=""/>
</p:tagLst>
</file>

<file path=ppt/tags/tag523.xml><?xml version="1.0" encoding="utf-8"?>
<p:tagLst xmlns:p="http://schemas.openxmlformats.org/presentationml/2006/main">
  <p:tag name="KSO_WM_BEAUTIFY_FLAG" val=""/>
</p:tagLst>
</file>

<file path=ppt/tags/tag524.xml><?xml version="1.0" encoding="utf-8"?>
<p:tagLst xmlns:p="http://schemas.openxmlformats.org/presentationml/2006/main">
  <p:tag name="KSO_WM_BEAUTIFY_FLAG" val=""/>
</p:tagLst>
</file>

<file path=ppt/tags/tag525.xml><?xml version="1.0" encoding="utf-8"?>
<p:tagLst xmlns:p="http://schemas.openxmlformats.org/presentationml/2006/main">
  <p:tag name="KSO_WM_BEAUTIFY_FLAG" val=""/>
</p:tagLst>
</file>

<file path=ppt/tags/tag526.xml><?xml version="1.0" encoding="utf-8"?>
<p:tagLst xmlns:p="http://schemas.openxmlformats.org/presentationml/2006/main">
  <p:tag name="KSO_WM_BEAUTIFY_FLAG" val=""/>
</p:tagLst>
</file>

<file path=ppt/tags/tag527.xml><?xml version="1.0" encoding="utf-8"?>
<p:tagLst xmlns:p="http://schemas.openxmlformats.org/presentationml/2006/main">
  <p:tag name="KSO_WM_BEAUTIFY_FLAG" val=""/>
</p:tagLst>
</file>

<file path=ppt/tags/tag528.xml><?xml version="1.0" encoding="utf-8"?>
<p:tagLst xmlns:p="http://schemas.openxmlformats.org/presentationml/2006/main">
  <p:tag name="KSO_WM_BEAUTIFY_FLAG" val=""/>
</p:tagLst>
</file>

<file path=ppt/tags/tag529.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30.xml><?xml version="1.0" encoding="utf-8"?>
<p:tagLst xmlns:p="http://schemas.openxmlformats.org/presentationml/2006/main">
  <p:tag name="KSO_WM_BEAUTIFY_FLAG" val=""/>
</p:tagLst>
</file>

<file path=ppt/tags/tag531.xml><?xml version="1.0" encoding="utf-8"?>
<p:tagLst xmlns:p="http://schemas.openxmlformats.org/presentationml/2006/main">
  <p:tag name="KSO_WM_BEAUTIFY_FLAG" val=""/>
</p:tagLst>
</file>

<file path=ppt/tags/tag532.xml><?xml version="1.0" encoding="utf-8"?>
<p:tagLst xmlns:p="http://schemas.openxmlformats.org/presentationml/2006/main">
  <p:tag name="KSO_WM_BEAUTIFY_FLAG" val=""/>
</p:tagLst>
</file>

<file path=ppt/tags/tag533.xml><?xml version="1.0" encoding="utf-8"?>
<p:tagLst xmlns:p="http://schemas.openxmlformats.org/presentationml/2006/main">
  <p:tag name="KSO_WM_BEAUTIFY_FLAG" val=""/>
</p:tagLst>
</file>

<file path=ppt/tags/tag534.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Chatbot Social Media Strategy by Slidesgo">
  <a:themeElements>
    <a:clrScheme name="Simple Light">
      <a:dk1>
        <a:srgbClr val="1A113F"/>
      </a:dk1>
      <a:lt1>
        <a:srgbClr val="FFFFFF"/>
      </a:lt1>
      <a:dk2>
        <a:srgbClr val="DDD0FB"/>
      </a:dk2>
      <a:lt2>
        <a:srgbClr val="724AC3"/>
      </a:lt2>
      <a:accent1>
        <a:srgbClr val="E7B02F"/>
      </a:accent1>
      <a:accent2>
        <a:srgbClr val="C76D0D"/>
      </a:accent2>
      <a:accent3>
        <a:srgbClr val="52348F"/>
      </a:accent3>
      <a:accent4>
        <a:srgbClr val="FFFFFF"/>
      </a:accent4>
      <a:accent5>
        <a:srgbClr val="FFFFFF"/>
      </a:accent5>
      <a:accent6>
        <a:srgbClr val="FFFFFF"/>
      </a:accent6>
      <a:hlink>
        <a:srgbClr val="1A11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2176</Words>
  <Application>WPS Presentation</Application>
  <PresentationFormat/>
  <Paragraphs>96</Paragraphs>
  <Slides>19</Slides>
  <Notes>0</Notes>
  <HiddenSlides>0</HiddenSlides>
  <MMClips>0</MMClips>
  <ScaleCrop>false</ScaleCrop>
  <HeadingPairs>
    <vt:vector size="6" baseType="variant">
      <vt:variant>
        <vt:lpstr>已用的字体</vt:lpstr>
      </vt:variant>
      <vt:variant>
        <vt:i4>29</vt:i4>
      </vt:variant>
      <vt:variant>
        <vt:lpstr>主题</vt:lpstr>
      </vt:variant>
      <vt:variant>
        <vt:i4>1</vt:i4>
      </vt:variant>
      <vt:variant>
        <vt:lpstr>幻灯片标题</vt:lpstr>
      </vt:variant>
      <vt:variant>
        <vt:i4>19</vt:i4>
      </vt:variant>
    </vt:vector>
  </HeadingPairs>
  <TitlesOfParts>
    <vt:vector size="49" baseType="lpstr">
      <vt:lpstr>Arial</vt:lpstr>
      <vt:lpstr>SimSun</vt:lpstr>
      <vt:lpstr>Wingdings</vt:lpstr>
      <vt:lpstr>Arial</vt:lpstr>
      <vt:lpstr>Inter</vt:lpstr>
      <vt:lpstr>Lato</vt:lpstr>
      <vt:lpstr>Calibri</vt:lpstr>
      <vt:lpstr>Nunito Light</vt:lpstr>
      <vt:lpstr>MAJOR GUILTY</vt:lpstr>
      <vt:lpstr>Archivo</vt:lpstr>
      <vt:lpstr>Lato Light</vt:lpstr>
      <vt:lpstr>Proxima Nova Semibold</vt:lpstr>
      <vt:lpstr>Proxima Nova</vt:lpstr>
      <vt:lpstr>Microsoft YaHei</vt:lpstr>
      <vt:lpstr>Arial Unicode MS</vt:lpstr>
      <vt:lpstr>Amatic SC</vt:lpstr>
      <vt:lpstr>Roboto Medium</vt:lpstr>
      <vt:lpstr>Winter</vt:lpstr>
      <vt:lpstr>Ink Free</vt:lpstr>
      <vt:lpstr>Imprint MT Shadow</vt:lpstr>
      <vt:lpstr>Gigi</vt:lpstr>
      <vt:lpstr>Mistral</vt:lpstr>
      <vt:lpstr>Vivaldi</vt:lpstr>
      <vt:lpstr>Javanese Text</vt:lpstr>
      <vt:lpstr>Informal Roman</vt:lpstr>
      <vt:lpstr>Centaur</vt:lpstr>
      <vt:lpstr>Century</vt:lpstr>
      <vt:lpstr>Chiller</vt:lpstr>
      <vt:lpstr>Calibri</vt:lpstr>
      <vt:lpstr>Chatbot Social Media Strategy by Slidesgo</vt:lpstr>
      <vt:lpstr>Chatbot Social Media Strategy</vt:lpstr>
      <vt:lpstr>PowerPoint 演示文稿</vt:lpstr>
      <vt:lpstr>PowerPoint 演示文稿</vt:lpstr>
      <vt:lpstr>What is social media?</vt:lpstr>
      <vt:lpstr>PowerPoint 演示文稿</vt:lpstr>
      <vt:lpstr>06</vt:lpstr>
      <vt:lpstr>01</vt:lpstr>
      <vt:lpstr>03</vt:lpstr>
      <vt:lpstr>03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IMAGINE AI</dc:title>
  <dc:creator/>
  <cp:lastModifiedBy>Mano ijaz</cp:lastModifiedBy>
  <cp:revision>1</cp:revision>
  <dcterms:created xsi:type="dcterms:W3CDTF">2024-06-09T17:34:18Z</dcterms:created>
  <dcterms:modified xsi:type="dcterms:W3CDTF">2024-06-09T17:34:20Z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3A7954414BFC4ECEBADCA524C0EE4E30_12</vt:lpwstr>
  </property>
  <property fmtid="{D5CDD505-2E9C-101B-9397-08002B2CF9AE}" pid="3" name="KSOProductBuildVer">
    <vt:lpwstr>1033-12.2.0.17119</vt:lpwstr>
  </property>
</Properties>
</file>