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fahad ali" userId="08481d3ae9dda6fd" providerId="LiveId" clId="{96BAAF49-7041-4B25-B68A-03D7CBAC9CA4}"/>
    <pc:docChg chg="modSld">
      <pc:chgData name="syed fahad ali" userId="08481d3ae9dda6fd" providerId="LiveId" clId="{96BAAF49-7041-4B25-B68A-03D7CBAC9CA4}" dt="2023-08-11T12:13:52.905" v="11" actId="1035"/>
      <pc:docMkLst>
        <pc:docMk/>
      </pc:docMkLst>
      <pc:sldChg chg="modSp mod">
        <pc:chgData name="syed fahad ali" userId="08481d3ae9dda6fd" providerId="LiveId" clId="{96BAAF49-7041-4B25-B68A-03D7CBAC9CA4}" dt="2023-08-11T12:13:52.905" v="11" actId="1035"/>
        <pc:sldMkLst>
          <pc:docMk/>
          <pc:sldMk cId="596795910" sldId="261"/>
        </pc:sldMkLst>
        <pc:spChg chg="mod">
          <ac:chgData name="syed fahad ali" userId="08481d3ae9dda6fd" providerId="LiveId" clId="{96BAAF49-7041-4B25-B68A-03D7CBAC9CA4}" dt="2023-08-11T12:13:52.905" v="11" actId="1035"/>
          <ac:spMkLst>
            <pc:docMk/>
            <pc:sldMk cId="596795910" sldId="261"/>
            <ac:spMk id="3" creationId="{408CDF4C-C441-4024-D532-4C3C084E5656}"/>
          </ac:spMkLst>
        </pc:spChg>
        <pc:picChg chg="mod">
          <ac:chgData name="syed fahad ali" userId="08481d3ae9dda6fd" providerId="LiveId" clId="{96BAAF49-7041-4B25-B68A-03D7CBAC9CA4}" dt="2023-08-11T12:13:24.416" v="4"/>
          <ac:picMkLst>
            <pc:docMk/>
            <pc:sldMk cId="596795910" sldId="261"/>
            <ac:picMk id="2" creationId="{A77AD364-5986-3777-B76D-8536E19680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08DF-12D7-4A1A-5FEA-AF0C0E32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FF232-E179-04A2-0A81-7B21A2AF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F8C3-E44C-8038-54AC-812F772F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1967-2998-5F83-419D-47CFBDC6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0CE4-CECE-9945-F93C-CADE9E39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1EB0-8A1B-DEF6-E42B-205648C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5428-EB4A-02ED-394F-BACFE103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3460-D505-A923-44A5-47CF5F47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9DA8-429B-A30E-B5EE-104C95CB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0C44-D09C-8F81-3E80-B493FC5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B3C5-0076-799E-12E2-2501919B7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B98D-F266-9109-BA97-7F196697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73A4-045C-CE3E-AB03-717A57DA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F245-7520-11A1-6D34-26948EFF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692E-CE3A-752B-EE9D-D09C891B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0CC-5C47-6D5D-F9A3-B7B515EE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ADED-EBD8-1629-A0EA-2E32B377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13DE-09A7-4E43-A9A9-58A81DB9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9367-7EC6-4870-F648-61D0E0DE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4F19-01DF-14EE-22B3-1C94BD6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5C28-7C79-30E1-9ACF-3E737B4A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2230-93DC-4153-86D9-2B86E36D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6A6C-FB8E-0CF1-5CA8-5F7E29C9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A60C-971F-74A0-9B77-9CE1641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C9F5-79BD-9855-5F07-7C7F24DC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1E68-3808-6F6B-C44C-A85CF4E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0AC0-F98F-2FA3-A4ED-22ADDDEF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F648C-A2F8-5B5E-4A9E-1D25C367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3ACF-9584-7778-B8AB-EB345AC0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EEC2-F1CF-D9BB-D53D-862905D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C430F-8B81-5A1B-8F13-126CAD5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B7C-DD02-FB30-1F79-E814032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286F-DC17-C769-B9F5-AB596E70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4A33-1267-C8EC-D1D6-A18484EC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82319-02F4-F72D-033E-E8F737E8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7724-E017-EBC5-A7CE-F91075169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AA6EC-F9CB-EA75-8832-0472593B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DF57-0D05-3692-D389-577BBA0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0C9C-6471-8962-D579-9BB0EC58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9B0F-EF36-116B-C426-C0211F53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4F531-77AF-F9E9-F2A6-F1587B11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70116-8E71-51CB-72E6-8FF0552F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139A4-A525-3651-F7DB-57247EB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7C00F-4E8E-57FB-7111-E0635EC4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C0BD4-6420-97F7-AA7C-1268D579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CE17-0C55-8098-AFF3-32D742FD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AB9-9641-15CF-8E11-8C5E857E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5882-077C-B9D8-7B21-704D2B20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AD38-4383-BBAF-D6A4-C8188C13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B0577-A5D1-D9DF-C505-428539E2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D222-D59C-B274-30B1-E83709A9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CFF8-AEE6-7ACE-B823-87A18736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D75C-AB95-DEFD-002F-CEB70BDB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EFCA-2311-7914-5A20-B9A8D8F0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5E4A7-AAFD-3043-E9D8-309CD02A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5079-2551-0708-0FBE-3615F15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D224-620A-4FE1-AEFE-CECF605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7773-FD33-8B83-845A-11D1C1BA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EEDEB-767F-C933-BF15-07DF4C5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1315-510E-8328-7DB4-8A43C3A2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5ACA-7A85-2F5A-8B5F-17AC7956B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598E-D6DE-4ECB-B568-B9161A6EE87E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40BF-DD4A-253B-3701-D36FB5D74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9558-FADC-8F14-C191-7F1ECB460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4CDD-D496-415D-B0E9-608FE1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E41-1F77-5E64-C957-689B6CA32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SoccerVerse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AE2D-7687-7508-BC8E-CDAB649DC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572F0-92C2-98D7-DEDC-6BEBF2BAF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10559" r="11957" b="10559"/>
          <a:stretch/>
        </p:blipFill>
        <p:spPr>
          <a:xfrm rot="1536667">
            <a:off x="472976" y="835574"/>
            <a:ext cx="3873062" cy="40044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E83850-FAD3-A25E-E80F-40346A91A0FF}"/>
              </a:ext>
            </a:extLst>
          </p:cNvPr>
          <p:cNvSpPr txBox="1">
            <a:spLocks/>
          </p:cNvSpPr>
          <p:nvPr/>
        </p:nvSpPr>
        <p:spPr>
          <a:xfrm>
            <a:off x="4109544" y="2601311"/>
            <a:ext cx="7782923" cy="1592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rgbClr val="D29501"/>
                </a:solidFill>
                <a:latin typeface="Bauhaus 93" panose="04030905020B02020C02" pitchFamily="82" charset="0"/>
              </a:rPr>
              <a:t>S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OCCER</a:t>
            </a:r>
            <a:r>
              <a:rPr lang="en-US" sz="13800" dirty="0">
                <a:solidFill>
                  <a:srgbClr val="D29501"/>
                </a:solidFill>
                <a:latin typeface="Bauhaus 93" panose="04030905020B02020C02" pitchFamily="82" charset="0"/>
              </a:rPr>
              <a:t>V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ERSE</a:t>
            </a:r>
          </a:p>
        </p:txBody>
      </p:sp>
    </p:spTree>
    <p:extLst>
      <p:ext uri="{BB962C8B-B14F-4D97-AF65-F5344CB8AC3E}">
        <p14:creationId xmlns:p14="http://schemas.microsoft.com/office/powerpoint/2010/main" val="1285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F098D-A1F9-BF57-DE9D-A13E346BC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10559" r="11957" b="10559"/>
          <a:stretch/>
        </p:blipFill>
        <p:spPr>
          <a:xfrm rot="1536667">
            <a:off x="472976" y="835574"/>
            <a:ext cx="3873062" cy="40044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0E6595-D5F2-C0EA-682C-E4734179E61E}"/>
              </a:ext>
            </a:extLst>
          </p:cNvPr>
          <p:cNvSpPr txBox="1">
            <a:spLocks/>
          </p:cNvSpPr>
          <p:nvPr/>
        </p:nvSpPr>
        <p:spPr>
          <a:xfrm>
            <a:off x="4109544" y="2601311"/>
            <a:ext cx="7782923" cy="1592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Bauhaus 93" panose="04030905020B02020C02" pitchFamily="82" charset="0"/>
              </a:rPr>
              <a:t>S</a:t>
            </a:r>
            <a:r>
              <a:rPr lang="en-US" sz="8800" dirty="0">
                <a:latin typeface="Bauhaus 93" panose="04030905020B02020C02" pitchFamily="82" charset="0"/>
              </a:rPr>
              <a:t>OCCER</a:t>
            </a:r>
            <a:r>
              <a:rPr lang="en-US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Bauhaus 93" panose="04030905020B02020C02" pitchFamily="82" charset="0"/>
              </a:rPr>
              <a:t>V</a:t>
            </a:r>
            <a:r>
              <a:rPr lang="en-US" sz="8800" dirty="0">
                <a:latin typeface="Bauhaus 93" panose="04030905020B02020C02" pitchFamily="82" charset="0"/>
              </a:rPr>
              <a:t>ERSE</a:t>
            </a:r>
          </a:p>
        </p:txBody>
      </p:sp>
    </p:spTree>
    <p:extLst>
      <p:ext uri="{BB962C8B-B14F-4D97-AF65-F5344CB8AC3E}">
        <p14:creationId xmlns:p14="http://schemas.microsoft.com/office/powerpoint/2010/main" val="149011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AD364-5986-3777-B76D-8536E1968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10559" r="11957" b="10559"/>
          <a:stretch/>
        </p:blipFill>
        <p:spPr>
          <a:xfrm rot="1536667">
            <a:off x="207503" y="835574"/>
            <a:ext cx="3873062" cy="40044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8CDF4C-C441-4024-D532-4C3C084E5656}"/>
              </a:ext>
            </a:extLst>
          </p:cNvPr>
          <p:cNvSpPr txBox="1">
            <a:spLocks/>
          </p:cNvSpPr>
          <p:nvPr/>
        </p:nvSpPr>
        <p:spPr>
          <a:xfrm>
            <a:off x="4168538" y="1229092"/>
            <a:ext cx="13559024" cy="2879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solidFill>
                  <a:schemeClr val="bg1"/>
                </a:solidFill>
                <a:latin typeface="Bauhaus 93" panose="04030905020B02020C02" pitchFamily="82" charset="0"/>
              </a:rPr>
              <a:t>S</a:t>
            </a:r>
            <a:r>
              <a:rPr lang="en-US" sz="13800" dirty="0">
                <a:solidFill>
                  <a:schemeClr val="bg1"/>
                </a:solidFill>
                <a:latin typeface="Bauhaus 93" panose="04030905020B02020C02" pitchFamily="82" charset="0"/>
              </a:rPr>
              <a:t>OCCER</a:t>
            </a:r>
            <a:r>
              <a:rPr lang="en-US" sz="239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r>
              <a:rPr lang="en-US" sz="13800" dirty="0">
                <a:solidFill>
                  <a:schemeClr val="bg1"/>
                </a:solidFill>
                <a:latin typeface="Bauhaus 93" panose="04030905020B02020C02" pitchFamily="82" charset="0"/>
              </a:rPr>
              <a:t>ERSE</a:t>
            </a:r>
          </a:p>
        </p:txBody>
      </p:sp>
    </p:spTree>
    <p:extLst>
      <p:ext uri="{BB962C8B-B14F-4D97-AF65-F5344CB8AC3E}">
        <p14:creationId xmlns:p14="http://schemas.microsoft.com/office/powerpoint/2010/main" val="5967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44570D-845E-4FA4-9CC6-BF57A6320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10559" r="11957" b="10559"/>
          <a:stretch/>
        </p:blipFill>
        <p:spPr>
          <a:xfrm rot="1536667">
            <a:off x="472976" y="835574"/>
            <a:ext cx="3873062" cy="40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9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Office Theme</vt:lpstr>
      <vt:lpstr>SoccerVerse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SoccerVerse</dc:title>
  <dc:creator>syed fahad ali</dc:creator>
  <cp:lastModifiedBy>Coding Ustaad</cp:lastModifiedBy>
  <cp:revision>2</cp:revision>
  <dcterms:created xsi:type="dcterms:W3CDTF">2023-08-09T18:34:03Z</dcterms:created>
  <dcterms:modified xsi:type="dcterms:W3CDTF">2023-08-12T05:32:58Z</dcterms:modified>
</cp:coreProperties>
</file>