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</p:sldIdLst>
  <p:sldSz cx="12192000" cy="740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1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9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3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5E2A-88BF-684B-885B-D0B68D3CE008}" type="datetimeFigureOut">
              <a:rPr lang="en-US" smtClean="0"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9036-DDD5-7D4A-BD14-4AABF6FC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val 79">
            <a:extLst>
              <a:ext uri="{FF2B5EF4-FFF2-40B4-BE49-F238E27FC236}">
                <a16:creationId xmlns:a16="http://schemas.microsoft.com/office/drawing/2014/main" id="{1BD118D1-CD43-FF4F-894B-41F54CB136E9}"/>
              </a:ext>
            </a:extLst>
          </p:cNvPr>
          <p:cNvSpPr/>
          <p:nvPr/>
        </p:nvSpPr>
        <p:spPr>
          <a:xfrm>
            <a:off x="10482281" y="1166689"/>
            <a:ext cx="205073" cy="239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613370-9CA5-6446-A61E-7BAFD7ED8BE1}"/>
              </a:ext>
            </a:extLst>
          </p:cNvPr>
          <p:cNvSpPr/>
          <p:nvPr/>
        </p:nvSpPr>
        <p:spPr>
          <a:xfrm>
            <a:off x="7714351" y="1205747"/>
            <a:ext cx="205073" cy="239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CB776B42-58DF-8241-AAB0-42096C2507A3}"/>
              </a:ext>
            </a:extLst>
          </p:cNvPr>
          <p:cNvCxnSpPr>
            <a:cxnSpLocks/>
            <a:stCxn id="180" idx="6"/>
            <a:endCxn id="245" idx="1"/>
          </p:cNvCxnSpPr>
          <p:nvPr/>
        </p:nvCxnSpPr>
        <p:spPr>
          <a:xfrm flipV="1">
            <a:off x="6541347" y="3974085"/>
            <a:ext cx="1139439" cy="530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C99141D-86D4-9342-98F8-ED5D8F6268AB}"/>
              </a:ext>
            </a:extLst>
          </p:cNvPr>
          <p:cNvCxnSpPr>
            <a:cxnSpLocks/>
            <a:stCxn id="222" idx="3"/>
            <a:endCxn id="9" idx="1"/>
          </p:cNvCxnSpPr>
          <p:nvPr/>
        </p:nvCxnSpPr>
        <p:spPr>
          <a:xfrm flipV="1">
            <a:off x="2340899" y="3983285"/>
            <a:ext cx="475200" cy="155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9930BC-8AC5-E844-BFB6-6155831A109F}"/>
              </a:ext>
            </a:extLst>
          </p:cNvPr>
          <p:cNvSpPr/>
          <p:nvPr/>
        </p:nvSpPr>
        <p:spPr>
          <a:xfrm>
            <a:off x="121875" y="3672106"/>
            <a:ext cx="1032827" cy="61097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27F48-0119-3F42-BB60-35A99DBE5494}"/>
              </a:ext>
            </a:extLst>
          </p:cNvPr>
          <p:cNvSpPr txBox="1"/>
          <p:nvPr/>
        </p:nvSpPr>
        <p:spPr>
          <a:xfrm>
            <a:off x="115594" y="3825241"/>
            <a:ext cx="106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Compressor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4476A52-D8B7-2E41-947F-8FBE74C17E5F}"/>
              </a:ext>
            </a:extLst>
          </p:cNvPr>
          <p:cNvSpPr/>
          <p:nvPr/>
        </p:nvSpPr>
        <p:spPr>
          <a:xfrm>
            <a:off x="2816099" y="3744488"/>
            <a:ext cx="828145" cy="4775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B8DBB-63F3-2B4E-8FC7-CF138F448001}"/>
              </a:ext>
            </a:extLst>
          </p:cNvPr>
          <p:cNvSpPr txBox="1"/>
          <p:nvPr/>
        </p:nvSpPr>
        <p:spPr>
          <a:xfrm>
            <a:off x="2796448" y="3861319"/>
            <a:ext cx="862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Air regulator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7692E7-DD29-694C-AE52-D1643FD3EC77}"/>
              </a:ext>
            </a:extLst>
          </p:cNvPr>
          <p:cNvSpPr/>
          <p:nvPr/>
        </p:nvSpPr>
        <p:spPr>
          <a:xfrm>
            <a:off x="2886902" y="1194176"/>
            <a:ext cx="4380614" cy="71592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DCFD6F-C7EC-624C-BBF8-D944A26A0CE0}"/>
              </a:ext>
            </a:extLst>
          </p:cNvPr>
          <p:cNvSpPr/>
          <p:nvPr/>
        </p:nvSpPr>
        <p:spPr>
          <a:xfrm>
            <a:off x="5273750" y="1442270"/>
            <a:ext cx="3903759" cy="219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CDF505-E3EA-FF43-9D0A-16BE499361EB}"/>
              </a:ext>
            </a:extLst>
          </p:cNvPr>
          <p:cNvSpPr/>
          <p:nvPr/>
        </p:nvSpPr>
        <p:spPr>
          <a:xfrm>
            <a:off x="5167425" y="1194176"/>
            <a:ext cx="106325" cy="7159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1E50FD-D6ED-5E49-BD98-440FAC69F788}"/>
              </a:ext>
            </a:extLst>
          </p:cNvPr>
          <p:cNvSpPr/>
          <p:nvPr/>
        </p:nvSpPr>
        <p:spPr>
          <a:xfrm>
            <a:off x="2957787" y="1910103"/>
            <a:ext cx="54773" cy="15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4DE288-0880-7140-8CF9-59BAC5C441CC}"/>
              </a:ext>
            </a:extLst>
          </p:cNvPr>
          <p:cNvSpPr/>
          <p:nvPr/>
        </p:nvSpPr>
        <p:spPr>
          <a:xfrm>
            <a:off x="7128327" y="1910103"/>
            <a:ext cx="54773" cy="15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FC7581-D618-9448-803F-D1F5AB8EB7E4}"/>
              </a:ext>
            </a:extLst>
          </p:cNvPr>
          <p:cNvSpPr txBox="1"/>
          <p:nvPr/>
        </p:nvSpPr>
        <p:spPr>
          <a:xfrm>
            <a:off x="5909620" y="3866395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E-Valve 2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0CEEE1B-E6B4-5A43-931F-5B10F3A3CDDC}"/>
              </a:ext>
            </a:extLst>
          </p:cNvPr>
          <p:cNvCxnSpPr>
            <a:cxnSpLocks/>
          </p:cNvCxnSpPr>
          <p:nvPr/>
        </p:nvCxnSpPr>
        <p:spPr>
          <a:xfrm flipV="1">
            <a:off x="8343657" y="3940637"/>
            <a:ext cx="1868169" cy="6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56BA601-3EB3-DA41-9EAC-24E0C56517C5}"/>
              </a:ext>
            </a:extLst>
          </p:cNvPr>
          <p:cNvSpPr txBox="1"/>
          <p:nvPr/>
        </p:nvSpPr>
        <p:spPr>
          <a:xfrm>
            <a:off x="10192227" y="4193276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Breathing - Patient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1E7423D-9705-2647-94DC-99CD9C850A35}"/>
              </a:ext>
            </a:extLst>
          </p:cNvPr>
          <p:cNvSpPr txBox="1"/>
          <p:nvPr/>
        </p:nvSpPr>
        <p:spPr>
          <a:xfrm>
            <a:off x="8358208" y="4558578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E-Valve 4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1121968-D8FF-BC4D-B195-559CFC0BCBF7}"/>
              </a:ext>
            </a:extLst>
          </p:cNvPr>
          <p:cNvCxnSpPr>
            <a:cxnSpLocks/>
          </p:cNvCxnSpPr>
          <p:nvPr/>
        </p:nvCxnSpPr>
        <p:spPr>
          <a:xfrm>
            <a:off x="8656898" y="3937163"/>
            <a:ext cx="3232" cy="4100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97CCF28-C6F4-2248-B0CF-195F01C46977}"/>
              </a:ext>
            </a:extLst>
          </p:cNvPr>
          <p:cNvCxnSpPr>
            <a:cxnSpLocks/>
          </p:cNvCxnSpPr>
          <p:nvPr/>
        </p:nvCxnSpPr>
        <p:spPr>
          <a:xfrm>
            <a:off x="8676090" y="4979356"/>
            <a:ext cx="0" cy="438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37A4660-66BB-B343-965C-471FAF99B443}"/>
              </a:ext>
            </a:extLst>
          </p:cNvPr>
          <p:cNvSpPr/>
          <p:nvPr/>
        </p:nvSpPr>
        <p:spPr>
          <a:xfrm>
            <a:off x="8390119" y="5421541"/>
            <a:ext cx="604960" cy="43855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63CABF-4EC5-3045-A76A-76DDDA0D3626}"/>
              </a:ext>
            </a:extLst>
          </p:cNvPr>
          <p:cNvSpPr txBox="1"/>
          <p:nvPr/>
        </p:nvSpPr>
        <p:spPr>
          <a:xfrm>
            <a:off x="8357734" y="5510011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UV light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90478008-BD96-814F-AE12-EC0D9734674C}"/>
              </a:ext>
            </a:extLst>
          </p:cNvPr>
          <p:cNvSpPr/>
          <p:nvPr/>
        </p:nvSpPr>
        <p:spPr>
          <a:xfrm>
            <a:off x="8306561" y="6195221"/>
            <a:ext cx="769437" cy="43855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7F8106-479A-3545-966A-7FE3B156752A}"/>
              </a:ext>
            </a:extLst>
          </p:cNvPr>
          <p:cNvSpPr txBox="1"/>
          <p:nvPr/>
        </p:nvSpPr>
        <p:spPr>
          <a:xfrm>
            <a:off x="8282191" y="6282870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ULPA filter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9C9815-881C-5F48-A333-4CC0014F7077}"/>
              </a:ext>
            </a:extLst>
          </p:cNvPr>
          <p:cNvCxnSpPr>
            <a:stCxn id="119" idx="2"/>
            <a:endCxn id="121" idx="0"/>
          </p:cNvCxnSpPr>
          <p:nvPr/>
        </p:nvCxnSpPr>
        <p:spPr>
          <a:xfrm flipH="1">
            <a:off x="8691279" y="5860094"/>
            <a:ext cx="1320" cy="3351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B75333E6-CBA2-DA40-BF0E-306DFC38EABC}"/>
              </a:ext>
            </a:extLst>
          </p:cNvPr>
          <p:cNvSpPr/>
          <p:nvPr/>
        </p:nvSpPr>
        <p:spPr>
          <a:xfrm>
            <a:off x="5888303" y="3657158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FA290FB-6F4B-F34B-A05E-AE2C3F773C66}"/>
              </a:ext>
            </a:extLst>
          </p:cNvPr>
          <p:cNvSpPr/>
          <p:nvPr/>
        </p:nvSpPr>
        <p:spPr>
          <a:xfrm>
            <a:off x="8343656" y="4347165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70415BD-A399-374A-9875-6CEE7934D96F}"/>
              </a:ext>
            </a:extLst>
          </p:cNvPr>
          <p:cNvSpPr txBox="1"/>
          <p:nvPr/>
        </p:nvSpPr>
        <p:spPr>
          <a:xfrm>
            <a:off x="4207966" y="1953624"/>
            <a:ext cx="18838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Dynamic Air Container (Air Cylinder)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9EA4688B-7DAC-7D49-A3D9-A941A23C4B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0052" y="3058443"/>
            <a:ext cx="1533298" cy="195342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893353E9-33E5-4141-9860-4E43122B9AAF}"/>
              </a:ext>
            </a:extLst>
          </p:cNvPr>
          <p:cNvSpPr txBox="1"/>
          <p:nvPr/>
        </p:nvSpPr>
        <p:spPr>
          <a:xfrm>
            <a:off x="-83692" y="1775297"/>
            <a:ext cx="26054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 a reliable </a:t>
            </a:r>
            <a:r>
              <a:rPr lang="en-US" sz="1100" i="1" dirty="0">
                <a:solidFill>
                  <a:schemeClr val="bg1"/>
                </a:solidFill>
              </a:rPr>
              <a:t>medical</a:t>
            </a:r>
            <a:r>
              <a:rPr lang="en-US" sz="1100" dirty="0">
                <a:solidFill>
                  <a:schemeClr val="bg1"/>
                </a:solidFill>
              </a:rPr>
              <a:t> air line is available with enough* pressure, then no compressor is needed.</a:t>
            </a:r>
          </a:p>
        </p:txBody>
      </p:sp>
      <p:sp>
        <p:nvSpPr>
          <p:cNvPr id="216" name="Trapezoid 215">
            <a:extLst>
              <a:ext uri="{FF2B5EF4-FFF2-40B4-BE49-F238E27FC236}">
                <a16:creationId xmlns:a16="http://schemas.microsoft.com/office/drawing/2014/main" id="{FD5E8EE7-C2A5-3A4A-A5F4-C4E5A63AEE0D}"/>
              </a:ext>
            </a:extLst>
          </p:cNvPr>
          <p:cNvSpPr/>
          <p:nvPr/>
        </p:nvSpPr>
        <p:spPr>
          <a:xfrm>
            <a:off x="10106280" y="3205241"/>
            <a:ext cx="1720717" cy="1371431"/>
          </a:xfrm>
          <a:prstGeom prst="trapezoi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AF6AE101-0284-A943-B934-018B6AD299C6}"/>
              </a:ext>
            </a:extLst>
          </p:cNvPr>
          <p:cNvSpPr/>
          <p:nvPr/>
        </p:nvSpPr>
        <p:spPr>
          <a:xfrm>
            <a:off x="1744572" y="3847289"/>
            <a:ext cx="596327" cy="2750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625EE29-4BDA-D048-AC2A-ACE408FECA2C}"/>
              </a:ext>
            </a:extLst>
          </p:cNvPr>
          <p:cNvCxnSpPr>
            <a:cxnSpLocks/>
            <a:stCxn id="5" idx="3"/>
            <a:endCxn id="223" idx="1"/>
          </p:cNvCxnSpPr>
          <p:nvPr/>
        </p:nvCxnSpPr>
        <p:spPr>
          <a:xfrm>
            <a:off x="1176334" y="3979130"/>
            <a:ext cx="534673" cy="268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9F37D9FB-E8AE-3D44-86FE-96709C428CF1}"/>
              </a:ext>
            </a:extLst>
          </p:cNvPr>
          <p:cNvSpPr txBox="1"/>
          <p:nvPr/>
        </p:nvSpPr>
        <p:spPr>
          <a:xfrm>
            <a:off x="1711007" y="3866395"/>
            <a:ext cx="672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Air filter 1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EBEC95A7-1CF2-244D-989D-C3D1357C6F73}"/>
              </a:ext>
            </a:extLst>
          </p:cNvPr>
          <p:cNvSpPr/>
          <p:nvPr/>
        </p:nvSpPr>
        <p:spPr>
          <a:xfrm>
            <a:off x="7714351" y="3839563"/>
            <a:ext cx="596327" cy="2750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94AA99B-590D-F045-A3F1-AF895E9143C8}"/>
              </a:ext>
            </a:extLst>
          </p:cNvPr>
          <p:cNvSpPr txBox="1"/>
          <p:nvPr/>
        </p:nvSpPr>
        <p:spPr>
          <a:xfrm>
            <a:off x="7680786" y="3858669"/>
            <a:ext cx="6724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Air filter 2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F3C9310-E6A5-D84D-B0BC-C159631AAD05}"/>
              </a:ext>
            </a:extLst>
          </p:cNvPr>
          <p:cNvSpPr txBox="1"/>
          <p:nvPr/>
        </p:nvSpPr>
        <p:spPr>
          <a:xfrm>
            <a:off x="3168721" y="33073"/>
            <a:ext cx="560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“Pandemic” ventilator – Minimal design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C7F585A-97D5-A04A-AB0F-D2988762B43D}"/>
              </a:ext>
            </a:extLst>
          </p:cNvPr>
          <p:cNvSpPr txBox="1"/>
          <p:nvPr/>
        </p:nvSpPr>
        <p:spPr>
          <a:xfrm>
            <a:off x="5046587" y="515649"/>
            <a:ext cx="222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Air system diagram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AE0B5A1-8BFC-C446-A5F4-5C117DF8C073}"/>
              </a:ext>
            </a:extLst>
          </p:cNvPr>
          <p:cNvSpPr txBox="1"/>
          <p:nvPr/>
        </p:nvSpPr>
        <p:spPr>
          <a:xfrm>
            <a:off x="9779637" y="6305144"/>
            <a:ext cx="2483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Design by Marco Mascorro. @Mascobot</a:t>
            </a:r>
          </a:p>
          <a:p>
            <a:r>
              <a:rPr lang="en-US" sz="1100" dirty="0">
                <a:solidFill>
                  <a:schemeClr val="bg1"/>
                </a:solidFill>
              </a:rPr>
              <a:t>Email: m@marcomascorro.com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educational purposes only. </a:t>
            </a:r>
          </a:p>
          <a:p>
            <a:r>
              <a:rPr lang="en-US" sz="1100" dirty="0">
                <a:solidFill>
                  <a:schemeClr val="bg1"/>
                </a:solidFill>
              </a:rPr>
              <a:t>Use at your own risk.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55B55E-9481-7C42-A5DF-1C5A56AE29C1}"/>
              </a:ext>
            </a:extLst>
          </p:cNvPr>
          <p:cNvSpPr txBox="1"/>
          <p:nvPr/>
        </p:nvSpPr>
        <p:spPr>
          <a:xfrm>
            <a:off x="4398439" y="3874541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E-Valve 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0B530F1-ABF6-3241-99C1-3CE0074E520A}"/>
              </a:ext>
            </a:extLst>
          </p:cNvPr>
          <p:cNvSpPr/>
          <p:nvPr/>
        </p:nvSpPr>
        <p:spPr>
          <a:xfrm>
            <a:off x="4356633" y="3661057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8D8E59-25D1-6F40-8F23-994C38D25559}"/>
              </a:ext>
            </a:extLst>
          </p:cNvPr>
          <p:cNvCxnSpPr>
            <a:cxnSpLocks/>
            <a:stCxn id="9" idx="3"/>
            <a:endCxn id="86" idx="2"/>
          </p:cNvCxnSpPr>
          <p:nvPr/>
        </p:nvCxnSpPr>
        <p:spPr>
          <a:xfrm>
            <a:off x="3644244" y="3983285"/>
            <a:ext cx="712389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448DFF-932B-724F-9E72-B2DD9CE37357}"/>
              </a:ext>
            </a:extLst>
          </p:cNvPr>
          <p:cNvCxnSpPr>
            <a:stCxn id="86" idx="6"/>
            <a:endCxn id="180" idx="2"/>
          </p:cNvCxnSpPr>
          <p:nvPr/>
        </p:nvCxnSpPr>
        <p:spPr>
          <a:xfrm flipV="1">
            <a:off x="5009677" y="3979386"/>
            <a:ext cx="878626" cy="389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4508C6-FF89-A24E-BB2D-D4628E800590}"/>
              </a:ext>
            </a:extLst>
          </p:cNvPr>
          <p:cNvCxnSpPr>
            <a:cxnSpLocks/>
          </p:cNvCxnSpPr>
          <p:nvPr/>
        </p:nvCxnSpPr>
        <p:spPr>
          <a:xfrm flipV="1">
            <a:off x="2985172" y="2427151"/>
            <a:ext cx="2428672" cy="977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DF49D42-3F8E-594D-AEE1-A2368E662477}"/>
              </a:ext>
            </a:extLst>
          </p:cNvPr>
          <p:cNvSpPr txBox="1"/>
          <p:nvPr/>
        </p:nvSpPr>
        <p:spPr>
          <a:xfrm>
            <a:off x="6851068" y="3183903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E-Valve 6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DC79757A-8E87-BD4B-97E0-C581BFF2A99A}"/>
              </a:ext>
            </a:extLst>
          </p:cNvPr>
          <p:cNvCxnSpPr>
            <a:cxnSpLocks/>
            <a:endCxn id="105" idx="0"/>
          </p:cNvCxnSpPr>
          <p:nvPr/>
        </p:nvCxnSpPr>
        <p:spPr>
          <a:xfrm rot="10800000" flipV="1">
            <a:off x="7148625" y="2724459"/>
            <a:ext cx="763836" cy="249252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49E037-797E-2A4D-886E-29CC5B537AB7}"/>
              </a:ext>
            </a:extLst>
          </p:cNvPr>
          <p:cNvSpPr txBox="1"/>
          <p:nvPr/>
        </p:nvSpPr>
        <p:spPr>
          <a:xfrm>
            <a:off x="7888341" y="2564711"/>
            <a:ext cx="2578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Pressure-controlled Oxygen 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982C677-60FE-6D41-9760-397C0B8CA20D}"/>
              </a:ext>
            </a:extLst>
          </p:cNvPr>
          <p:cNvSpPr/>
          <p:nvPr/>
        </p:nvSpPr>
        <p:spPr>
          <a:xfrm>
            <a:off x="6822103" y="2973711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3876C7-165A-3743-BD4E-B32A5A854792}"/>
              </a:ext>
            </a:extLst>
          </p:cNvPr>
          <p:cNvCxnSpPr>
            <a:cxnSpLocks/>
          </p:cNvCxnSpPr>
          <p:nvPr/>
        </p:nvCxnSpPr>
        <p:spPr>
          <a:xfrm>
            <a:off x="7148625" y="3636455"/>
            <a:ext cx="0" cy="248228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F658DB-8438-1A47-B8EF-E0573394FF8D}"/>
              </a:ext>
            </a:extLst>
          </p:cNvPr>
          <p:cNvCxnSpPr/>
          <p:nvPr/>
        </p:nvCxnSpPr>
        <p:spPr>
          <a:xfrm>
            <a:off x="5413844" y="2417724"/>
            <a:ext cx="0" cy="156361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BCC60987-D3DE-2A4F-96F6-25D4C75DFDAA}"/>
              </a:ext>
            </a:extLst>
          </p:cNvPr>
          <p:cNvSpPr/>
          <p:nvPr/>
        </p:nvSpPr>
        <p:spPr>
          <a:xfrm>
            <a:off x="506603" y="4763039"/>
            <a:ext cx="2543782" cy="21806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77BE01-1992-FA4E-9392-2EA4DFF2BFC0}"/>
              </a:ext>
            </a:extLst>
          </p:cNvPr>
          <p:cNvSpPr txBox="1"/>
          <p:nvPr/>
        </p:nvSpPr>
        <p:spPr>
          <a:xfrm>
            <a:off x="947241" y="4924487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 denotation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4FA3D83-8280-E04C-AE86-2A9D0F6D7421}"/>
              </a:ext>
            </a:extLst>
          </p:cNvPr>
          <p:cNvCxnSpPr/>
          <p:nvPr/>
        </p:nvCxnSpPr>
        <p:spPr>
          <a:xfrm>
            <a:off x="841597" y="5522003"/>
            <a:ext cx="23587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210A11C-FED3-C04E-860F-B992B94878AA}"/>
              </a:ext>
            </a:extLst>
          </p:cNvPr>
          <p:cNvSpPr txBox="1"/>
          <p:nvPr/>
        </p:nvSpPr>
        <p:spPr>
          <a:xfrm>
            <a:off x="1108450" y="533733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Clean air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2875A19-D1CF-0E40-BDE2-52DE3D811926}"/>
              </a:ext>
            </a:extLst>
          </p:cNvPr>
          <p:cNvCxnSpPr/>
          <p:nvPr/>
        </p:nvCxnSpPr>
        <p:spPr>
          <a:xfrm>
            <a:off x="829257" y="5854065"/>
            <a:ext cx="23587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28DD252B-D497-8946-9A80-FFE5BDD7F6CD}"/>
              </a:ext>
            </a:extLst>
          </p:cNvPr>
          <p:cNvSpPr txBox="1"/>
          <p:nvPr/>
        </p:nvSpPr>
        <p:spPr>
          <a:xfrm>
            <a:off x="1114287" y="5669399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Contaminated air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EC35E8A-6C55-E243-950F-30D5B47EBF31}"/>
              </a:ext>
            </a:extLst>
          </p:cNvPr>
          <p:cNvCxnSpPr/>
          <p:nvPr/>
        </p:nvCxnSpPr>
        <p:spPr>
          <a:xfrm>
            <a:off x="829257" y="6186761"/>
            <a:ext cx="235870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1DE43A5-5F4C-B941-897D-E638464C16BB}"/>
              </a:ext>
            </a:extLst>
          </p:cNvPr>
          <p:cNvSpPr txBox="1"/>
          <p:nvPr/>
        </p:nvSpPr>
        <p:spPr>
          <a:xfrm>
            <a:off x="1127107" y="6001461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Oxygen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28FC2A0-2810-A348-808A-F342DC8F60C9}"/>
              </a:ext>
            </a:extLst>
          </p:cNvPr>
          <p:cNvSpPr/>
          <p:nvPr/>
        </p:nvSpPr>
        <p:spPr>
          <a:xfrm>
            <a:off x="3299724" y="5682150"/>
            <a:ext cx="4228240" cy="11801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E7A0D39-6F0D-3D4C-B6D3-881E40A18F19}"/>
              </a:ext>
            </a:extLst>
          </p:cNvPr>
          <p:cNvSpPr txBox="1"/>
          <p:nvPr/>
        </p:nvSpPr>
        <p:spPr>
          <a:xfrm>
            <a:off x="3416790" y="5749817"/>
            <a:ext cx="41055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Notes: 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Oxygen input needs to be “flow-positive” into the system.</a:t>
            </a:r>
          </a:p>
          <a:p>
            <a:pPr marL="342900" indent="-342900">
              <a:buAutoNum type="arabicPeriod"/>
            </a:pPr>
            <a:r>
              <a:rPr lang="en-US" sz="1200" dirty="0">
                <a:solidFill>
                  <a:schemeClr val="bg1"/>
                </a:solidFill>
              </a:rPr>
              <a:t>If oxygen is not used, </a:t>
            </a:r>
            <a:r>
              <a:rPr lang="en-US" sz="1200" i="1" dirty="0">
                <a:solidFill>
                  <a:schemeClr val="bg1"/>
                </a:solidFill>
              </a:rPr>
              <a:t>E-Valve-6 can be removed, and its line</a:t>
            </a:r>
            <a:r>
              <a:rPr lang="en-US" sz="1200" dirty="0">
                <a:solidFill>
                  <a:schemeClr val="bg1"/>
                </a:solidFill>
              </a:rPr>
              <a:t> needs to be sealed/closed.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5002-5092-6048-811C-7B25D6D13D4E}"/>
              </a:ext>
            </a:extLst>
          </p:cNvPr>
          <p:cNvSpPr txBox="1"/>
          <p:nvPr/>
        </p:nvSpPr>
        <p:spPr>
          <a:xfrm>
            <a:off x="1679115" y="7072185"/>
            <a:ext cx="949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Disclaimer: Non-FDA approved. This product is not intended to diagnose, treat, cure, or prevent any disease.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602D2F-EBBA-3847-88D0-730EF3504D73}"/>
              </a:ext>
            </a:extLst>
          </p:cNvPr>
          <p:cNvSpPr txBox="1"/>
          <p:nvPr/>
        </p:nvSpPr>
        <p:spPr>
          <a:xfrm>
            <a:off x="4398439" y="2902136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E-Valve 3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6B571B6-670B-8249-8E87-E716562BFEB1}"/>
              </a:ext>
            </a:extLst>
          </p:cNvPr>
          <p:cNvSpPr/>
          <p:nvPr/>
        </p:nvSpPr>
        <p:spPr>
          <a:xfrm>
            <a:off x="4356633" y="2688652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C2E703-6633-6B4E-8D91-7E4B3BD3B2DF}"/>
              </a:ext>
            </a:extLst>
          </p:cNvPr>
          <p:cNvCxnSpPr>
            <a:cxnSpLocks/>
          </p:cNvCxnSpPr>
          <p:nvPr/>
        </p:nvCxnSpPr>
        <p:spPr>
          <a:xfrm flipV="1">
            <a:off x="3931920" y="2999592"/>
            <a:ext cx="0" cy="97045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86E6B7-2882-7D42-A412-976CBDDC90DB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931920" y="3010880"/>
            <a:ext cx="424713" cy="300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281DFE-BC34-CD4B-B4BB-4DA3A3F739B4}"/>
              </a:ext>
            </a:extLst>
          </p:cNvPr>
          <p:cNvCxnSpPr>
            <a:cxnSpLocks/>
          </p:cNvCxnSpPr>
          <p:nvPr/>
        </p:nvCxnSpPr>
        <p:spPr>
          <a:xfrm>
            <a:off x="5020965" y="3010880"/>
            <a:ext cx="615127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2328D-28B3-3142-B38F-E984339300A8}"/>
              </a:ext>
            </a:extLst>
          </p:cNvPr>
          <p:cNvCxnSpPr>
            <a:cxnSpLocks/>
          </p:cNvCxnSpPr>
          <p:nvPr/>
        </p:nvCxnSpPr>
        <p:spPr>
          <a:xfrm flipV="1">
            <a:off x="5625833" y="2524091"/>
            <a:ext cx="0" cy="49851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358134-73D5-434B-8B73-4F5968BE8818}"/>
              </a:ext>
            </a:extLst>
          </p:cNvPr>
          <p:cNvCxnSpPr>
            <a:cxnSpLocks/>
          </p:cNvCxnSpPr>
          <p:nvPr/>
        </p:nvCxnSpPr>
        <p:spPr>
          <a:xfrm flipH="1">
            <a:off x="7148625" y="2280014"/>
            <a:ext cx="532161" cy="59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33B6D0-6227-3443-8864-EEECE2BF89AD}"/>
              </a:ext>
            </a:extLst>
          </p:cNvPr>
          <p:cNvSpPr txBox="1"/>
          <p:nvPr/>
        </p:nvSpPr>
        <p:spPr>
          <a:xfrm>
            <a:off x="7698569" y="2131527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E-Valve 5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B6854B5-8886-DC4F-9B14-C056B705ECAA}"/>
              </a:ext>
            </a:extLst>
          </p:cNvPr>
          <p:cNvSpPr/>
          <p:nvPr/>
        </p:nvSpPr>
        <p:spPr>
          <a:xfrm>
            <a:off x="7680786" y="1921210"/>
            <a:ext cx="653044" cy="64445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56741C-DEE6-144C-85EF-31A3C17DDD16}"/>
              </a:ext>
            </a:extLst>
          </p:cNvPr>
          <p:cNvSpPr txBox="1"/>
          <p:nvPr/>
        </p:nvSpPr>
        <p:spPr>
          <a:xfrm>
            <a:off x="9799765" y="6114650"/>
            <a:ext cx="1527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Version: V0.15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E192981-8D19-594F-892F-7A00C5DA9AFC}"/>
              </a:ext>
            </a:extLst>
          </p:cNvPr>
          <p:cNvSpPr/>
          <p:nvPr/>
        </p:nvSpPr>
        <p:spPr>
          <a:xfrm>
            <a:off x="5810245" y="2297877"/>
            <a:ext cx="1143134" cy="47759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1755086-BD2C-7345-A536-1A1659523651}"/>
              </a:ext>
            </a:extLst>
          </p:cNvPr>
          <p:cNvSpPr txBox="1"/>
          <p:nvPr/>
        </p:nvSpPr>
        <p:spPr>
          <a:xfrm>
            <a:off x="5787720" y="2307303"/>
            <a:ext cx="123658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Air regulator 2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</a:rPr>
              <a:t>(to control patient breathing pressure/speed 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B10419-1F57-834B-9578-5F6DEA0EEF54}"/>
              </a:ext>
            </a:extLst>
          </p:cNvPr>
          <p:cNvCxnSpPr>
            <a:cxnSpLocks/>
          </p:cNvCxnSpPr>
          <p:nvPr/>
        </p:nvCxnSpPr>
        <p:spPr>
          <a:xfrm flipH="1">
            <a:off x="6972518" y="2523724"/>
            <a:ext cx="182473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9171BBC-FA2C-2540-B068-9F33BF466148}"/>
              </a:ext>
            </a:extLst>
          </p:cNvPr>
          <p:cNvCxnSpPr>
            <a:cxnSpLocks/>
          </p:cNvCxnSpPr>
          <p:nvPr/>
        </p:nvCxnSpPr>
        <p:spPr>
          <a:xfrm>
            <a:off x="8358208" y="2242312"/>
            <a:ext cx="240727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27EC2ED-8929-564C-AB25-2958D0F7A836}"/>
              </a:ext>
            </a:extLst>
          </p:cNvPr>
          <p:cNvSpPr/>
          <p:nvPr/>
        </p:nvSpPr>
        <p:spPr>
          <a:xfrm>
            <a:off x="10211826" y="987779"/>
            <a:ext cx="743769" cy="30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Limit Switch 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7EB228C-21A9-7B49-B47E-F2F603B22BC4}"/>
              </a:ext>
            </a:extLst>
          </p:cNvPr>
          <p:cNvSpPr/>
          <p:nvPr/>
        </p:nvSpPr>
        <p:spPr>
          <a:xfrm>
            <a:off x="7451035" y="987779"/>
            <a:ext cx="743769" cy="30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Limit Switch 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E316CE-9550-9D41-9152-5F716E98A5CD}"/>
              </a:ext>
            </a:extLst>
          </p:cNvPr>
          <p:cNvCxnSpPr/>
          <p:nvPr/>
        </p:nvCxnSpPr>
        <p:spPr>
          <a:xfrm>
            <a:off x="10040290" y="851751"/>
            <a:ext cx="107077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8D49C1-9F63-7F48-B18D-D112C9260A2A}"/>
              </a:ext>
            </a:extLst>
          </p:cNvPr>
          <p:cNvSpPr txBox="1"/>
          <p:nvPr/>
        </p:nvSpPr>
        <p:spPr>
          <a:xfrm>
            <a:off x="9572305" y="573518"/>
            <a:ext cx="2230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Adjustable position (to control air tank size)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D532AE-B04F-C84F-8042-11F337797203}"/>
              </a:ext>
            </a:extLst>
          </p:cNvPr>
          <p:cNvSpPr/>
          <p:nvPr/>
        </p:nvSpPr>
        <p:spPr>
          <a:xfrm>
            <a:off x="3849258" y="3904286"/>
            <a:ext cx="164592" cy="1667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7DC973F-4DBA-4644-BEB4-F3AE1034A4CE}"/>
              </a:ext>
            </a:extLst>
          </p:cNvPr>
          <p:cNvSpPr/>
          <p:nvPr/>
        </p:nvSpPr>
        <p:spPr>
          <a:xfrm>
            <a:off x="7080556" y="3893366"/>
            <a:ext cx="164592" cy="1667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D3AB89D-FD25-F54B-9EDD-3BD5D4BEAC0D}"/>
              </a:ext>
            </a:extLst>
          </p:cNvPr>
          <p:cNvSpPr/>
          <p:nvPr/>
        </p:nvSpPr>
        <p:spPr>
          <a:xfrm>
            <a:off x="5337229" y="3890456"/>
            <a:ext cx="164592" cy="1667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A6E685-0029-FC49-AEB5-87DB96E07026}"/>
              </a:ext>
            </a:extLst>
          </p:cNvPr>
          <p:cNvSpPr/>
          <p:nvPr/>
        </p:nvSpPr>
        <p:spPr>
          <a:xfrm>
            <a:off x="7072695" y="2208077"/>
            <a:ext cx="164592" cy="1667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C7CA5E-6993-3E48-8AAB-3F1A798E45A6}"/>
              </a:ext>
            </a:extLst>
          </p:cNvPr>
          <p:cNvCxnSpPr>
            <a:cxnSpLocks/>
          </p:cNvCxnSpPr>
          <p:nvPr/>
        </p:nvCxnSpPr>
        <p:spPr>
          <a:xfrm flipH="1">
            <a:off x="7148625" y="2085775"/>
            <a:ext cx="7089" cy="4485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CBF7509-2590-2748-B586-C11C1EE595E4}"/>
              </a:ext>
            </a:extLst>
          </p:cNvPr>
          <p:cNvCxnSpPr>
            <a:cxnSpLocks/>
          </p:cNvCxnSpPr>
          <p:nvPr/>
        </p:nvCxnSpPr>
        <p:spPr>
          <a:xfrm>
            <a:off x="5616308" y="2532287"/>
            <a:ext cx="16506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7C99549-813F-5B4D-8960-1A9875D107B7}"/>
              </a:ext>
            </a:extLst>
          </p:cNvPr>
          <p:cNvCxnSpPr>
            <a:cxnSpLocks/>
          </p:cNvCxnSpPr>
          <p:nvPr/>
        </p:nvCxnSpPr>
        <p:spPr>
          <a:xfrm flipH="1">
            <a:off x="2985172" y="2075192"/>
            <a:ext cx="2" cy="3708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01BD452C-6E9E-284A-B81C-F34343E89820}"/>
              </a:ext>
            </a:extLst>
          </p:cNvPr>
          <p:cNvSpPr/>
          <p:nvPr/>
        </p:nvSpPr>
        <p:spPr>
          <a:xfrm>
            <a:off x="8584650" y="3880243"/>
            <a:ext cx="164592" cy="1667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665CB9-4516-5B44-B32A-F2B156A38913}"/>
              </a:ext>
            </a:extLst>
          </p:cNvPr>
          <p:cNvSpPr txBox="1"/>
          <p:nvPr/>
        </p:nvSpPr>
        <p:spPr>
          <a:xfrm>
            <a:off x="1160807" y="6376322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Joints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19873AE-4715-F340-87FE-0E789A49F562}"/>
              </a:ext>
            </a:extLst>
          </p:cNvPr>
          <p:cNvSpPr/>
          <p:nvPr/>
        </p:nvSpPr>
        <p:spPr>
          <a:xfrm>
            <a:off x="753702" y="6461111"/>
            <a:ext cx="164592" cy="1667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7C340B0-4EA0-734D-9D8A-BBFCF4669D29}"/>
              </a:ext>
            </a:extLst>
          </p:cNvPr>
          <p:cNvSpPr/>
          <p:nvPr/>
        </p:nvSpPr>
        <p:spPr>
          <a:xfrm>
            <a:off x="990110" y="6467460"/>
            <a:ext cx="164592" cy="1667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CFD037-76A0-6E4E-950F-A900E986861F}"/>
              </a:ext>
            </a:extLst>
          </p:cNvPr>
          <p:cNvSpPr/>
          <p:nvPr/>
        </p:nvSpPr>
        <p:spPr>
          <a:xfrm>
            <a:off x="8068826" y="5124659"/>
            <a:ext cx="1245996" cy="1737608"/>
          </a:xfrm>
          <a:prstGeom prst="rect">
            <a:avLst/>
          </a:prstGeom>
          <a:noFill/>
          <a:ln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5EA06C-D8DD-0F40-989F-7B49A3D3AC8B}"/>
              </a:ext>
            </a:extLst>
          </p:cNvPr>
          <p:cNvSpPr txBox="1"/>
          <p:nvPr/>
        </p:nvSpPr>
        <p:spPr>
          <a:xfrm>
            <a:off x="9314822" y="5252342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4476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 descr="A close up of a camera&#10;&#10;Description automatically generated">
            <a:extLst>
              <a:ext uri="{FF2B5EF4-FFF2-40B4-BE49-F238E27FC236}">
                <a16:creationId xmlns:a16="http://schemas.microsoft.com/office/drawing/2014/main" id="{6EA4CF16-3532-4642-A5D1-1288FE72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221803" y="1438569"/>
            <a:ext cx="686760" cy="686760"/>
          </a:xfrm>
          <a:prstGeom prst="rect">
            <a:avLst/>
          </a:prstGeom>
        </p:spPr>
      </p:pic>
      <p:pic>
        <p:nvPicPr>
          <p:cNvPr id="97" name="Picture 96" descr="A close up of a camera&#10;&#10;Description automatically generated">
            <a:extLst>
              <a:ext uri="{FF2B5EF4-FFF2-40B4-BE49-F238E27FC236}">
                <a16:creationId xmlns:a16="http://schemas.microsoft.com/office/drawing/2014/main" id="{0B7AB6CC-98FE-2646-87F3-049B6291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202539" y="315932"/>
            <a:ext cx="686760" cy="68676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33681F-DB98-B44E-897F-380926ADF66D}"/>
              </a:ext>
            </a:extLst>
          </p:cNvPr>
          <p:cNvGrpSpPr/>
          <p:nvPr/>
        </p:nvGrpSpPr>
        <p:grpSpPr>
          <a:xfrm rot="16200000">
            <a:off x="8403264" y="2773683"/>
            <a:ext cx="4926093" cy="640782"/>
            <a:chOff x="5450815" y="1111456"/>
            <a:chExt cx="6290607" cy="71592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67692E7-DD29-694C-AE52-D1643FD3EC77}"/>
                </a:ext>
              </a:extLst>
            </p:cNvPr>
            <p:cNvSpPr/>
            <p:nvPr/>
          </p:nvSpPr>
          <p:spPr>
            <a:xfrm>
              <a:off x="5450815" y="1111456"/>
              <a:ext cx="4380614" cy="715926"/>
            </a:xfrm>
            <a:prstGeom prst="rect">
              <a:avLst/>
            </a:prstGeom>
            <a:noFill/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DCFD6F-C7EC-624C-BBF8-D944A26A0CE0}"/>
                </a:ext>
              </a:extLst>
            </p:cNvPr>
            <p:cNvSpPr/>
            <p:nvPr/>
          </p:nvSpPr>
          <p:spPr>
            <a:xfrm>
              <a:off x="7837663" y="1359550"/>
              <a:ext cx="3903759" cy="2197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ACDF505-E3EA-FF43-9D0A-16BE499361EB}"/>
                </a:ext>
              </a:extLst>
            </p:cNvPr>
            <p:cNvSpPr/>
            <p:nvPr/>
          </p:nvSpPr>
          <p:spPr>
            <a:xfrm>
              <a:off x="7731338" y="1111456"/>
              <a:ext cx="106325" cy="71592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170415BD-A399-374A-9875-6CEE7934D96F}"/>
              </a:ext>
            </a:extLst>
          </p:cNvPr>
          <p:cNvSpPr txBox="1"/>
          <p:nvPr/>
        </p:nvSpPr>
        <p:spPr>
          <a:xfrm>
            <a:off x="10009991" y="5604646"/>
            <a:ext cx="1909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Dynamic Air Container (Air Cylinder)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F3C9310-E6A5-D84D-B0BC-C159631AAD05}"/>
              </a:ext>
            </a:extLst>
          </p:cNvPr>
          <p:cNvSpPr txBox="1"/>
          <p:nvPr/>
        </p:nvSpPr>
        <p:spPr>
          <a:xfrm>
            <a:off x="4501930" y="52166"/>
            <a:ext cx="3087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“Pandemic” ventilator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C7F585A-97D5-A04A-AB0F-D2988762B43D}"/>
              </a:ext>
            </a:extLst>
          </p:cNvPr>
          <p:cNvSpPr txBox="1"/>
          <p:nvPr/>
        </p:nvSpPr>
        <p:spPr>
          <a:xfrm>
            <a:off x="4814153" y="515649"/>
            <a:ext cx="2685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Electric system diagram</a:t>
            </a:r>
          </a:p>
        </p:txBody>
      </p:sp>
      <p:pic>
        <p:nvPicPr>
          <p:cNvPr id="11" name="Picture 10" descr="A close up of electronics&#10;&#10;Description automatically generated">
            <a:extLst>
              <a:ext uri="{FF2B5EF4-FFF2-40B4-BE49-F238E27FC236}">
                <a16:creationId xmlns:a16="http://schemas.microsoft.com/office/drawing/2014/main" id="{953084B5-2FE5-AD4D-A8C4-372EA0457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7" y="302827"/>
            <a:ext cx="1473858" cy="725043"/>
          </a:xfrm>
          <a:prstGeom prst="rect">
            <a:avLst/>
          </a:prstGeom>
        </p:spPr>
      </p:pic>
      <p:pic>
        <p:nvPicPr>
          <p:cNvPr id="28" name="Picture 27" descr="A close up of electronics&#10;&#10;Description automatically generated">
            <a:extLst>
              <a:ext uri="{FF2B5EF4-FFF2-40B4-BE49-F238E27FC236}">
                <a16:creationId xmlns:a16="http://schemas.microsoft.com/office/drawing/2014/main" id="{6022D159-8953-3644-81B9-2EE4F47B8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20" y="1365494"/>
            <a:ext cx="1052662" cy="1052662"/>
          </a:xfrm>
          <a:prstGeom prst="rect">
            <a:avLst/>
          </a:prstGeom>
        </p:spPr>
      </p:pic>
      <p:pic>
        <p:nvPicPr>
          <p:cNvPr id="40" name="Picture 39" descr="A picture containing white, plane, air, light&#10;&#10;Description automatically generated">
            <a:extLst>
              <a:ext uri="{FF2B5EF4-FFF2-40B4-BE49-F238E27FC236}">
                <a16:creationId xmlns:a16="http://schemas.microsoft.com/office/drawing/2014/main" id="{3651E33B-C684-9744-9EEB-F8AAF82BD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20" y="2900611"/>
            <a:ext cx="1386423" cy="138642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7D3F6C-FBB4-5842-866F-11A5CA24BCA3}"/>
              </a:ext>
            </a:extLst>
          </p:cNvPr>
          <p:cNvCxnSpPr>
            <a:cxnSpLocks/>
          </p:cNvCxnSpPr>
          <p:nvPr/>
        </p:nvCxnSpPr>
        <p:spPr>
          <a:xfrm flipH="1">
            <a:off x="1867069" y="1170534"/>
            <a:ext cx="1311" cy="9141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23A8CE-9E15-6343-BED6-02607DCCF5BF}"/>
              </a:ext>
            </a:extLst>
          </p:cNvPr>
          <p:cNvCxnSpPr>
            <a:cxnSpLocks/>
          </p:cNvCxnSpPr>
          <p:nvPr/>
        </p:nvCxnSpPr>
        <p:spPr>
          <a:xfrm>
            <a:off x="1877807" y="3391786"/>
            <a:ext cx="10024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3B1DCE2-69AC-D54F-B311-6E4FB4FAEF8B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874320" y="1431602"/>
            <a:ext cx="28462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9B04469-F0FB-A84E-A84A-1F5D419452B2}"/>
              </a:ext>
            </a:extLst>
          </p:cNvPr>
          <p:cNvSpPr/>
          <p:nvPr/>
        </p:nvSpPr>
        <p:spPr>
          <a:xfrm>
            <a:off x="2158942" y="1233853"/>
            <a:ext cx="381411" cy="3954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A31C65-42BC-234B-B227-22918176D383}"/>
              </a:ext>
            </a:extLst>
          </p:cNvPr>
          <p:cNvSpPr txBox="1"/>
          <p:nvPr/>
        </p:nvSpPr>
        <p:spPr>
          <a:xfrm>
            <a:off x="2127371" y="1330847"/>
            <a:ext cx="4844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12 VDC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0A5C3B-A3AE-224C-9A70-BBE14897E19F}"/>
              </a:ext>
            </a:extLst>
          </p:cNvPr>
          <p:cNvSpPr/>
          <p:nvPr/>
        </p:nvSpPr>
        <p:spPr>
          <a:xfrm rot="16200000">
            <a:off x="11237287" y="5423680"/>
            <a:ext cx="54773" cy="15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CB62BC-D56F-0043-A3DF-EC717D81D8BC}"/>
              </a:ext>
            </a:extLst>
          </p:cNvPr>
          <p:cNvSpPr/>
          <p:nvPr/>
        </p:nvSpPr>
        <p:spPr>
          <a:xfrm rot="16200000">
            <a:off x="11221090" y="2168023"/>
            <a:ext cx="54773" cy="155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FD1DA-7DA5-C44B-9332-8103E4FC91ED}"/>
              </a:ext>
            </a:extLst>
          </p:cNvPr>
          <p:cNvGrpSpPr/>
          <p:nvPr/>
        </p:nvGrpSpPr>
        <p:grpSpPr>
          <a:xfrm>
            <a:off x="9381208" y="1649200"/>
            <a:ext cx="676855" cy="427291"/>
            <a:chOff x="9381208" y="1649200"/>
            <a:chExt cx="676855" cy="42729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FA8ADFC-2B93-0A43-AAF8-C1024AAA320F}"/>
                </a:ext>
              </a:extLst>
            </p:cNvPr>
            <p:cNvSpPr/>
            <p:nvPr/>
          </p:nvSpPr>
          <p:spPr>
            <a:xfrm>
              <a:off x="9673411" y="1950737"/>
              <a:ext cx="60524" cy="66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A253A1D-53CA-BD4C-B875-FBEEE8D16C85}"/>
                </a:ext>
              </a:extLst>
            </p:cNvPr>
            <p:cNvSpPr/>
            <p:nvPr/>
          </p:nvSpPr>
          <p:spPr>
            <a:xfrm>
              <a:off x="9451358" y="1950737"/>
              <a:ext cx="60524" cy="66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9F301EC-23AA-C34C-BA97-84662202CCF1}"/>
                </a:ext>
              </a:extLst>
            </p:cNvPr>
            <p:cNvCxnSpPr/>
            <p:nvPr/>
          </p:nvCxnSpPr>
          <p:spPr>
            <a:xfrm>
              <a:off x="9381208" y="1931607"/>
              <a:ext cx="4208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2919BA-A751-504C-8D6D-FA93FA1010B0}"/>
                </a:ext>
              </a:extLst>
            </p:cNvPr>
            <p:cNvSpPr/>
            <p:nvPr/>
          </p:nvSpPr>
          <p:spPr>
            <a:xfrm>
              <a:off x="9673411" y="1709065"/>
              <a:ext cx="60524" cy="668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7FC1BE7-2BD9-E148-A0ED-769F13211BF7}"/>
                </a:ext>
              </a:extLst>
            </p:cNvPr>
            <p:cNvSpPr/>
            <p:nvPr/>
          </p:nvSpPr>
          <p:spPr>
            <a:xfrm>
              <a:off x="9451358" y="1709065"/>
              <a:ext cx="60524" cy="668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421F32-F6D9-B34F-B4DC-66B707D9D22C}"/>
                </a:ext>
              </a:extLst>
            </p:cNvPr>
            <p:cNvSpPr txBox="1"/>
            <p:nvPr/>
          </p:nvSpPr>
          <p:spPr>
            <a:xfrm>
              <a:off x="9735628" y="1891825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N.C.</a:t>
              </a:r>
              <a:endParaRPr lang="en-US" sz="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8E013F-7DB8-9D43-9ACF-703203D710D4}"/>
                </a:ext>
              </a:extLst>
            </p:cNvPr>
            <p:cNvSpPr txBox="1"/>
            <p:nvPr/>
          </p:nvSpPr>
          <p:spPr>
            <a:xfrm>
              <a:off x="9733935" y="1649200"/>
              <a:ext cx="3241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N.O.</a:t>
              </a:r>
              <a:endParaRPr lang="en-US" sz="4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697CF2-4A36-494C-B074-26FEE0A6ED81}"/>
              </a:ext>
            </a:extLst>
          </p:cNvPr>
          <p:cNvGrpSpPr/>
          <p:nvPr/>
        </p:nvGrpSpPr>
        <p:grpSpPr>
          <a:xfrm>
            <a:off x="9381208" y="390314"/>
            <a:ext cx="676855" cy="525445"/>
            <a:chOff x="9381208" y="1551046"/>
            <a:chExt cx="676855" cy="52544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C399D6-A1BE-DB4D-A320-AC30E3137419}"/>
                </a:ext>
              </a:extLst>
            </p:cNvPr>
            <p:cNvSpPr/>
            <p:nvPr/>
          </p:nvSpPr>
          <p:spPr>
            <a:xfrm>
              <a:off x="9673411" y="1950737"/>
              <a:ext cx="60524" cy="66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E44126E-E3BE-214E-A2F9-64D4177A8F71}"/>
                </a:ext>
              </a:extLst>
            </p:cNvPr>
            <p:cNvSpPr/>
            <p:nvPr/>
          </p:nvSpPr>
          <p:spPr>
            <a:xfrm>
              <a:off x="9451358" y="1950737"/>
              <a:ext cx="60524" cy="668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37693C2-D2EC-A247-BE5E-3B05A1B806CC}"/>
                </a:ext>
              </a:extLst>
            </p:cNvPr>
            <p:cNvCxnSpPr/>
            <p:nvPr/>
          </p:nvCxnSpPr>
          <p:spPr>
            <a:xfrm>
              <a:off x="9381208" y="1931607"/>
              <a:ext cx="4208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03096AB-9B13-DE41-B667-FB550288F09B}"/>
                </a:ext>
              </a:extLst>
            </p:cNvPr>
            <p:cNvSpPr/>
            <p:nvPr/>
          </p:nvSpPr>
          <p:spPr>
            <a:xfrm>
              <a:off x="9673411" y="1709065"/>
              <a:ext cx="60524" cy="668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831E59D-F005-4A46-8C39-B6ACD1FB2725}"/>
                </a:ext>
              </a:extLst>
            </p:cNvPr>
            <p:cNvSpPr/>
            <p:nvPr/>
          </p:nvSpPr>
          <p:spPr>
            <a:xfrm>
              <a:off x="9451358" y="1709065"/>
              <a:ext cx="60524" cy="668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336F0E-AE97-1142-9F76-FF6C67356D88}"/>
                </a:ext>
              </a:extLst>
            </p:cNvPr>
            <p:cNvSpPr txBox="1"/>
            <p:nvPr/>
          </p:nvSpPr>
          <p:spPr>
            <a:xfrm>
              <a:off x="9735628" y="1891825"/>
              <a:ext cx="31451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N.C.</a:t>
              </a:r>
              <a:endParaRPr lang="en-US" sz="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EAC5ED-5A70-4844-A1EB-36CEE843E9BD}"/>
                </a:ext>
              </a:extLst>
            </p:cNvPr>
            <p:cNvSpPr txBox="1"/>
            <p:nvPr/>
          </p:nvSpPr>
          <p:spPr>
            <a:xfrm>
              <a:off x="9733935" y="1551046"/>
              <a:ext cx="3241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N.O.</a:t>
              </a:r>
              <a:endParaRPr lang="en-US" sz="400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A18DB165-30D7-064B-BC97-674FD7E46B45}"/>
              </a:ext>
            </a:extLst>
          </p:cNvPr>
          <p:cNvSpPr txBox="1"/>
          <p:nvPr/>
        </p:nvSpPr>
        <p:spPr>
          <a:xfrm>
            <a:off x="6981881" y="1891825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E-Valve 2</a:t>
            </a:r>
          </a:p>
          <a:p>
            <a:pPr algn="ctr"/>
            <a:r>
              <a:rPr lang="en-US" sz="900" dirty="0"/>
              <a:t>N.C.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5C02C49-3697-4441-8743-E7B6E95C1492}"/>
              </a:ext>
            </a:extLst>
          </p:cNvPr>
          <p:cNvSpPr txBox="1"/>
          <p:nvPr/>
        </p:nvSpPr>
        <p:spPr>
          <a:xfrm>
            <a:off x="5443446" y="2697410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E-Valve 4</a:t>
            </a:r>
          </a:p>
          <a:p>
            <a:pPr algn="ctr"/>
            <a:r>
              <a:rPr lang="en-US" sz="900" dirty="0"/>
              <a:t>N.C.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63C826E-0174-A941-908C-306BE8547B9F}"/>
              </a:ext>
            </a:extLst>
          </p:cNvPr>
          <p:cNvSpPr/>
          <p:nvPr/>
        </p:nvSpPr>
        <p:spPr>
          <a:xfrm>
            <a:off x="6960564" y="1682588"/>
            <a:ext cx="653044" cy="6444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1D4CBED-D8B9-D449-BBDA-2605F0B7F361}"/>
              </a:ext>
            </a:extLst>
          </p:cNvPr>
          <p:cNvSpPr/>
          <p:nvPr/>
        </p:nvSpPr>
        <p:spPr>
          <a:xfrm>
            <a:off x="5428894" y="2485997"/>
            <a:ext cx="653044" cy="6444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8DCDCA-B232-9F4F-BE53-6A749AAAB274}"/>
              </a:ext>
            </a:extLst>
          </p:cNvPr>
          <p:cNvSpPr txBox="1"/>
          <p:nvPr/>
        </p:nvSpPr>
        <p:spPr>
          <a:xfrm>
            <a:off x="5470700" y="1899971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E-Valve 1</a:t>
            </a:r>
          </a:p>
          <a:p>
            <a:pPr algn="ctr"/>
            <a:r>
              <a:rPr lang="en-US" sz="900" dirty="0"/>
              <a:t>N.C.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2B42F4D-E44B-0E4F-8DF9-FABF9F3B35C3}"/>
              </a:ext>
            </a:extLst>
          </p:cNvPr>
          <p:cNvSpPr/>
          <p:nvPr/>
        </p:nvSpPr>
        <p:spPr>
          <a:xfrm>
            <a:off x="5428894" y="1686487"/>
            <a:ext cx="653044" cy="6444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4267AC-EFAD-C54F-8896-6C37B665E201}"/>
              </a:ext>
            </a:extLst>
          </p:cNvPr>
          <p:cNvSpPr txBox="1"/>
          <p:nvPr/>
        </p:nvSpPr>
        <p:spPr>
          <a:xfrm>
            <a:off x="7010846" y="2690423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E-Valve 3</a:t>
            </a:r>
          </a:p>
          <a:p>
            <a:pPr algn="ctr"/>
            <a:r>
              <a:rPr lang="en-US" sz="900" dirty="0"/>
              <a:t>N.C.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615A0C-3FAF-8046-85CE-7CCBFA1CF4E3}"/>
              </a:ext>
            </a:extLst>
          </p:cNvPr>
          <p:cNvSpPr/>
          <p:nvPr/>
        </p:nvSpPr>
        <p:spPr>
          <a:xfrm>
            <a:off x="6981881" y="2480231"/>
            <a:ext cx="653044" cy="6444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B7A85E-A247-6E4B-9AFF-A39228C9B257}"/>
              </a:ext>
            </a:extLst>
          </p:cNvPr>
          <p:cNvCxnSpPr>
            <a:stCxn id="68" idx="6"/>
            <a:endCxn id="65" idx="2"/>
          </p:cNvCxnSpPr>
          <p:nvPr/>
        </p:nvCxnSpPr>
        <p:spPr>
          <a:xfrm flipV="1">
            <a:off x="6081938" y="2004816"/>
            <a:ext cx="878626" cy="3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A12A7-BC47-974B-9965-ED6760C9B31F}"/>
              </a:ext>
            </a:extLst>
          </p:cNvPr>
          <p:cNvCxnSpPr>
            <a:stCxn id="66" idx="6"/>
            <a:endCxn id="70" idx="2"/>
          </p:cNvCxnSpPr>
          <p:nvPr/>
        </p:nvCxnSpPr>
        <p:spPr>
          <a:xfrm flipV="1">
            <a:off x="6081938" y="2802459"/>
            <a:ext cx="899943" cy="5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6D1DB-4371-624E-885A-8CB6B885EE65}"/>
              </a:ext>
            </a:extLst>
          </p:cNvPr>
          <p:cNvCxnSpPr>
            <a:cxnSpLocks/>
          </p:cNvCxnSpPr>
          <p:nvPr/>
        </p:nvCxnSpPr>
        <p:spPr>
          <a:xfrm flipH="1">
            <a:off x="6534547" y="2003776"/>
            <a:ext cx="1425" cy="2049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214475-5BDE-2B44-8101-7C6B17FDB7C2}"/>
              </a:ext>
            </a:extLst>
          </p:cNvPr>
          <p:cNvCxnSpPr/>
          <p:nvPr/>
        </p:nvCxnSpPr>
        <p:spPr>
          <a:xfrm>
            <a:off x="6297352" y="4053195"/>
            <a:ext cx="451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9D2463-3529-0542-AC40-3B5A1A8FE6D5}"/>
              </a:ext>
            </a:extLst>
          </p:cNvPr>
          <p:cNvCxnSpPr/>
          <p:nvPr/>
        </p:nvCxnSpPr>
        <p:spPr>
          <a:xfrm>
            <a:off x="6423476" y="4125559"/>
            <a:ext cx="22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65E9B3E-DFCB-6845-B332-02868EBF6642}"/>
              </a:ext>
            </a:extLst>
          </p:cNvPr>
          <p:cNvCxnSpPr/>
          <p:nvPr/>
        </p:nvCxnSpPr>
        <p:spPr>
          <a:xfrm>
            <a:off x="6487166" y="4204465"/>
            <a:ext cx="109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99086FE-3CDE-1149-94A6-5E51F0A62302}"/>
              </a:ext>
            </a:extLst>
          </p:cNvPr>
          <p:cNvSpPr/>
          <p:nvPr/>
        </p:nvSpPr>
        <p:spPr>
          <a:xfrm>
            <a:off x="6480490" y="2754359"/>
            <a:ext cx="109182" cy="1041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0D2011E-29A0-2149-A47E-448C25B7D3F2}"/>
              </a:ext>
            </a:extLst>
          </p:cNvPr>
          <p:cNvSpPr/>
          <p:nvPr/>
        </p:nvSpPr>
        <p:spPr>
          <a:xfrm>
            <a:off x="6478509" y="1951702"/>
            <a:ext cx="109182" cy="1041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62088B-0A78-1D42-8BAA-BDFE08BD89D6}"/>
              </a:ext>
            </a:extLst>
          </p:cNvPr>
          <p:cNvCxnSpPr>
            <a:cxnSpLocks/>
          </p:cNvCxnSpPr>
          <p:nvPr/>
        </p:nvCxnSpPr>
        <p:spPr>
          <a:xfrm>
            <a:off x="2870791" y="3391786"/>
            <a:ext cx="16483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FF7426-7EDE-324F-8B55-F410F856EE4F}"/>
              </a:ext>
            </a:extLst>
          </p:cNvPr>
          <p:cNvCxnSpPr>
            <a:cxnSpLocks/>
          </p:cNvCxnSpPr>
          <p:nvPr/>
        </p:nvCxnSpPr>
        <p:spPr>
          <a:xfrm flipV="1">
            <a:off x="4519110" y="1239188"/>
            <a:ext cx="0" cy="2142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0F17F64-8748-E140-B275-CB43C56773EF}"/>
              </a:ext>
            </a:extLst>
          </p:cNvPr>
          <p:cNvCxnSpPr/>
          <p:nvPr/>
        </p:nvCxnSpPr>
        <p:spPr>
          <a:xfrm>
            <a:off x="4501930" y="1257526"/>
            <a:ext cx="39628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34A561-EB69-DD48-890B-8FFA867790F0}"/>
              </a:ext>
            </a:extLst>
          </p:cNvPr>
          <p:cNvCxnSpPr>
            <a:cxnSpLocks/>
          </p:cNvCxnSpPr>
          <p:nvPr/>
        </p:nvCxnSpPr>
        <p:spPr>
          <a:xfrm flipH="1">
            <a:off x="8450331" y="580339"/>
            <a:ext cx="10127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06E8F3-BB41-F445-98C6-02FCA4AEA16B}"/>
              </a:ext>
            </a:extLst>
          </p:cNvPr>
          <p:cNvCxnSpPr/>
          <p:nvPr/>
        </p:nvCxnSpPr>
        <p:spPr>
          <a:xfrm>
            <a:off x="8464731" y="580339"/>
            <a:ext cx="0" cy="677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1C328D-3EF1-C047-9B5E-8EE21B1F36D6}"/>
              </a:ext>
            </a:extLst>
          </p:cNvPr>
          <p:cNvCxnSpPr>
            <a:cxnSpLocks/>
          </p:cNvCxnSpPr>
          <p:nvPr/>
        </p:nvCxnSpPr>
        <p:spPr>
          <a:xfrm>
            <a:off x="8464731" y="1257526"/>
            <a:ext cx="0" cy="7201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38045E-2C7C-9642-B821-328C659F56E2}"/>
              </a:ext>
            </a:extLst>
          </p:cNvPr>
          <p:cNvCxnSpPr>
            <a:cxnSpLocks/>
          </p:cNvCxnSpPr>
          <p:nvPr/>
        </p:nvCxnSpPr>
        <p:spPr>
          <a:xfrm>
            <a:off x="8456387" y="1981663"/>
            <a:ext cx="10299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B69E68A-22E0-2E44-8929-8326168E6A58}"/>
              </a:ext>
            </a:extLst>
          </p:cNvPr>
          <p:cNvCxnSpPr>
            <a:stCxn id="68" idx="2"/>
          </p:cNvCxnSpPr>
          <p:nvPr/>
        </p:nvCxnSpPr>
        <p:spPr>
          <a:xfrm flipH="1" flipV="1">
            <a:off x="5184949" y="2003776"/>
            <a:ext cx="243945" cy="49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3E63053-8B8E-974B-923F-5203F23CE2E3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5184949" y="2808225"/>
            <a:ext cx="24394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CDB58DB-C9B7-214F-A577-EBF248D737F4}"/>
              </a:ext>
            </a:extLst>
          </p:cNvPr>
          <p:cNvCxnSpPr>
            <a:cxnSpLocks/>
          </p:cNvCxnSpPr>
          <p:nvPr/>
        </p:nvCxnSpPr>
        <p:spPr>
          <a:xfrm flipH="1">
            <a:off x="5184949" y="2003776"/>
            <a:ext cx="1" cy="22544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3B82AB4-66C6-064B-9DE6-A0EE863963A4}"/>
              </a:ext>
            </a:extLst>
          </p:cNvPr>
          <p:cNvCxnSpPr>
            <a:stCxn id="65" idx="6"/>
          </p:cNvCxnSpPr>
          <p:nvPr/>
        </p:nvCxnSpPr>
        <p:spPr>
          <a:xfrm flipV="1">
            <a:off x="7613608" y="2003776"/>
            <a:ext cx="213971" cy="104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E8F4917-E1BA-6648-A8A4-7EFCB04E4152}"/>
              </a:ext>
            </a:extLst>
          </p:cNvPr>
          <p:cNvCxnSpPr>
            <a:stCxn id="70" idx="6"/>
          </p:cNvCxnSpPr>
          <p:nvPr/>
        </p:nvCxnSpPr>
        <p:spPr>
          <a:xfrm>
            <a:off x="7634925" y="2802459"/>
            <a:ext cx="20053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795C68-51FD-EA4E-B15A-291B5B8EDB6D}"/>
              </a:ext>
            </a:extLst>
          </p:cNvPr>
          <p:cNvCxnSpPr>
            <a:cxnSpLocks/>
          </p:cNvCxnSpPr>
          <p:nvPr/>
        </p:nvCxnSpPr>
        <p:spPr>
          <a:xfrm flipH="1">
            <a:off x="7827579" y="2003776"/>
            <a:ext cx="7883" cy="243067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437BA0A-6BE5-A842-B863-3EACA8BF7DAA}"/>
              </a:ext>
            </a:extLst>
          </p:cNvPr>
          <p:cNvSpPr txBox="1"/>
          <p:nvPr/>
        </p:nvSpPr>
        <p:spPr>
          <a:xfrm>
            <a:off x="9409594" y="1246937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 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1665480-6DEC-F445-9765-5F8CC6464CC2}"/>
              </a:ext>
            </a:extLst>
          </p:cNvPr>
          <p:cNvSpPr txBox="1"/>
          <p:nvPr/>
        </p:nvSpPr>
        <p:spPr>
          <a:xfrm>
            <a:off x="9382735" y="86259"/>
            <a:ext cx="66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 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0DA944A-725F-3F4E-9B1C-A476C9373320}"/>
              </a:ext>
            </a:extLst>
          </p:cNvPr>
          <p:cNvSpPr/>
          <p:nvPr/>
        </p:nvSpPr>
        <p:spPr>
          <a:xfrm>
            <a:off x="4659233" y="5046294"/>
            <a:ext cx="1167350" cy="134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14DE42E-8239-DC46-BA71-93DF319E8014}"/>
              </a:ext>
            </a:extLst>
          </p:cNvPr>
          <p:cNvCxnSpPr/>
          <p:nvPr/>
        </p:nvCxnSpPr>
        <p:spPr>
          <a:xfrm flipV="1">
            <a:off x="5256966" y="4657278"/>
            <a:ext cx="0" cy="528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31C169-8BBD-2543-92A6-0E6B1D635281}"/>
              </a:ext>
            </a:extLst>
          </p:cNvPr>
          <p:cNvCxnSpPr>
            <a:cxnSpLocks/>
          </p:cNvCxnSpPr>
          <p:nvPr/>
        </p:nvCxnSpPr>
        <p:spPr>
          <a:xfrm>
            <a:off x="5503098" y="5395509"/>
            <a:ext cx="6493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864E6E5-3E9E-9746-805D-FF0888D252E4}"/>
              </a:ext>
            </a:extLst>
          </p:cNvPr>
          <p:cNvCxnSpPr>
            <a:cxnSpLocks/>
          </p:cNvCxnSpPr>
          <p:nvPr/>
        </p:nvCxnSpPr>
        <p:spPr>
          <a:xfrm>
            <a:off x="4322174" y="5395509"/>
            <a:ext cx="6767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0DAA4EE-50EC-024D-AEDB-0BE68983B09F}"/>
              </a:ext>
            </a:extLst>
          </p:cNvPr>
          <p:cNvCxnSpPr/>
          <p:nvPr/>
        </p:nvCxnSpPr>
        <p:spPr>
          <a:xfrm>
            <a:off x="5256966" y="5185784"/>
            <a:ext cx="195009" cy="20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826B29F-FE5A-BC49-A628-4CE6036970B9}"/>
              </a:ext>
            </a:extLst>
          </p:cNvPr>
          <p:cNvSpPr/>
          <p:nvPr/>
        </p:nvSpPr>
        <p:spPr>
          <a:xfrm>
            <a:off x="5237725" y="5162116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7026115-9776-EA4D-9386-319ED1EC2C2F}"/>
              </a:ext>
            </a:extLst>
          </p:cNvPr>
          <p:cNvSpPr txBox="1"/>
          <p:nvPr/>
        </p:nvSpPr>
        <p:spPr>
          <a:xfrm>
            <a:off x="5185663" y="4767148"/>
            <a:ext cx="2343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890209-1D73-C542-8200-2028756ED75C}"/>
              </a:ext>
            </a:extLst>
          </p:cNvPr>
          <p:cNvSpPr txBox="1"/>
          <p:nvPr/>
        </p:nvSpPr>
        <p:spPr>
          <a:xfrm>
            <a:off x="5839729" y="5265483"/>
            <a:ext cx="2920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N.C.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7C2B81E-73E7-8B42-894F-A878352B6626}"/>
              </a:ext>
            </a:extLst>
          </p:cNvPr>
          <p:cNvSpPr txBox="1"/>
          <p:nvPr/>
        </p:nvSpPr>
        <p:spPr>
          <a:xfrm>
            <a:off x="4365003" y="5265482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N.O.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1C69DA5-9379-BF4A-B634-F8658DF0B238}"/>
              </a:ext>
            </a:extLst>
          </p:cNvPr>
          <p:cNvSpPr/>
          <p:nvPr/>
        </p:nvSpPr>
        <p:spPr>
          <a:xfrm>
            <a:off x="5007728" y="5727140"/>
            <a:ext cx="486241" cy="316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12V Coil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6576345-EEDE-4749-99D3-36E634E9D13D}"/>
              </a:ext>
            </a:extLst>
          </p:cNvPr>
          <p:cNvCxnSpPr>
            <a:cxnSpLocks/>
            <a:stCxn id="128" idx="3"/>
            <a:endCxn id="234" idx="2"/>
          </p:cNvCxnSpPr>
          <p:nvPr/>
        </p:nvCxnSpPr>
        <p:spPr>
          <a:xfrm>
            <a:off x="5493969" y="5885237"/>
            <a:ext cx="679899" cy="13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788AE93-8E62-C745-9985-3D3C291AE156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4283008" y="5885237"/>
            <a:ext cx="724720" cy="1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1ED89BB-9C44-184B-ABFB-1BA652658291}"/>
              </a:ext>
            </a:extLst>
          </p:cNvPr>
          <p:cNvSpPr txBox="1"/>
          <p:nvPr/>
        </p:nvSpPr>
        <p:spPr>
          <a:xfrm>
            <a:off x="4973679" y="6170232"/>
            <a:ext cx="63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Relay 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7F65B2C-D4B2-5343-A145-760AC7230A11}"/>
              </a:ext>
            </a:extLst>
          </p:cNvPr>
          <p:cNvSpPr/>
          <p:nvPr/>
        </p:nvSpPr>
        <p:spPr>
          <a:xfrm>
            <a:off x="7146033" y="5046294"/>
            <a:ext cx="1167350" cy="1347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BC89BE3-A61D-6544-A83F-1786699D8561}"/>
              </a:ext>
            </a:extLst>
          </p:cNvPr>
          <p:cNvCxnSpPr/>
          <p:nvPr/>
        </p:nvCxnSpPr>
        <p:spPr>
          <a:xfrm flipV="1">
            <a:off x="7743766" y="4657278"/>
            <a:ext cx="0" cy="528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957C0FA-43A2-3948-9F0D-F17CBDA707BF}"/>
              </a:ext>
            </a:extLst>
          </p:cNvPr>
          <p:cNvCxnSpPr>
            <a:cxnSpLocks/>
          </p:cNvCxnSpPr>
          <p:nvPr/>
        </p:nvCxnSpPr>
        <p:spPr>
          <a:xfrm>
            <a:off x="7989898" y="5395509"/>
            <a:ext cx="6493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2207B46-AEC3-6A4B-B4D0-35D8F9FD7F0E}"/>
              </a:ext>
            </a:extLst>
          </p:cNvPr>
          <p:cNvCxnSpPr>
            <a:cxnSpLocks/>
          </p:cNvCxnSpPr>
          <p:nvPr/>
        </p:nvCxnSpPr>
        <p:spPr>
          <a:xfrm>
            <a:off x="6808974" y="5395509"/>
            <a:ext cx="67671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ACB3D04-F5D4-1146-A1A9-83B3F332C257}"/>
              </a:ext>
            </a:extLst>
          </p:cNvPr>
          <p:cNvCxnSpPr/>
          <p:nvPr/>
        </p:nvCxnSpPr>
        <p:spPr>
          <a:xfrm>
            <a:off x="7743766" y="5185784"/>
            <a:ext cx="195009" cy="209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0E51E9DC-70E1-9445-B1F1-65BC28256DF9}"/>
              </a:ext>
            </a:extLst>
          </p:cNvPr>
          <p:cNvSpPr/>
          <p:nvPr/>
        </p:nvSpPr>
        <p:spPr>
          <a:xfrm>
            <a:off x="7724525" y="5162116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C847972-85D8-724C-A96C-C1504619CA56}"/>
              </a:ext>
            </a:extLst>
          </p:cNvPr>
          <p:cNvSpPr txBox="1"/>
          <p:nvPr/>
        </p:nvSpPr>
        <p:spPr>
          <a:xfrm>
            <a:off x="7672463" y="4767148"/>
            <a:ext cx="23436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C.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25EAE3A-8AAC-AC43-9873-A13EE8240438}"/>
              </a:ext>
            </a:extLst>
          </p:cNvPr>
          <p:cNvSpPr txBox="1"/>
          <p:nvPr/>
        </p:nvSpPr>
        <p:spPr>
          <a:xfrm>
            <a:off x="8326529" y="5265483"/>
            <a:ext cx="29206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N.C.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74048F6-0DE1-464F-AB1F-954423B971F7}"/>
              </a:ext>
            </a:extLst>
          </p:cNvPr>
          <p:cNvSpPr txBox="1"/>
          <p:nvPr/>
        </p:nvSpPr>
        <p:spPr>
          <a:xfrm>
            <a:off x="6851803" y="5265482"/>
            <a:ext cx="30008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N.O.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4CBD8CD-81CE-4145-A21C-02B174EAA295}"/>
              </a:ext>
            </a:extLst>
          </p:cNvPr>
          <p:cNvCxnSpPr>
            <a:cxnSpLocks/>
            <a:stCxn id="168" idx="3"/>
            <a:endCxn id="156" idx="2"/>
          </p:cNvCxnSpPr>
          <p:nvPr/>
        </p:nvCxnSpPr>
        <p:spPr>
          <a:xfrm>
            <a:off x="8020796" y="5883294"/>
            <a:ext cx="616089" cy="42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FFD500C-70C1-9C4A-833A-381AB6810503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6769808" y="5883294"/>
            <a:ext cx="764747" cy="3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59CA0FF-0DD5-BB4D-956D-636177FE2586}"/>
              </a:ext>
            </a:extLst>
          </p:cNvPr>
          <p:cNvSpPr txBox="1"/>
          <p:nvPr/>
        </p:nvSpPr>
        <p:spPr>
          <a:xfrm>
            <a:off x="7460479" y="6170232"/>
            <a:ext cx="631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Relay 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859F29F-12B8-534D-9FEB-1AE6B307B4BD}"/>
              </a:ext>
            </a:extLst>
          </p:cNvPr>
          <p:cNvSpPr/>
          <p:nvPr/>
        </p:nvSpPr>
        <p:spPr>
          <a:xfrm>
            <a:off x="7787373" y="2764523"/>
            <a:ext cx="91153" cy="8194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0D9D1ED-2DA8-D54D-A7FB-F4AF05D9AEBF}"/>
              </a:ext>
            </a:extLst>
          </p:cNvPr>
          <p:cNvSpPr/>
          <p:nvPr/>
        </p:nvSpPr>
        <p:spPr>
          <a:xfrm>
            <a:off x="7787373" y="1966354"/>
            <a:ext cx="91153" cy="8194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60F81EE-D900-F44A-A6A4-2AD7A62922C5}"/>
              </a:ext>
            </a:extLst>
          </p:cNvPr>
          <p:cNvSpPr/>
          <p:nvPr/>
        </p:nvSpPr>
        <p:spPr>
          <a:xfrm>
            <a:off x="5136986" y="1966354"/>
            <a:ext cx="91153" cy="819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479665D-338D-C04E-A557-C7EEFF942169}"/>
              </a:ext>
            </a:extLst>
          </p:cNvPr>
          <p:cNvSpPr/>
          <p:nvPr/>
        </p:nvSpPr>
        <p:spPr>
          <a:xfrm>
            <a:off x="5136986" y="2765118"/>
            <a:ext cx="91153" cy="819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8403D83-6349-C647-BCD0-4FE28EF6A1FE}"/>
              </a:ext>
            </a:extLst>
          </p:cNvPr>
          <p:cNvCxnSpPr>
            <a:stCxn id="3" idx="0"/>
          </p:cNvCxnSpPr>
          <p:nvPr/>
        </p:nvCxnSpPr>
        <p:spPr>
          <a:xfrm flipH="1">
            <a:off x="9673411" y="1950737"/>
            <a:ext cx="30262" cy="39450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81DCA58-C7CE-CA4A-9C4E-2EEFB264D595}"/>
              </a:ext>
            </a:extLst>
          </p:cNvPr>
          <p:cNvCxnSpPr/>
          <p:nvPr/>
        </p:nvCxnSpPr>
        <p:spPr>
          <a:xfrm flipH="1">
            <a:off x="8694295" y="5886602"/>
            <a:ext cx="981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70BCC5F0-B14C-5247-8CE6-6F4684BA34F2}"/>
              </a:ext>
            </a:extLst>
          </p:cNvPr>
          <p:cNvSpPr/>
          <p:nvPr/>
        </p:nvSpPr>
        <p:spPr>
          <a:xfrm>
            <a:off x="8636885" y="5833672"/>
            <a:ext cx="99126" cy="1077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07ABAA6-E4FF-3346-87A4-89E27E47ADC6}"/>
              </a:ext>
            </a:extLst>
          </p:cNvPr>
          <p:cNvCxnSpPr/>
          <p:nvPr/>
        </p:nvCxnSpPr>
        <p:spPr>
          <a:xfrm>
            <a:off x="6221496" y="5896029"/>
            <a:ext cx="0" cy="989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1C9940-B300-9C4C-87C2-A98DF642D274}"/>
              </a:ext>
            </a:extLst>
          </p:cNvPr>
          <p:cNvCxnSpPr>
            <a:cxnSpLocks/>
          </p:cNvCxnSpPr>
          <p:nvPr/>
        </p:nvCxnSpPr>
        <p:spPr>
          <a:xfrm flipV="1">
            <a:off x="6230923" y="6860242"/>
            <a:ext cx="3822753" cy="16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33874C-05D5-AD4B-8C2D-C4D9FEDF6025}"/>
              </a:ext>
            </a:extLst>
          </p:cNvPr>
          <p:cNvCxnSpPr>
            <a:cxnSpLocks/>
          </p:cNvCxnSpPr>
          <p:nvPr/>
        </p:nvCxnSpPr>
        <p:spPr>
          <a:xfrm flipV="1">
            <a:off x="10049290" y="558634"/>
            <a:ext cx="8773" cy="63173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6C124D0-AB0B-1744-BCE9-AA7483C36270}"/>
              </a:ext>
            </a:extLst>
          </p:cNvPr>
          <p:cNvCxnSpPr>
            <a:cxnSpLocks/>
          </p:cNvCxnSpPr>
          <p:nvPr/>
        </p:nvCxnSpPr>
        <p:spPr>
          <a:xfrm flipH="1">
            <a:off x="9733935" y="578392"/>
            <a:ext cx="324128" cy="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B6B356D-9BAC-6041-B595-F07822C5205D}"/>
              </a:ext>
            </a:extLst>
          </p:cNvPr>
          <p:cNvCxnSpPr/>
          <p:nvPr/>
        </p:nvCxnSpPr>
        <p:spPr>
          <a:xfrm>
            <a:off x="6769808" y="5898593"/>
            <a:ext cx="0" cy="28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DE66EE2-1D23-FE40-8D9D-2F4860B6A2D2}"/>
              </a:ext>
            </a:extLst>
          </p:cNvPr>
          <p:cNvCxnSpPr/>
          <p:nvPr/>
        </p:nvCxnSpPr>
        <p:spPr>
          <a:xfrm>
            <a:off x="6534547" y="6214000"/>
            <a:ext cx="451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DA0240B-C388-BD4B-B671-55E53EE5BE65}"/>
              </a:ext>
            </a:extLst>
          </p:cNvPr>
          <p:cNvCxnSpPr/>
          <p:nvPr/>
        </p:nvCxnSpPr>
        <p:spPr>
          <a:xfrm>
            <a:off x="6660671" y="6286364"/>
            <a:ext cx="22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2CDBDEE-B5BE-2B4D-B964-5E7C8D83CADB}"/>
              </a:ext>
            </a:extLst>
          </p:cNvPr>
          <p:cNvCxnSpPr/>
          <p:nvPr/>
        </p:nvCxnSpPr>
        <p:spPr>
          <a:xfrm>
            <a:off x="6724361" y="6365270"/>
            <a:ext cx="109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8C74D453-2454-F049-8475-5A767B2C9D45}"/>
              </a:ext>
            </a:extLst>
          </p:cNvPr>
          <p:cNvSpPr/>
          <p:nvPr/>
        </p:nvSpPr>
        <p:spPr>
          <a:xfrm>
            <a:off x="4242842" y="5835588"/>
            <a:ext cx="99360" cy="1020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E930F50-AF5C-4341-BC04-B42E55EE7B14}"/>
              </a:ext>
            </a:extLst>
          </p:cNvPr>
          <p:cNvSpPr/>
          <p:nvPr/>
        </p:nvSpPr>
        <p:spPr>
          <a:xfrm>
            <a:off x="6723577" y="5838927"/>
            <a:ext cx="99360" cy="1020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AFD6991-8366-A84B-9BA3-35D10277F3F9}"/>
              </a:ext>
            </a:extLst>
          </p:cNvPr>
          <p:cNvCxnSpPr>
            <a:cxnSpLocks/>
          </p:cNvCxnSpPr>
          <p:nvPr/>
        </p:nvCxnSpPr>
        <p:spPr>
          <a:xfrm>
            <a:off x="5166531" y="4247490"/>
            <a:ext cx="98587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C778EA09-D3B0-BE42-98ED-FCC11F173884}"/>
              </a:ext>
            </a:extLst>
          </p:cNvPr>
          <p:cNvCxnSpPr>
            <a:cxnSpLocks/>
          </p:cNvCxnSpPr>
          <p:nvPr/>
        </p:nvCxnSpPr>
        <p:spPr>
          <a:xfrm>
            <a:off x="6152403" y="4247490"/>
            <a:ext cx="0" cy="11480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37863378-C43D-EE4A-8B00-EEE0C2BE0EF2}"/>
              </a:ext>
            </a:extLst>
          </p:cNvPr>
          <p:cNvSpPr/>
          <p:nvPr/>
        </p:nvSpPr>
        <p:spPr>
          <a:xfrm>
            <a:off x="6093268" y="5346815"/>
            <a:ext cx="91153" cy="819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B212A8F-6386-444E-9D38-C57203CD2BD2}"/>
              </a:ext>
            </a:extLst>
          </p:cNvPr>
          <p:cNvCxnSpPr>
            <a:cxnSpLocks/>
          </p:cNvCxnSpPr>
          <p:nvPr/>
        </p:nvCxnSpPr>
        <p:spPr>
          <a:xfrm>
            <a:off x="3313795" y="3402544"/>
            <a:ext cx="0" cy="733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76E44FA-CFFF-7D4C-938E-E6E964B0C0A0}"/>
              </a:ext>
            </a:extLst>
          </p:cNvPr>
          <p:cNvCxnSpPr>
            <a:cxnSpLocks/>
          </p:cNvCxnSpPr>
          <p:nvPr/>
        </p:nvCxnSpPr>
        <p:spPr>
          <a:xfrm flipH="1">
            <a:off x="3314509" y="4125559"/>
            <a:ext cx="12046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076009F-7575-EC4F-8159-07A995FDD2C2}"/>
              </a:ext>
            </a:extLst>
          </p:cNvPr>
          <p:cNvCxnSpPr>
            <a:cxnSpLocks/>
          </p:cNvCxnSpPr>
          <p:nvPr/>
        </p:nvCxnSpPr>
        <p:spPr>
          <a:xfrm>
            <a:off x="4519110" y="4105781"/>
            <a:ext cx="0" cy="5932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>
            <a:extLst>
              <a:ext uri="{FF2B5EF4-FFF2-40B4-BE49-F238E27FC236}">
                <a16:creationId xmlns:a16="http://schemas.microsoft.com/office/drawing/2014/main" id="{B1E3B2DC-4EB4-A343-A29B-625A330F321F}"/>
              </a:ext>
            </a:extLst>
          </p:cNvPr>
          <p:cNvSpPr/>
          <p:nvPr/>
        </p:nvSpPr>
        <p:spPr>
          <a:xfrm>
            <a:off x="3261205" y="3357426"/>
            <a:ext cx="91598" cy="91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D229F50-40E7-8148-A0F0-E6DC9B472BF5}"/>
              </a:ext>
            </a:extLst>
          </p:cNvPr>
          <p:cNvSpPr/>
          <p:nvPr/>
        </p:nvSpPr>
        <p:spPr>
          <a:xfrm>
            <a:off x="5211245" y="4632302"/>
            <a:ext cx="91598" cy="91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9B188FB-2392-8544-8E7E-0F7E0AB0D9B2}"/>
              </a:ext>
            </a:extLst>
          </p:cNvPr>
          <p:cNvSpPr/>
          <p:nvPr/>
        </p:nvSpPr>
        <p:spPr>
          <a:xfrm>
            <a:off x="8409730" y="1207212"/>
            <a:ext cx="91598" cy="91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023786A-9F36-8547-B2C1-EB3D95C25466}"/>
              </a:ext>
            </a:extLst>
          </p:cNvPr>
          <p:cNvCxnSpPr>
            <a:cxnSpLocks/>
          </p:cNvCxnSpPr>
          <p:nvPr/>
        </p:nvCxnSpPr>
        <p:spPr>
          <a:xfrm flipV="1">
            <a:off x="4330330" y="4423691"/>
            <a:ext cx="0" cy="100182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D2A1FAC-F5FF-E04D-BED1-7DCF0DC375C1}"/>
              </a:ext>
            </a:extLst>
          </p:cNvPr>
          <p:cNvCxnSpPr>
            <a:cxnSpLocks/>
          </p:cNvCxnSpPr>
          <p:nvPr/>
        </p:nvCxnSpPr>
        <p:spPr>
          <a:xfrm>
            <a:off x="4332932" y="4434449"/>
            <a:ext cx="4314711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8A8CC80-A45C-114F-8AE0-4B918F2A14D7}"/>
              </a:ext>
            </a:extLst>
          </p:cNvPr>
          <p:cNvCxnSpPr>
            <a:cxnSpLocks/>
          </p:cNvCxnSpPr>
          <p:nvPr/>
        </p:nvCxnSpPr>
        <p:spPr>
          <a:xfrm flipH="1">
            <a:off x="8636885" y="4422078"/>
            <a:ext cx="2318" cy="9876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>
            <a:extLst>
              <a:ext uri="{FF2B5EF4-FFF2-40B4-BE49-F238E27FC236}">
                <a16:creationId xmlns:a16="http://schemas.microsoft.com/office/drawing/2014/main" id="{E8157697-EF70-A44D-A97B-E9FA0DFCCBA4}"/>
              </a:ext>
            </a:extLst>
          </p:cNvPr>
          <p:cNvSpPr/>
          <p:nvPr/>
        </p:nvSpPr>
        <p:spPr>
          <a:xfrm>
            <a:off x="4291473" y="5348787"/>
            <a:ext cx="99126" cy="10779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73FEA83-2642-8A44-81A7-37213473618B}"/>
              </a:ext>
            </a:extLst>
          </p:cNvPr>
          <p:cNvSpPr/>
          <p:nvPr/>
        </p:nvSpPr>
        <p:spPr>
          <a:xfrm>
            <a:off x="8594164" y="5328683"/>
            <a:ext cx="99126" cy="10779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3BA002F-A136-7D48-8555-DFB1D00B0510}"/>
              </a:ext>
            </a:extLst>
          </p:cNvPr>
          <p:cNvCxnSpPr/>
          <p:nvPr/>
        </p:nvCxnSpPr>
        <p:spPr>
          <a:xfrm>
            <a:off x="4281786" y="5898593"/>
            <a:ext cx="0" cy="28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11ADB01-7E49-2D45-A466-B629D3F79111}"/>
              </a:ext>
            </a:extLst>
          </p:cNvPr>
          <p:cNvCxnSpPr/>
          <p:nvPr/>
        </p:nvCxnSpPr>
        <p:spPr>
          <a:xfrm>
            <a:off x="4046525" y="6214000"/>
            <a:ext cx="451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E0DE984-E3D2-A545-BDC6-0ED02380FDBA}"/>
              </a:ext>
            </a:extLst>
          </p:cNvPr>
          <p:cNvCxnSpPr/>
          <p:nvPr/>
        </p:nvCxnSpPr>
        <p:spPr>
          <a:xfrm>
            <a:off x="4172649" y="6286364"/>
            <a:ext cx="22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D72A7D5-73DE-D647-8BE9-725D592FD692}"/>
              </a:ext>
            </a:extLst>
          </p:cNvPr>
          <p:cNvCxnSpPr/>
          <p:nvPr/>
        </p:nvCxnSpPr>
        <p:spPr>
          <a:xfrm>
            <a:off x="4236339" y="6365270"/>
            <a:ext cx="109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2EF25804-06BD-C64F-AA40-395B5B7E4537}"/>
              </a:ext>
            </a:extLst>
          </p:cNvPr>
          <p:cNvSpPr/>
          <p:nvPr/>
        </p:nvSpPr>
        <p:spPr>
          <a:xfrm>
            <a:off x="6173868" y="5832704"/>
            <a:ext cx="99126" cy="1077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50F3EA0-707B-F34C-B9A4-BB35B4FEFD9E}"/>
              </a:ext>
            </a:extLst>
          </p:cNvPr>
          <p:cNvCxnSpPr>
            <a:cxnSpLocks/>
          </p:cNvCxnSpPr>
          <p:nvPr/>
        </p:nvCxnSpPr>
        <p:spPr>
          <a:xfrm flipH="1">
            <a:off x="6478509" y="4644696"/>
            <a:ext cx="12591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583F2D9-007D-9E47-84CD-662DF1281B22}"/>
              </a:ext>
            </a:extLst>
          </p:cNvPr>
          <p:cNvCxnSpPr>
            <a:cxnSpLocks/>
          </p:cNvCxnSpPr>
          <p:nvPr/>
        </p:nvCxnSpPr>
        <p:spPr>
          <a:xfrm>
            <a:off x="6478509" y="4632302"/>
            <a:ext cx="0" cy="12668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4CF59F2-6A5C-1A45-A46C-4D20F6FB0174}"/>
              </a:ext>
            </a:extLst>
          </p:cNvPr>
          <p:cNvCxnSpPr>
            <a:cxnSpLocks/>
            <a:endCxn id="234" idx="6"/>
          </p:cNvCxnSpPr>
          <p:nvPr/>
        </p:nvCxnSpPr>
        <p:spPr>
          <a:xfrm flipH="1">
            <a:off x="6272994" y="5886601"/>
            <a:ext cx="20961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178D3EEC-535F-804E-8C34-015903C40319}"/>
              </a:ext>
            </a:extLst>
          </p:cNvPr>
          <p:cNvSpPr/>
          <p:nvPr/>
        </p:nvSpPr>
        <p:spPr>
          <a:xfrm>
            <a:off x="7695781" y="4591226"/>
            <a:ext cx="99126" cy="1077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8C472E2A-D8CC-4049-A23F-6609896F2EF1}"/>
              </a:ext>
            </a:extLst>
          </p:cNvPr>
          <p:cNvSpPr/>
          <p:nvPr/>
        </p:nvSpPr>
        <p:spPr>
          <a:xfrm>
            <a:off x="7787373" y="4371641"/>
            <a:ext cx="99126" cy="10779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1F9F264-9A5C-DA4A-9801-61462E2F3168}"/>
              </a:ext>
            </a:extLst>
          </p:cNvPr>
          <p:cNvCxnSpPr>
            <a:cxnSpLocks/>
          </p:cNvCxnSpPr>
          <p:nvPr/>
        </p:nvCxnSpPr>
        <p:spPr>
          <a:xfrm>
            <a:off x="1639043" y="3391786"/>
            <a:ext cx="229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77B756D-6375-F541-BBC2-F3909AB4D371}"/>
              </a:ext>
            </a:extLst>
          </p:cNvPr>
          <p:cNvCxnSpPr>
            <a:cxnSpLocks/>
          </p:cNvCxnSpPr>
          <p:nvPr/>
        </p:nvCxnSpPr>
        <p:spPr>
          <a:xfrm flipH="1">
            <a:off x="1284711" y="1777460"/>
            <a:ext cx="5836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FCEFCB4D-C817-8D4D-A7B0-9D5A5E2CFB08}"/>
              </a:ext>
            </a:extLst>
          </p:cNvPr>
          <p:cNvSpPr/>
          <p:nvPr/>
        </p:nvSpPr>
        <p:spPr>
          <a:xfrm>
            <a:off x="1822581" y="1731518"/>
            <a:ext cx="91598" cy="91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C519B20-437D-0D4A-808D-7E5616699D05}"/>
              </a:ext>
            </a:extLst>
          </p:cNvPr>
          <p:cNvSpPr/>
          <p:nvPr/>
        </p:nvSpPr>
        <p:spPr>
          <a:xfrm>
            <a:off x="1824040" y="3343058"/>
            <a:ext cx="91598" cy="91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543411C-EB6A-484C-8345-7BC9741F1CD7}"/>
              </a:ext>
            </a:extLst>
          </p:cNvPr>
          <p:cNvCxnSpPr/>
          <p:nvPr/>
        </p:nvCxnSpPr>
        <p:spPr>
          <a:xfrm>
            <a:off x="1002515" y="3963860"/>
            <a:ext cx="0" cy="28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799F05A-9151-534A-99F2-9A4CA4D40F21}"/>
              </a:ext>
            </a:extLst>
          </p:cNvPr>
          <p:cNvCxnSpPr/>
          <p:nvPr/>
        </p:nvCxnSpPr>
        <p:spPr>
          <a:xfrm>
            <a:off x="767254" y="4279267"/>
            <a:ext cx="451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9238C46-7462-4D45-BFD4-40BCC18A895D}"/>
              </a:ext>
            </a:extLst>
          </p:cNvPr>
          <p:cNvCxnSpPr/>
          <p:nvPr/>
        </p:nvCxnSpPr>
        <p:spPr>
          <a:xfrm>
            <a:off x="893378" y="4351631"/>
            <a:ext cx="22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FADC61A-9678-9543-B0BE-5794F9A4C750}"/>
              </a:ext>
            </a:extLst>
          </p:cNvPr>
          <p:cNvCxnSpPr/>
          <p:nvPr/>
        </p:nvCxnSpPr>
        <p:spPr>
          <a:xfrm>
            <a:off x="957068" y="4430537"/>
            <a:ext cx="109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931C5134-7561-4943-BEE0-4EFCDA4F0169}"/>
              </a:ext>
            </a:extLst>
          </p:cNvPr>
          <p:cNvCxnSpPr/>
          <p:nvPr/>
        </p:nvCxnSpPr>
        <p:spPr>
          <a:xfrm>
            <a:off x="1192329" y="2260228"/>
            <a:ext cx="0" cy="28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E80BA34D-90E9-4248-89C9-7B585B1ADA8C}"/>
              </a:ext>
            </a:extLst>
          </p:cNvPr>
          <p:cNvCxnSpPr/>
          <p:nvPr/>
        </p:nvCxnSpPr>
        <p:spPr>
          <a:xfrm>
            <a:off x="957068" y="2575635"/>
            <a:ext cx="4519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3B3B948-2B11-384D-856B-7E3C56AA817B}"/>
              </a:ext>
            </a:extLst>
          </p:cNvPr>
          <p:cNvCxnSpPr/>
          <p:nvPr/>
        </p:nvCxnSpPr>
        <p:spPr>
          <a:xfrm>
            <a:off x="1083192" y="2647999"/>
            <a:ext cx="220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C51AC6BD-0CAD-2D46-968E-34159E92628A}"/>
              </a:ext>
            </a:extLst>
          </p:cNvPr>
          <p:cNvCxnSpPr/>
          <p:nvPr/>
        </p:nvCxnSpPr>
        <p:spPr>
          <a:xfrm>
            <a:off x="1146882" y="2726905"/>
            <a:ext cx="109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C93B017-3AB0-C548-A6AF-4713A5B2B5B3}"/>
              </a:ext>
            </a:extLst>
          </p:cNvPr>
          <p:cNvCxnSpPr>
            <a:cxnSpLocks/>
          </p:cNvCxnSpPr>
          <p:nvPr/>
        </p:nvCxnSpPr>
        <p:spPr>
          <a:xfrm flipH="1" flipV="1">
            <a:off x="1867069" y="2962602"/>
            <a:ext cx="1" cy="4153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BB60CB7A-34B7-B946-8ED3-FA45950EF0A1}"/>
              </a:ext>
            </a:extLst>
          </p:cNvPr>
          <p:cNvCxnSpPr>
            <a:cxnSpLocks/>
          </p:cNvCxnSpPr>
          <p:nvPr/>
        </p:nvCxnSpPr>
        <p:spPr>
          <a:xfrm>
            <a:off x="1867584" y="2680075"/>
            <a:ext cx="181027" cy="2954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D34F4E7C-D48C-8145-9AAB-9F281749FFD0}"/>
              </a:ext>
            </a:extLst>
          </p:cNvPr>
          <p:cNvSpPr txBox="1"/>
          <p:nvPr/>
        </p:nvSpPr>
        <p:spPr>
          <a:xfrm>
            <a:off x="2031252" y="277540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Switch</a:t>
            </a: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BA33A84D-2574-3A49-9BDB-08AD97392882}"/>
              </a:ext>
            </a:extLst>
          </p:cNvPr>
          <p:cNvSpPr/>
          <p:nvPr/>
        </p:nvSpPr>
        <p:spPr>
          <a:xfrm>
            <a:off x="167427" y="4946841"/>
            <a:ext cx="2969085" cy="11801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F78E452-5968-1945-9214-9D7553382A5C}"/>
              </a:ext>
            </a:extLst>
          </p:cNvPr>
          <p:cNvSpPr txBox="1"/>
          <p:nvPr/>
        </p:nvSpPr>
        <p:spPr>
          <a:xfrm>
            <a:off x="284493" y="4939202"/>
            <a:ext cx="2894674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Notes:</a:t>
            </a:r>
          </a:p>
          <a:p>
            <a:r>
              <a:rPr lang="en-US" sz="1200" dirty="0"/>
              <a:t>If oxygen is not used, don’t install E-Valve 6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Nomenclature:</a:t>
            </a:r>
          </a:p>
          <a:p>
            <a:r>
              <a:rPr lang="en-US" sz="1200" dirty="0"/>
              <a:t>N.C. - ”Normally Closed”</a:t>
            </a:r>
          </a:p>
          <a:p>
            <a:r>
              <a:rPr lang="en-US" sz="1200" dirty="0"/>
              <a:t>N.O. - ”Normally Open”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3A49912-9E60-2E4B-A446-79152CC779FC}"/>
              </a:ext>
            </a:extLst>
          </p:cNvPr>
          <p:cNvSpPr txBox="1"/>
          <p:nvPr/>
        </p:nvSpPr>
        <p:spPr>
          <a:xfrm>
            <a:off x="43826" y="1151660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(Optional 12V battery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0F335-0A8D-4D40-8CCE-0794FACC8955}"/>
              </a:ext>
            </a:extLst>
          </p:cNvPr>
          <p:cNvSpPr/>
          <p:nvPr/>
        </p:nvSpPr>
        <p:spPr>
          <a:xfrm>
            <a:off x="1753711" y="2075302"/>
            <a:ext cx="223841" cy="346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684CAB-4E6E-3D4C-A4B8-81154C291AEC}"/>
              </a:ext>
            </a:extLst>
          </p:cNvPr>
          <p:cNvCxnSpPr>
            <a:stCxn id="9" idx="2"/>
          </p:cNvCxnSpPr>
          <p:nvPr/>
        </p:nvCxnSpPr>
        <p:spPr>
          <a:xfrm>
            <a:off x="1865632" y="2421498"/>
            <a:ext cx="1437" cy="2689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17D6F22-5ECD-0C42-AFB0-5A4BEF2459B8}"/>
              </a:ext>
            </a:extLst>
          </p:cNvPr>
          <p:cNvSpPr txBox="1"/>
          <p:nvPr/>
        </p:nvSpPr>
        <p:spPr>
          <a:xfrm>
            <a:off x="1988781" y="2141729"/>
            <a:ext cx="447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Fuse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073AD88-6F3B-9842-9685-43F4F6B5B8C2}"/>
              </a:ext>
            </a:extLst>
          </p:cNvPr>
          <p:cNvSpPr txBox="1"/>
          <p:nvPr/>
        </p:nvSpPr>
        <p:spPr>
          <a:xfrm>
            <a:off x="5367081" y="5231428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87a - White</a:t>
            </a:r>
            <a:endParaRPr lang="en-US" sz="4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6442403-B829-BA48-9113-AF9770E81314}"/>
              </a:ext>
            </a:extLst>
          </p:cNvPr>
          <p:cNvSpPr txBox="1"/>
          <p:nvPr/>
        </p:nvSpPr>
        <p:spPr>
          <a:xfrm>
            <a:off x="4612277" y="5228570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87 - Blue</a:t>
            </a:r>
            <a:endParaRPr lang="en-US" sz="4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7B9503-AF46-F74A-9C66-E468E70FF854}"/>
              </a:ext>
            </a:extLst>
          </p:cNvPr>
          <p:cNvSpPr txBox="1"/>
          <p:nvPr/>
        </p:nvSpPr>
        <p:spPr>
          <a:xfrm>
            <a:off x="4589126" y="5751784"/>
            <a:ext cx="5261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86 -Yellow</a:t>
            </a:r>
            <a:endParaRPr lang="en-US" sz="4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5EBC35C-CC04-FA49-AC22-78C762C856B3}"/>
              </a:ext>
            </a:extLst>
          </p:cNvPr>
          <p:cNvSpPr txBox="1"/>
          <p:nvPr/>
        </p:nvSpPr>
        <p:spPr>
          <a:xfrm>
            <a:off x="5456654" y="5744212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87 - Red</a:t>
            </a:r>
            <a:endParaRPr lang="en-US" sz="4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436329B-8733-9540-9951-7D14AFB5C598}"/>
              </a:ext>
            </a:extLst>
          </p:cNvPr>
          <p:cNvSpPr/>
          <p:nvPr/>
        </p:nvSpPr>
        <p:spPr>
          <a:xfrm>
            <a:off x="7534555" y="5725197"/>
            <a:ext cx="486241" cy="316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12V Coil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E569EAA-DA31-7542-9A12-3B2ED6C7EF9D}"/>
              </a:ext>
            </a:extLst>
          </p:cNvPr>
          <p:cNvSpPr txBox="1"/>
          <p:nvPr/>
        </p:nvSpPr>
        <p:spPr>
          <a:xfrm>
            <a:off x="7956791" y="5738081"/>
            <a:ext cx="4411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87 - Red</a:t>
            </a:r>
            <a:endParaRPr lang="en-US" sz="4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040E6C0-B834-3943-8DDA-60C6F15BCB61}"/>
              </a:ext>
            </a:extLst>
          </p:cNvPr>
          <p:cNvSpPr txBox="1"/>
          <p:nvPr/>
        </p:nvSpPr>
        <p:spPr>
          <a:xfrm>
            <a:off x="7079879" y="5731713"/>
            <a:ext cx="5261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86 -Yellow</a:t>
            </a:r>
            <a:endParaRPr lang="en-US" sz="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55DC2B3-76E7-2942-908B-52D60269C011}"/>
              </a:ext>
            </a:extLst>
          </p:cNvPr>
          <p:cNvSpPr txBox="1"/>
          <p:nvPr/>
        </p:nvSpPr>
        <p:spPr>
          <a:xfrm>
            <a:off x="7857732" y="5236350"/>
            <a:ext cx="5485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87a - White</a:t>
            </a:r>
            <a:endParaRPr lang="en-US" sz="4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C7C12C-E889-4F41-B9F0-17E52FC75903}"/>
              </a:ext>
            </a:extLst>
          </p:cNvPr>
          <p:cNvSpPr txBox="1"/>
          <p:nvPr/>
        </p:nvSpPr>
        <p:spPr>
          <a:xfrm>
            <a:off x="7075470" y="5232217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87 - Blue</a:t>
            </a:r>
            <a:endParaRPr lang="en-US" sz="4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5D7446-5289-7B4F-95E4-03D2ABE27129}"/>
              </a:ext>
            </a:extLst>
          </p:cNvPr>
          <p:cNvSpPr txBox="1"/>
          <p:nvPr/>
        </p:nvSpPr>
        <p:spPr>
          <a:xfrm>
            <a:off x="7674503" y="5008054"/>
            <a:ext cx="4844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30 - Black</a:t>
            </a:r>
            <a:endParaRPr lang="en-US" sz="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85238B0-57F4-2C4A-845E-28A04F208E1F}"/>
              </a:ext>
            </a:extLst>
          </p:cNvPr>
          <p:cNvSpPr txBox="1"/>
          <p:nvPr/>
        </p:nvSpPr>
        <p:spPr>
          <a:xfrm>
            <a:off x="5190121" y="5003332"/>
            <a:ext cx="4844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30 - Black</a:t>
            </a:r>
            <a:endParaRPr lang="en-US" sz="4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0B2C560-48F0-D34C-B234-2C87BA31A823}"/>
              </a:ext>
            </a:extLst>
          </p:cNvPr>
          <p:cNvSpPr txBox="1"/>
          <p:nvPr/>
        </p:nvSpPr>
        <p:spPr>
          <a:xfrm>
            <a:off x="67296" y="6236741"/>
            <a:ext cx="24833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Version: V0.15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by Marco Mascorro. @Mascobot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Email: m@marcomascorro.com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educational purposes only. </a:t>
            </a:r>
          </a:p>
          <a:p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at your own risk.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DC8C7A2-E29E-0447-AAA1-2A85E816011C}"/>
              </a:ext>
            </a:extLst>
          </p:cNvPr>
          <p:cNvSpPr txBox="1"/>
          <p:nvPr/>
        </p:nvSpPr>
        <p:spPr>
          <a:xfrm>
            <a:off x="2158942" y="7109477"/>
            <a:ext cx="9497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Disclaimer: Non-FDA approved. This product is not intended to diagnose, treat, cure, or prevent any disease.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4AF6601-8EA0-E54C-96FC-1FDFDF2EED5F}"/>
              </a:ext>
            </a:extLst>
          </p:cNvPr>
          <p:cNvSpPr txBox="1"/>
          <p:nvPr/>
        </p:nvSpPr>
        <p:spPr>
          <a:xfrm>
            <a:off x="7013940" y="3506087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E-Valve 6</a:t>
            </a:r>
          </a:p>
          <a:p>
            <a:pPr algn="ctr"/>
            <a:r>
              <a:rPr lang="en-US" sz="900" dirty="0"/>
              <a:t>N.C.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BA7FAAF-02F8-CE4B-A491-F5AD13C84916}"/>
              </a:ext>
            </a:extLst>
          </p:cNvPr>
          <p:cNvSpPr/>
          <p:nvPr/>
        </p:nvSpPr>
        <p:spPr>
          <a:xfrm>
            <a:off x="6984975" y="3295895"/>
            <a:ext cx="653044" cy="6444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39B0DB6-0DDC-374A-96D8-F182766E3D98}"/>
              </a:ext>
            </a:extLst>
          </p:cNvPr>
          <p:cNvSpPr txBox="1"/>
          <p:nvPr/>
        </p:nvSpPr>
        <p:spPr>
          <a:xfrm>
            <a:off x="5467503" y="3527857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E-Valve 5</a:t>
            </a:r>
          </a:p>
          <a:p>
            <a:pPr algn="ctr"/>
            <a:r>
              <a:rPr lang="en-US" sz="900" dirty="0"/>
              <a:t>N.C.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EF7B2560-E0EA-4A46-A784-47A241819725}"/>
              </a:ext>
            </a:extLst>
          </p:cNvPr>
          <p:cNvSpPr/>
          <p:nvPr/>
        </p:nvSpPr>
        <p:spPr>
          <a:xfrm>
            <a:off x="5438538" y="3317665"/>
            <a:ext cx="653044" cy="6444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FE0FC1D-7B19-DD4B-A3B2-C848D17391A4}"/>
              </a:ext>
            </a:extLst>
          </p:cNvPr>
          <p:cNvCxnSpPr/>
          <p:nvPr/>
        </p:nvCxnSpPr>
        <p:spPr>
          <a:xfrm flipV="1">
            <a:off x="6071919" y="3637574"/>
            <a:ext cx="899943" cy="5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CC508462-C454-934A-A949-B59DD960E2A3}"/>
              </a:ext>
            </a:extLst>
          </p:cNvPr>
          <p:cNvSpPr/>
          <p:nvPr/>
        </p:nvSpPr>
        <p:spPr>
          <a:xfrm>
            <a:off x="6471769" y="3591164"/>
            <a:ext cx="109182" cy="1041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C207A64-3C91-A04F-9B0F-513740E074B7}"/>
              </a:ext>
            </a:extLst>
          </p:cNvPr>
          <p:cNvCxnSpPr>
            <a:cxnSpLocks/>
          </p:cNvCxnSpPr>
          <p:nvPr/>
        </p:nvCxnSpPr>
        <p:spPr>
          <a:xfrm flipH="1">
            <a:off x="5191921" y="3623966"/>
            <a:ext cx="24394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C75A2BD6-EBE2-FF47-A419-A17F635B8EB8}"/>
              </a:ext>
            </a:extLst>
          </p:cNvPr>
          <p:cNvSpPr/>
          <p:nvPr/>
        </p:nvSpPr>
        <p:spPr>
          <a:xfrm>
            <a:off x="5149335" y="3590223"/>
            <a:ext cx="91153" cy="8194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2FF7390-25DE-E74D-A1FB-EFCB06F8E5F6}"/>
              </a:ext>
            </a:extLst>
          </p:cNvPr>
          <p:cNvSpPr/>
          <p:nvPr/>
        </p:nvSpPr>
        <p:spPr>
          <a:xfrm>
            <a:off x="7782002" y="3581659"/>
            <a:ext cx="91153" cy="8194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76EE6DC-FC87-9C49-8D1F-6F17B75FFBFB}"/>
              </a:ext>
            </a:extLst>
          </p:cNvPr>
          <p:cNvCxnSpPr/>
          <p:nvPr/>
        </p:nvCxnSpPr>
        <p:spPr>
          <a:xfrm>
            <a:off x="7637359" y="3614562"/>
            <a:ext cx="200537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C331D6-4D2D-0047-949B-43DE819ED6AD}"/>
              </a:ext>
            </a:extLst>
          </p:cNvPr>
          <p:cNvCxnSpPr>
            <a:cxnSpLocks/>
          </p:cNvCxnSpPr>
          <p:nvPr/>
        </p:nvCxnSpPr>
        <p:spPr>
          <a:xfrm>
            <a:off x="4507613" y="4681272"/>
            <a:ext cx="726190" cy="10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72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5432</TotalTime>
  <Words>407</Words>
  <Application>Microsoft Macintosh PowerPoint</Application>
  <PresentationFormat>Custom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Mascorro</dc:creator>
  <cp:lastModifiedBy>Marco Mascorro</cp:lastModifiedBy>
  <cp:revision>97</cp:revision>
  <dcterms:created xsi:type="dcterms:W3CDTF">2020-03-13T07:07:03Z</dcterms:created>
  <dcterms:modified xsi:type="dcterms:W3CDTF">2020-03-24T01:57:11Z</dcterms:modified>
</cp:coreProperties>
</file>