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2" r:id="rId4"/>
    <p:sldId id="258" r:id="rId5"/>
    <p:sldId id="259" r:id="rId6"/>
    <p:sldId id="260" r:id="rId7"/>
    <p:sldId id="261" r:id="rId8"/>
    <p:sldId id="262" r:id="rId9"/>
    <p:sldId id="263" r:id="rId10"/>
    <p:sldId id="264" r:id="rId11"/>
    <p:sldId id="273" r:id="rId12"/>
    <p:sldId id="274" r:id="rId13"/>
    <p:sldId id="266" r:id="rId14"/>
    <p:sldId id="275" r:id="rId15"/>
    <p:sldId id="267" r:id="rId16"/>
    <p:sldId id="268" r:id="rId17"/>
    <p:sldId id="269" r:id="rId18"/>
    <p:sldId id="270" r:id="rId19"/>
    <p:sldId id="271" r:id="rId20"/>
    <p:sldId id="276"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2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9"/>
          </a:xfrm>
          <a:prstGeom prst="rect">
            <a:avLst/>
          </a:prstGeom>
          <a:blipFill>
            <a:blip r:embed="rId2" cstate="print"/>
            <a:stretch>
              <a:fillRect/>
            </a:stretch>
          </a:blip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3950" b="0"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000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3/29/2021</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9"/>
          </a:xfrm>
          <a:prstGeom prst="rect">
            <a:avLst/>
          </a:prstGeom>
          <a:blipFill>
            <a:blip r:embed="rId2" cstate="print"/>
            <a:stretch>
              <a:fillRect/>
            </a:stretch>
          </a:blipFill>
        </p:spPr>
        <p:txBody>
          <a:bodyPr wrap="square" lIns="0" tIns="0" rIns="0" bIns="0" rtlCol="0"/>
          <a:lstStyle/>
          <a:p>
            <a:endParaRPr dirty="0"/>
          </a:p>
        </p:txBody>
      </p:sp>
      <p:sp>
        <p:nvSpPr>
          <p:cNvPr id="17" name="bg object 17"/>
          <p:cNvSpPr/>
          <p:nvPr/>
        </p:nvSpPr>
        <p:spPr>
          <a:xfrm>
            <a:off x="9525" y="0"/>
            <a:ext cx="1164431" cy="2371725"/>
          </a:xfrm>
          <a:prstGeom prst="rect">
            <a:avLst/>
          </a:prstGeom>
          <a:blipFill>
            <a:blip r:embed="rId3" cstate="print"/>
            <a:stretch>
              <a:fillRect/>
            </a:stretch>
          </a:blipFill>
        </p:spPr>
        <p:txBody>
          <a:bodyPr wrap="square" lIns="0" tIns="0" rIns="0" bIns="0" rtlCol="0"/>
          <a:lstStyle/>
          <a:p>
            <a:endParaRPr dirty="0"/>
          </a:p>
        </p:txBody>
      </p:sp>
      <p:sp>
        <p:nvSpPr>
          <p:cNvPr id="18" name="bg object 18"/>
          <p:cNvSpPr/>
          <p:nvPr/>
        </p:nvSpPr>
        <p:spPr>
          <a:xfrm>
            <a:off x="0" y="3552825"/>
            <a:ext cx="219075" cy="657225"/>
          </a:xfrm>
          <a:prstGeom prst="rect">
            <a:avLst/>
          </a:prstGeom>
          <a:blipFill>
            <a:blip r:embed="rId4" cstate="print"/>
            <a:stretch>
              <a:fillRect/>
            </a:stretch>
          </a:blipFill>
        </p:spPr>
        <p:txBody>
          <a:bodyPr wrap="square" lIns="0" tIns="0" rIns="0" bIns="0" rtlCol="0"/>
          <a:lstStyle/>
          <a:p>
            <a:endParaRPr dirty="0"/>
          </a:p>
        </p:txBody>
      </p:sp>
      <p:sp>
        <p:nvSpPr>
          <p:cNvPr id="19" name="bg object 19"/>
          <p:cNvSpPr/>
          <p:nvPr/>
        </p:nvSpPr>
        <p:spPr>
          <a:xfrm>
            <a:off x="0" y="4486275"/>
            <a:ext cx="238125" cy="2362200"/>
          </a:xfrm>
          <a:prstGeom prst="rect">
            <a:avLst/>
          </a:prstGeom>
          <a:blipFill>
            <a:blip r:embed="rId5" cstate="print"/>
            <a:stretch>
              <a:fillRect/>
            </a:stretch>
          </a:blipFill>
        </p:spPr>
        <p:txBody>
          <a:bodyPr wrap="square" lIns="0" tIns="0" rIns="0" bIns="0" rtlCol="0"/>
          <a:lstStyle/>
          <a:p>
            <a:endParaRPr dirty="0"/>
          </a:p>
        </p:txBody>
      </p:sp>
      <p:sp>
        <p:nvSpPr>
          <p:cNvPr id="20" name="bg object 20"/>
          <p:cNvSpPr/>
          <p:nvPr/>
        </p:nvSpPr>
        <p:spPr>
          <a:xfrm>
            <a:off x="219075" y="4867275"/>
            <a:ext cx="983239" cy="1990725"/>
          </a:xfrm>
          <a:prstGeom prst="rect">
            <a:avLst/>
          </a:prstGeom>
          <a:blipFill>
            <a:blip r:embed="rId6" cstate="print"/>
            <a:stretch>
              <a:fillRect/>
            </a:stretch>
          </a:blipFill>
        </p:spPr>
        <p:txBody>
          <a:bodyPr wrap="square" lIns="0" tIns="0" rIns="0" bIns="0" rtlCol="0"/>
          <a:lstStyle/>
          <a:p>
            <a:endParaRPr dirty="0"/>
          </a:p>
        </p:txBody>
      </p:sp>
      <p:sp>
        <p:nvSpPr>
          <p:cNvPr id="21" name="bg object 21"/>
          <p:cNvSpPr/>
          <p:nvPr/>
        </p:nvSpPr>
        <p:spPr>
          <a:xfrm>
            <a:off x="11370691" y="0"/>
            <a:ext cx="535559" cy="628650"/>
          </a:xfrm>
          <a:prstGeom prst="rect">
            <a:avLst/>
          </a:prstGeom>
          <a:blipFill>
            <a:blip r:embed="rId7" cstate="print"/>
            <a:stretch>
              <a:fillRect/>
            </a:stretch>
          </a:blipFill>
        </p:spPr>
        <p:txBody>
          <a:bodyPr wrap="square" lIns="0" tIns="0" rIns="0" bIns="0" rtlCol="0"/>
          <a:lstStyle/>
          <a:p>
            <a:endParaRPr dirty="0"/>
          </a:p>
        </p:txBody>
      </p:sp>
      <p:sp>
        <p:nvSpPr>
          <p:cNvPr id="22" name="bg object 22"/>
          <p:cNvSpPr/>
          <p:nvPr/>
        </p:nvSpPr>
        <p:spPr>
          <a:xfrm>
            <a:off x="11534775" y="5553075"/>
            <a:ext cx="504825" cy="1295400"/>
          </a:xfrm>
          <a:prstGeom prst="rect">
            <a:avLst/>
          </a:prstGeom>
          <a:blipFill>
            <a:blip r:embed="rId8" cstate="print"/>
            <a:stretch>
              <a:fillRect/>
            </a:stretch>
          </a:blipFill>
        </p:spPr>
        <p:txBody>
          <a:bodyPr wrap="square" lIns="0" tIns="0" rIns="0" bIns="0" rtlCol="0"/>
          <a:lstStyle/>
          <a:p>
            <a:endParaRPr dirty="0"/>
          </a:p>
        </p:txBody>
      </p:sp>
      <p:sp>
        <p:nvSpPr>
          <p:cNvPr id="23" name="bg object 23"/>
          <p:cNvSpPr/>
          <p:nvPr/>
        </p:nvSpPr>
        <p:spPr>
          <a:xfrm>
            <a:off x="11630025" y="9525"/>
            <a:ext cx="381000" cy="1724025"/>
          </a:xfrm>
          <a:prstGeom prst="rect">
            <a:avLst/>
          </a:prstGeom>
          <a:blipFill>
            <a:blip r:embed="rId9" cstate="print"/>
            <a:stretch>
              <a:fillRect/>
            </a:stretch>
          </a:blipFill>
        </p:spPr>
        <p:txBody>
          <a:bodyPr wrap="square" lIns="0" tIns="0" rIns="0" bIns="0" rtlCol="0"/>
          <a:lstStyle/>
          <a:p>
            <a:endParaRPr dirty="0"/>
          </a:p>
        </p:txBody>
      </p:sp>
      <p:sp>
        <p:nvSpPr>
          <p:cNvPr id="24" name="bg object 24"/>
          <p:cNvSpPr/>
          <p:nvPr/>
        </p:nvSpPr>
        <p:spPr>
          <a:xfrm>
            <a:off x="11439525" y="4867275"/>
            <a:ext cx="390525" cy="1981200"/>
          </a:xfrm>
          <a:prstGeom prst="rect">
            <a:avLst/>
          </a:prstGeom>
          <a:blipFill>
            <a:blip r:embed="rId10" cstate="print"/>
            <a:stretch>
              <a:fillRect/>
            </a:stretch>
          </a:blipFill>
        </p:spPr>
        <p:txBody>
          <a:bodyPr wrap="square" lIns="0" tIns="0" rIns="0" bIns="0" rtlCol="0"/>
          <a:lstStyle/>
          <a:p>
            <a:endParaRPr dirty="0"/>
          </a:p>
        </p:txBody>
      </p:sp>
      <p:sp>
        <p:nvSpPr>
          <p:cNvPr id="25" name="bg object 25"/>
          <p:cNvSpPr/>
          <p:nvPr/>
        </p:nvSpPr>
        <p:spPr>
          <a:xfrm>
            <a:off x="276225" y="866775"/>
            <a:ext cx="11677650" cy="5857875"/>
          </a:xfrm>
          <a:prstGeom prst="rect">
            <a:avLst/>
          </a:prstGeom>
          <a:blipFill>
            <a:blip r:embed="rId11" cstate="print"/>
            <a:stretch>
              <a:fillRect/>
            </a:stretch>
          </a:blip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3950" b="0"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3/29/2021</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9"/>
          </a:xfrm>
          <a:prstGeom prst="rect">
            <a:avLst/>
          </a:prstGeom>
          <a:blipFill>
            <a:blip r:embed="rId7" cstate="print"/>
            <a:stretch>
              <a:fillRect/>
            </a:stretch>
          </a:blipFill>
        </p:spPr>
        <p:txBody>
          <a:bodyPr wrap="square" lIns="0" tIns="0" rIns="0" bIns="0" rtlCol="0"/>
          <a:lstStyle/>
          <a:p>
            <a:endParaRPr dirty="0"/>
          </a:p>
        </p:txBody>
      </p:sp>
      <p:sp>
        <p:nvSpPr>
          <p:cNvPr id="17" name="bg object 17"/>
          <p:cNvSpPr/>
          <p:nvPr/>
        </p:nvSpPr>
        <p:spPr>
          <a:xfrm>
            <a:off x="9525" y="0"/>
            <a:ext cx="1164431" cy="2371725"/>
          </a:xfrm>
          <a:prstGeom prst="rect">
            <a:avLst/>
          </a:prstGeom>
          <a:blipFill>
            <a:blip r:embed="rId8" cstate="print"/>
            <a:stretch>
              <a:fillRect/>
            </a:stretch>
          </a:blipFill>
        </p:spPr>
        <p:txBody>
          <a:bodyPr wrap="square" lIns="0" tIns="0" rIns="0" bIns="0" rtlCol="0"/>
          <a:lstStyle/>
          <a:p>
            <a:endParaRPr dirty="0"/>
          </a:p>
        </p:txBody>
      </p:sp>
      <p:sp>
        <p:nvSpPr>
          <p:cNvPr id="18" name="bg object 18"/>
          <p:cNvSpPr/>
          <p:nvPr/>
        </p:nvSpPr>
        <p:spPr>
          <a:xfrm>
            <a:off x="0" y="3552825"/>
            <a:ext cx="219075" cy="657225"/>
          </a:xfrm>
          <a:prstGeom prst="rect">
            <a:avLst/>
          </a:prstGeom>
          <a:blipFill>
            <a:blip r:embed="rId9" cstate="print"/>
            <a:stretch>
              <a:fillRect/>
            </a:stretch>
          </a:blipFill>
        </p:spPr>
        <p:txBody>
          <a:bodyPr wrap="square" lIns="0" tIns="0" rIns="0" bIns="0" rtlCol="0"/>
          <a:lstStyle/>
          <a:p>
            <a:endParaRPr dirty="0"/>
          </a:p>
        </p:txBody>
      </p:sp>
      <p:sp>
        <p:nvSpPr>
          <p:cNvPr id="19" name="bg object 19"/>
          <p:cNvSpPr/>
          <p:nvPr/>
        </p:nvSpPr>
        <p:spPr>
          <a:xfrm>
            <a:off x="0" y="4486275"/>
            <a:ext cx="238125" cy="2362200"/>
          </a:xfrm>
          <a:prstGeom prst="rect">
            <a:avLst/>
          </a:prstGeom>
          <a:blipFill>
            <a:blip r:embed="rId10" cstate="print"/>
            <a:stretch>
              <a:fillRect/>
            </a:stretch>
          </a:blipFill>
        </p:spPr>
        <p:txBody>
          <a:bodyPr wrap="square" lIns="0" tIns="0" rIns="0" bIns="0" rtlCol="0"/>
          <a:lstStyle/>
          <a:p>
            <a:endParaRPr dirty="0"/>
          </a:p>
        </p:txBody>
      </p:sp>
      <p:sp>
        <p:nvSpPr>
          <p:cNvPr id="20" name="bg object 20"/>
          <p:cNvSpPr/>
          <p:nvPr/>
        </p:nvSpPr>
        <p:spPr>
          <a:xfrm>
            <a:off x="219075" y="4867275"/>
            <a:ext cx="983239" cy="1990725"/>
          </a:xfrm>
          <a:prstGeom prst="rect">
            <a:avLst/>
          </a:prstGeom>
          <a:blipFill>
            <a:blip r:embed="rId11" cstate="print"/>
            <a:stretch>
              <a:fillRect/>
            </a:stretch>
          </a:blipFill>
        </p:spPr>
        <p:txBody>
          <a:bodyPr wrap="square" lIns="0" tIns="0" rIns="0" bIns="0" rtlCol="0"/>
          <a:lstStyle/>
          <a:p>
            <a:endParaRPr dirty="0"/>
          </a:p>
        </p:txBody>
      </p:sp>
      <p:sp>
        <p:nvSpPr>
          <p:cNvPr id="21" name="bg object 21"/>
          <p:cNvSpPr/>
          <p:nvPr/>
        </p:nvSpPr>
        <p:spPr>
          <a:xfrm>
            <a:off x="11370691" y="0"/>
            <a:ext cx="535559" cy="628650"/>
          </a:xfrm>
          <a:prstGeom prst="rect">
            <a:avLst/>
          </a:prstGeom>
          <a:blipFill>
            <a:blip r:embed="rId12" cstate="print"/>
            <a:stretch>
              <a:fillRect/>
            </a:stretch>
          </a:blipFill>
        </p:spPr>
        <p:txBody>
          <a:bodyPr wrap="square" lIns="0" tIns="0" rIns="0" bIns="0" rtlCol="0"/>
          <a:lstStyle/>
          <a:p>
            <a:endParaRPr dirty="0"/>
          </a:p>
        </p:txBody>
      </p:sp>
      <p:sp>
        <p:nvSpPr>
          <p:cNvPr id="22" name="bg object 22"/>
          <p:cNvSpPr/>
          <p:nvPr/>
        </p:nvSpPr>
        <p:spPr>
          <a:xfrm>
            <a:off x="11534775" y="5553075"/>
            <a:ext cx="504825" cy="1295400"/>
          </a:xfrm>
          <a:prstGeom prst="rect">
            <a:avLst/>
          </a:prstGeom>
          <a:blipFill>
            <a:blip r:embed="rId13" cstate="print"/>
            <a:stretch>
              <a:fillRect/>
            </a:stretch>
          </a:blipFill>
        </p:spPr>
        <p:txBody>
          <a:bodyPr wrap="square" lIns="0" tIns="0" rIns="0" bIns="0" rtlCol="0"/>
          <a:lstStyle/>
          <a:p>
            <a:endParaRPr dirty="0"/>
          </a:p>
        </p:txBody>
      </p:sp>
      <p:sp>
        <p:nvSpPr>
          <p:cNvPr id="23" name="bg object 23"/>
          <p:cNvSpPr/>
          <p:nvPr/>
        </p:nvSpPr>
        <p:spPr>
          <a:xfrm>
            <a:off x="11630025" y="9525"/>
            <a:ext cx="381000" cy="1724025"/>
          </a:xfrm>
          <a:prstGeom prst="rect">
            <a:avLst/>
          </a:prstGeom>
          <a:blipFill>
            <a:blip r:embed="rId14" cstate="print"/>
            <a:stretch>
              <a:fillRect/>
            </a:stretch>
          </a:blipFill>
        </p:spPr>
        <p:txBody>
          <a:bodyPr wrap="square" lIns="0" tIns="0" rIns="0" bIns="0" rtlCol="0"/>
          <a:lstStyle/>
          <a:p>
            <a:endParaRPr dirty="0"/>
          </a:p>
        </p:txBody>
      </p:sp>
      <p:sp>
        <p:nvSpPr>
          <p:cNvPr id="24" name="bg object 24"/>
          <p:cNvSpPr/>
          <p:nvPr/>
        </p:nvSpPr>
        <p:spPr>
          <a:xfrm>
            <a:off x="11439525" y="4867275"/>
            <a:ext cx="390525" cy="1981200"/>
          </a:xfrm>
          <a:prstGeom prst="rect">
            <a:avLst/>
          </a:prstGeom>
          <a:blipFill>
            <a:blip r:embed="rId15"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4398391" y="754761"/>
            <a:ext cx="3395217" cy="632460"/>
          </a:xfrm>
          <a:prstGeom prst="rect">
            <a:avLst/>
          </a:prstGeom>
        </p:spPr>
        <p:txBody>
          <a:bodyPr wrap="square" lIns="0" tIns="0" rIns="0" bIns="0">
            <a:spAutoFit/>
          </a:bodyPr>
          <a:lstStyle>
            <a:lvl1pPr>
              <a:defRPr sz="3950" b="0" i="0">
                <a:solidFill>
                  <a:srgbClr val="FF0000"/>
                </a:solidFill>
                <a:latin typeface="Arial"/>
                <a:cs typeface="Arial"/>
              </a:defRPr>
            </a:lvl1pPr>
          </a:lstStyle>
          <a:p>
            <a:endParaRPr/>
          </a:p>
        </p:txBody>
      </p:sp>
      <p:sp>
        <p:nvSpPr>
          <p:cNvPr id="3" name="Holder 3"/>
          <p:cNvSpPr>
            <a:spLocks noGrp="1"/>
          </p:cNvSpPr>
          <p:nvPr>
            <p:ph type="body" idx="1"/>
          </p:nvPr>
        </p:nvSpPr>
        <p:spPr>
          <a:xfrm>
            <a:off x="1826958" y="1916747"/>
            <a:ext cx="8142605" cy="32264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3/29/2021</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3950" y="4019550"/>
            <a:ext cx="190500" cy="190500"/>
          </a:xfrm>
          <a:prstGeom prst="rect">
            <a:avLst/>
          </a:prstGeom>
          <a:blipFill>
            <a:blip r:embed="rId2" cstate="print"/>
            <a:stretch>
              <a:fillRect/>
            </a:stretch>
          </a:blipFill>
        </p:spPr>
        <p:txBody>
          <a:bodyPr wrap="square" lIns="0" tIns="0" rIns="0" bIns="0" rtlCol="0"/>
          <a:lstStyle/>
          <a:p>
            <a:endParaRPr dirty="0"/>
          </a:p>
        </p:txBody>
      </p:sp>
      <p:grpSp>
        <p:nvGrpSpPr>
          <p:cNvPr id="3" name="object 3"/>
          <p:cNvGrpSpPr/>
          <p:nvPr/>
        </p:nvGrpSpPr>
        <p:grpSpPr>
          <a:xfrm>
            <a:off x="866775" y="0"/>
            <a:ext cx="1412240" cy="2705100"/>
            <a:chOff x="866775" y="0"/>
            <a:chExt cx="1412240" cy="2705100"/>
          </a:xfrm>
        </p:grpSpPr>
        <p:sp>
          <p:nvSpPr>
            <p:cNvPr id="4" name="object 4"/>
            <p:cNvSpPr/>
            <p:nvPr/>
          </p:nvSpPr>
          <p:spPr>
            <a:xfrm>
              <a:off x="942975" y="0"/>
              <a:ext cx="1335881" cy="27051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866775" y="9525"/>
              <a:ext cx="238125" cy="1085850"/>
            </a:xfrm>
            <a:prstGeom prst="rect">
              <a:avLst/>
            </a:prstGeom>
            <a:blipFill>
              <a:blip r:embed="rId4" cstate="print"/>
              <a:stretch>
                <a:fillRect/>
              </a:stretch>
            </a:blipFill>
          </p:spPr>
          <p:txBody>
            <a:bodyPr wrap="square" lIns="0" tIns="0" rIns="0" bIns="0" rtlCol="0"/>
            <a:lstStyle/>
            <a:p>
              <a:endParaRPr dirty="0"/>
            </a:p>
          </p:txBody>
        </p:sp>
      </p:grpSp>
      <p:sp>
        <p:nvSpPr>
          <p:cNvPr id="6" name="object 6"/>
          <p:cNvSpPr/>
          <p:nvPr/>
        </p:nvSpPr>
        <p:spPr>
          <a:xfrm>
            <a:off x="0" y="9525"/>
            <a:ext cx="523875" cy="4667250"/>
          </a:xfrm>
          <a:prstGeom prst="rect">
            <a:avLst/>
          </a:prstGeom>
          <a:blipFill>
            <a:blip r:embed="rId5" cstate="print"/>
            <a:stretch>
              <a:fillRect/>
            </a:stretch>
          </a:blipFill>
        </p:spPr>
        <p:txBody>
          <a:bodyPr wrap="square" lIns="0" tIns="0" rIns="0" bIns="0" rtlCol="0"/>
          <a:lstStyle/>
          <a:p>
            <a:endParaRPr dirty="0"/>
          </a:p>
        </p:txBody>
      </p:sp>
      <p:sp>
        <p:nvSpPr>
          <p:cNvPr id="7" name="object 7"/>
          <p:cNvSpPr/>
          <p:nvPr/>
        </p:nvSpPr>
        <p:spPr>
          <a:xfrm>
            <a:off x="561975" y="5476875"/>
            <a:ext cx="514350" cy="1381125"/>
          </a:xfrm>
          <a:prstGeom prst="rect">
            <a:avLst/>
          </a:prstGeom>
          <a:blipFill>
            <a:blip r:embed="rId6" cstate="print"/>
            <a:stretch>
              <a:fillRect/>
            </a:stretch>
          </a:blipFill>
        </p:spPr>
        <p:txBody>
          <a:bodyPr wrap="square" lIns="0" tIns="0" rIns="0" bIns="0" rtlCol="0"/>
          <a:lstStyle/>
          <a:p>
            <a:endParaRPr dirty="0"/>
          </a:p>
        </p:txBody>
      </p:sp>
      <p:sp>
        <p:nvSpPr>
          <p:cNvPr id="8" name="object 8"/>
          <p:cNvSpPr/>
          <p:nvPr/>
        </p:nvSpPr>
        <p:spPr>
          <a:xfrm>
            <a:off x="695325" y="9525"/>
            <a:ext cx="390525" cy="1733550"/>
          </a:xfrm>
          <a:prstGeom prst="rect">
            <a:avLst/>
          </a:prstGeom>
          <a:blipFill>
            <a:blip r:embed="rId7" cstate="print"/>
            <a:stretch>
              <a:fillRect/>
            </a:stretch>
          </a:blipFill>
        </p:spPr>
        <p:txBody>
          <a:bodyPr wrap="square" lIns="0" tIns="0" rIns="0" bIns="0" rtlCol="0"/>
          <a:lstStyle/>
          <a:p>
            <a:endParaRPr dirty="0"/>
          </a:p>
        </p:txBody>
      </p:sp>
      <p:sp>
        <p:nvSpPr>
          <p:cNvPr id="9" name="object 9"/>
          <p:cNvSpPr/>
          <p:nvPr/>
        </p:nvSpPr>
        <p:spPr>
          <a:xfrm>
            <a:off x="0" y="4886325"/>
            <a:ext cx="447675" cy="1952625"/>
          </a:xfrm>
          <a:prstGeom prst="rect">
            <a:avLst/>
          </a:prstGeom>
          <a:blipFill>
            <a:blip r:embed="rId8" cstate="print"/>
            <a:stretch>
              <a:fillRect/>
            </a:stretch>
          </a:blipFill>
        </p:spPr>
        <p:txBody>
          <a:bodyPr wrap="square" lIns="0" tIns="0" rIns="0" bIns="0" rtlCol="0"/>
          <a:lstStyle/>
          <a:p>
            <a:endParaRPr dirty="0"/>
          </a:p>
        </p:txBody>
      </p:sp>
      <p:sp>
        <p:nvSpPr>
          <p:cNvPr id="10" name="object 10"/>
          <p:cNvSpPr/>
          <p:nvPr/>
        </p:nvSpPr>
        <p:spPr>
          <a:xfrm>
            <a:off x="600075" y="9525"/>
            <a:ext cx="809625" cy="4019550"/>
          </a:xfrm>
          <a:prstGeom prst="rect">
            <a:avLst/>
          </a:prstGeom>
          <a:blipFill>
            <a:blip r:embed="rId9" cstate="print"/>
            <a:stretch>
              <a:fillRect/>
            </a:stretch>
          </a:blipFill>
        </p:spPr>
        <p:txBody>
          <a:bodyPr wrap="square" lIns="0" tIns="0" rIns="0" bIns="0" rtlCol="0"/>
          <a:lstStyle/>
          <a:p>
            <a:endParaRPr dirty="0"/>
          </a:p>
        </p:txBody>
      </p:sp>
      <p:grpSp>
        <p:nvGrpSpPr>
          <p:cNvPr id="11" name="object 11"/>
          <p:cNvGrpSpPr/>
          <p:nvPr/>
        </p:nvGrpSpPr>
        <p:grpSpPr>
          <a:xfrm>
            <a:off x="504825" y="9525"/>
            <a:ext cx="1793875" cy="6848475"/>
            <a:chOff x="504825" y="9525"/>
            <a:chExt cx="1793875" cy="6848475"/>
          </a:xfrm>
        </p:grpSpPr>
        <p:sp>
          <p:nvSpPr>
            <p:cNvPr id="12" name="object 12"/>
            <p:cNvSpPr/>
            <p:nvPr/>
          </p:nvSpPr>
          <p:spPr>
            <a:xfrm>
              <a:off x="1323975" y="4867275"/>
              <a:ext cx="974152" cy="1990725"/>
            </a:xfrm>
            <a:prstGeom prst="rect">
              <a:avLst/>
            </a:prstGeom>
            <a:blipFill>
              <a:blip r:embed="rId10" cstate="print"/>
              <a:stretch>
                <a:fillRect/>
              </a:stretch>
            </a:blipFill>
          </p:spPr>
          <p:txBody>
            <a:bodyPr wrap="square" lIns="0" tIns="0" rIns="0" bIns="0" rtlCol="0"/>
            <a:lstStyle/>
            <a:p>
              <a:endParaRPr dirty="0"/>
            </a:p>
          </p:txBody>
        </p:sp>
        <p:sp>
          <p:nvSpPr>
            <p:cNvPr id="13" name="object 13"/>
            <p:cNvSpPr/>
            <p:nvPr/>
          </p:nvSpPr>
          <p:spPr>
            <a:xfrm>
              <a:off x="504825" y="9525"/>
              <a:ext cx="838200" cy="6838950"/>
            </a:xfrm>
            <a:prstGeom prst="rect">
              <a:avLst/>
            </a:prstGeom>
            <a:blipFill>
              <a:blip r:embed="rId11" cstate="print"/>
              <a:stretch>
                <a:fillRect/>
              </a:stretch>
            </a:blipFill>
          </p:spPr>
          <p:txBody>
            <a:bodyPr wrap="square" lIns="0" tIns="0" rIns="0" bIns="0" rtlCol="0"/>
            <a:lstStyle/>
            <a:p>
              <a:endParaRPr dirty="0"/>
            </a:p>
          </p:txBody>
        </p:sp>
      </p:grpSp>
      <p:sp>
        <p:nvSpPr>
          <p:cNvPr id="14" name="object 14"/>
          <p:cNvSpPr txBox="1">
            <a:spLocks noGrp="1"/>
          </p:cNvSpPr>
          <p:nvPr>
            <p:ph type="title"/>
          </p:nvPr>
        </p:nvSpPr>
        <p:spPr>
          <a:xfrm>
            <a:off x="1504950" y="762000"/>
            <a:ext cx="8477250" cy="693780"/>
          </a:xfrm>
          <a:prstGeom prst="rect">
            <a:avLst/>
          </a:prstGeom>
        </p:spPr>
        <p:txBody>
          <a:bodyPr vert="horz" wrap="square" lIns="0" tIns="16510" rIns="0" bIns="0" rtlCol="0">
            <a:spAutoFit/>
          </a:bodyPr>
          <a:lstStyle/>
          <a:p>
            <a:pPr marL="12700">
              <a:lnSpc>
                <a:spcPct val="100000"/>
              </a:lnSpc>
              <a:spcBef>
                <a:spcPts val="130"/>
              </a:spcBef>
            </a:pPr>
            <a:r>
              <a:rPr sz="4400" spc="-260" dirty="0">
                <a:latin typeface="Algerian" panose="04020705040A02060702" pitchFamily="82" charset="0"/>
              </a:rPr>
              <a:t>SOCIETY </a:t>
            </a:r>
            <a:r>
              <a:rPr sz="4400" spc="-175" dirty="0">
                <a:latin typeface="Algerian" panose="04020705040A02060702" pitchFamily="82" charset="0"/>
              </a:rPr>
              <a:t>MANAGEMENT</a:t>
            </a:r>
            <a:r>
              <a:rPr sz="4400" spc="215" dirty="0">
                <a:latin typeface="Algerian" panose="04020705040A02060702" pitchFamily="82" charset="0"/>
              </a:rPr>
              <a:t> </a:t>
            </a:r>
            <a:r>
              <a:rPr sz="4400" spc="-275" dirty="0">
                <a:latin typeface="Algerian" panose="04020705040A02060702" pitchFamily="82" charset="0"/>
              </a:rPr>
              <a:t>SYSTEM</a:t>
            </a:r>
          </a:p>
        </p:txBody>
      </p:sp>
      <p:sp>
        <p:nvSpPr>
          <p:cNvPr id="15" name="object 15"/>
          <p:cNvSpPr txBox="1"/>
          <p:nvPr/>
        </p:nvSpPr>
        <p:spPr>
          <a:xfrm>
            <a:off x="942975" y="3495611"/>
            <a:ext cx="10258425" cy="2739724"/>
          </a:xfrm>
          <a:prstGeom prst="rect">
            <a:avLst/>
          </a:prstGeom>
        </p:spPr>
        <p:txBody>
          <a:bodyPr vert="horz" wrap="square" lIns="0" tIns="12700" rIns="0" bIns="0" rtlCol="0">
            <a:spAutoFit/>
          </a:bodyPr>
          <a:lstStyle/>
          <a:p>
            <a:pPr marL="12700">
              <a:lnSpc>
                <a:spcPct val="100000"/>
              </a:lnSpc>
              <a:spcBef>
                <a:spcPts val="100"/>
              </a:spcBef>
            </a:pPr>
            <a:r>
              <a:rPr sz="2400" b="1" spc="15" dirty="0">
                <a:solidFill>
                  <a:srgbClr val="FFFF00"/>
                </a:solidFill>
                <a:latin typeface="Arial" panose="020B0604020202020204" pitchFamily="34" charset="0"/>
                <a:cs typeface="Arial" panose="020B0604020202020204" pitchFamily="34" charset="0"/>
              </a:rPr>
              <a:t>SUBMITTED</a:t>
            </a:r>
            <a:r>
              <a:rPr sz="2400" b="1" spc="-375" dirty="0">
                <a:solidFill>
                  <a:srgbClr val="FFFF00"/>
                </a:solidFill>
                <a:latin typeface="Arial" panose="020B0604020202020204" pitchFamily="34" charset="0"/>
                <a:cs typeface="Arial" panose="020B0604020202020204" pitchFamily="34" charset="0"/>
              </a:rPr>
              <a:t> </a:t>
            </a:r>
            <a:r>
              <a:rPr sz="2400" b="1" spc="-85" dirty="0">
                <a:solidFill>
                  <a:srgbClr val="FFFF00"/>
                </a:solidFill>
                <a:latin typeface="Arial" panose="020B0604020202020204" pitchFamily="34" charset="0"/>
                <a:cs typeface="Arial" panose="020B0604020202020204" pitchFamily="34" charset="0"/>
              </a:rPr>
              <a:t>TO</a:t>
            </a:r>
            <a:r>
              <a:rPr sz="2400" b="1" spc="-190" dirty="0">
                <a:solidFill>
                  <a:srgbClr val="FFFF00"/>
                </a:solidFill>
                <a:latin typeface="Arial" panose="020B0604020202020204" pitchFamily="34" charset="0"/>
                <a:cs typeface="Arial" panose="020B0604020202020204" pitchFamily="34" charset="0"/>
              </a:rPr>
              <a:t> </a:t>
            </a:r>
            <a:r>
              <a:rPr sz="2400" b="1" spc="350" dirty="0">
                <a:solidFill>
                  <a:srgbClr val="FFFF00"/>
                </a:solidFill>
                <a:latin typeface="Arial" panose="020B0604020202020204" pitchFamily="34" charset="0"/>
                <a:cs typeface="Arial" panose="020B0604020202020204" pitchFamily="34" charset="0"/>
              </a:rPr>
              <a:t>–</a:t>
            </a:r>
            <a:r>
              <a:rPr sz="2400" b="1" spc="-160" dirty="0">
                <a:solidFill>
                  <a:srgbClr val="FFFF00"/>
                </a:solidFill>
                <a:latin typeface="Arial" panose="020B0604020202020204" pitchFamily="34" charset="0"/>
                <a:cs typeface="Arial" panose="020B0604020202020204" pitchFamily="34" charset="0"/>
              </a:rPr>
              <a:t> </a:t>
            </a:r>
            <a:r>
              <a:rPr sz="2400" b="1" spc="-45" dirty="0">
                <a:solidFill>
                  <a:srgbClr val="FFFF00"/>
                </a:solidFill>
                <a:latin typeface="Arial" panose="020B0604020202020204" pitchFamily="34" charset="0"/>
                <a:cs typeface="Arial" panose="020B0604020202020204" pitchFamily="34" charset="0"/>
              </a:rPr>
              <a:t>PROF.</a:t>
            </a:r>
            <a:r>
              <a:rPr sz="2400" b="1" spc="-320" dirty="0">
                <a:solidFill>
                  <a:srgbClr val="FFFF00"/>
                </a:solidFill>
                <a:latin typeface="Arial" panose="020B0604020202020204" pitchFamily="34" charset="0"/>
                <a:cs typeface="Arial" panose="020B0604020202020204" pitchFamily="34" charset="0"/>
              </a:rPr>
              <a:t> </a:t>
            </a:r>
            <a:r>
              <a:rPr lang="en-IN" sz="2400" b="1" spc="45" dirty="0" smtClean="0">
                <a:solidFill>
                  <a:srgbClr val="FFFF00"/>
                </a:solidFill>
                <a:latin typeface="Arial" panose="020B0604020202020204" pitchFamily="34" charset="0"/>
                <a:cs typeface="Arial" panose="020B0604020202020204" pitchFamily="34" charset="0"/>
              </a:rPr>
              <a:t>Sonal</a:t>
            </a:r>
            <a:r>
              <a:rPr lang="en-IN" sz="2400" b="1" spc="45" dirty="0" smtClean="0">
                <a:solidFill>
                  <a:srgbClr val="FFFF00"/>
                </a:solidFill>
                <a:latin typeface="Arial" panose="020B0604020202020204" pitchFamily="34" charset="0"/>
                <a:cs typeface="Arial" panose="020B0604020202020204" pitchFamily="34" charset="0"/>
              </a:rPr>
              <a:t> </a:t>
            </a:r>
            <a:r>
              <a:rPr lang="en-IN" sz="2400" b="1" spc="45" dirty="0" smtClean="0">
                <a:solidFill>
                  <a:srgbClr val="FFFF00"/>
                </a:solidFill>
                <a:latin typeface="Arial" panose="020B0604020202020204" pitchFamily="34" charset="0"/>
                <a:cs typeface="Arial" panose="020B0604020202020204" pitchFamily="34" charset="0"/>
              </a:rPr>
              <a:t>Mehrotra</a:t>
            </a:r>
            <a:endParaRPr sz="2400" dirty="0">
              <a:latin typeface="Arial" panose="020B0604020202020204" pitchFamily="34" charset="0"/>
              <a:cs typeface="Arial" panose="020B0604020202020204" pitchFamily="34" charset="0"/>
            </a:endParaRPr>
          </a:p>
          <a:p>
            <a:pPr>
              <a:lnSpc>
                <a:spcPct val="100000"/>
              </a:lnSpc>
              <a:spcBef>
                <a:spcPts val="15"/>
              </a:spcBef>
            </a:pPr>
            <a:endParaRPr sz="3800" dirty="0">
              <a:latin typeface="Arial" panose="020B0604020202020204" pitchFamily="34" charset="0"/>
              <a:cs typeface="Arial" panose="020B0604020202020204" pitchFamily="34" charset="0"/>
            </a:endParaRPr>
          </a:p>
          <a:p>
            <a:pPr marL="3672840" marR="258445">
              <a:lnSpc>
                <a:spcPct val="120000"/>
              </a:lnSpc>
              <a:spcBef>
                <a:spcPts val="5"/>
              </a:spcBef>
            </a:pPr>
            <a:r>
              <a:rPr lang="en-IN" sz="2400" b="1" spc="15" dirty="0" smtClean="0">
                <a:solidFill>
                  <a:srgbClr val="FFFF00"/>
                </a:solidFill>
                <a:latin typeface="Arial" panose="020B0604020202020204" pitchFamily="34" charset="0"/>
                <a:cs typeface="Arial" panose="020B0604020202020204" pitchFamily="34" charset="0"/>
              </a:rPr>
              <a:t>		</a:t>
            </a:r>
            <a:r>
              <a:rPr sz="2400" b="1" spc="15" dirty="0" smtClean="0">
                <a:solidFill>
                  <a:srgbClr val="FFFF00"/>
                </a:solidFill>
                <a:latin typeface="Arial" panose="020B0604020202020204" pitchFamily="34" charset="0"/>
                <a:cs typeface="Arial" panose="020B0604020202020204" pitchFamily="34" charset="0"/>
              </a:rPr>
              <a:t>SUBMITTED </a:t>
            </a:r>
            <a:r>
              <a:rPr sz="2400" b="1" spc="70" dirty="0" smtClean="0">
                <a:solidFill>
                  <a:srgbClr val="FFFF00"/>
                </a:solidFill>
                <a:latin typeface="Arial" panose="020B0604020202020204" pitchFamily="34" charset="0"/>
                <a:cs typeface="Arial" panose="020B0604020202020204" pitchFamily="34" charset="0"/>
              </a:rPr>
              <a:t>BY</a:t>
            </a:r>
            <a:r>
              <a:rPr lang="en-IN" sz="2400" b="1" spc="70" dirty="0" smtClean="0">
                <a:solidFill>
                  <a:srgbClr val="FFFF00"/>
                </a:solidFill>
                <a:latin typeface="Arial" panose="020B0604020202020204" pitchFamily="34" charset="0"/>
                <a:cs typeface="Arial" panose="020B0604020202020204" pitchFamily="34" charset="0"/>
              </a:rPr>
              <a:t>–</a:t>
            </a:r>
            <a:r>
              <a:rPr sz="2400" b="1" spc="70" dirty="0" smtClean="0">
                <a:solidFill>
                  <a:srgbClr val="FFFF00"/>
                </a:solidFill>
                <a:latin typeface="Arial" panose="020B0604020202020204" pitchFamily="34" charset="0"/>
                <a:cs typeface="Arial" panose="020B0604020202020204" pitchFamily="34" charset="0"/>
              </a:rPr>
              <a:t> </a:t>
            </a:r>
            <a:endParaRPr lang="en-IN" sz="2400" b="1" spc="70" dirty="0" smtClean="0">
              <a:solidFill>
                <a:srgbClr val="FFFF00"/>
              </a:solidFill>
              <a:latin typeface="Arial" panose="020B0604020202020204" pitchFamily="34" charset="0"/>
              <a:cs typeface="Arial" panose="020B0604020202020204" pitchFamily="34" charset="0"/>
            </a:endParaRPr>
          </a:p>
          <a:p>
            <a:pPr marL="3672840" marR="258445">
              <a:lnSpc>
                <a:spcPct val="120000"/>
              </a:lnSpc>
              <a:spcBef>
                <a:spcPts val="5"/>
              </a:spcBef>
            </a:pPr>
            <a:r>
              <a:rPr lang="en-IN" sz="2400" b="1" spc="70" dirty="0" smtClean="0">
                <a:solidFill>
                  <a:srgbClr val="FFFF00"/>
                </a:solidFill>
                <a:latin typeface="Arial" panose="020B0604020202020204" pitchFamily="34" charset="0"/>
                <a:cs typeface="Arial" panose="020B0604020202020204" pitchFamily="34" charset="0"/>
              </a:rPr>
              <a:t>		</a:t>
            </a:r>
            <a:r>
              <a:rPr sz="2400" b="1" spc="135" dirty="0" smtClean="0">
                <a:solidFill>
                  <a:srgbClr val="FFFF00"/>
                </a:solidFill>
                <a:latin typeface="Arial" panose="020B0604020202020204" pitchFamily="34" charset="0"/>
                <a:cs typeface="Arial" panose="020B0604020202020204" pitchFamily="34" charset="0"/>
              </a:rPr>
              <a:t>A</a:t>
            </a:r>
            <a:r>
              <a:rPr lang="en-IN" sz="2400" b="1" spc="135" dirty="0" smtClean="0">
                <a:solidFill>
                  <a:srgbClr val="FFFF00"/>
                </a:solidFill>
                <a:latin typeface="Arial" panose="020B0604020202020204" pitchFamily="34" charset="0"/>
                <a:cs typeface="Arial" panose="020B0604020202020204" pitchFamily="34" charset="0"/>
              </a:rPr>
              <a:t>b</a:t>
            </a:r>
            <a:r>
              <a:rPr lang="en-IN" sz="2400" b="1" spc="135" dirty="0" smtClean="0">
                <a:solidFill>
                  <a:srgbClr val="FFFF00"/>
                </a:solidFill>
                <a:latin typeface="Arial" panose="020B0604020202020204" pitchFamily="34" charset="0"/>
                <a:cs typeface="Arial" panose="020B0604020202020204" pitchFamily="34" charset="0"/>
              </a:rPr>
              <a:t>ubakar</a:t>
            </a:r>
            <a:r>
              <a:rPr lang="en-IN" sz="2400" b="1" spc="135" dirty="0" smtClean="0">
                <a:solidFill>
                  <a:srgbClr val="FFFF00"/>
                </a:solidFill>
                <a:latin typeface="Arial" panose="020B0604020202020204" pitchFamily="34" charset="0"/>
                <a:cs typeface="Arial" panose="020B0604020202020204" pitchFamily="34" charset="0"/>
              </a:rPr>
              <a:t> </a:t>
            </a:r>
            <a:r>
              <a:rPr lang="en-IN" sz="2400" b="1" spc="135" dirty="0" smtClean="0">
                <a:solidFill>
                  <a:srgbClr val="FFFF00"/>
                </a:solidFill>
                <a:latin typeface="Arial" panose="020B0604020202020204" pitchFamily="34" charset="0"/>
                <a:cs typeface="Arial" panose="020B0604020202020204" pitchFamily="34" charset="0"/>
              </a:rPr>
              <a:t>Mobin</a:t>
            </a:r>
            <a:r>
              <a:rPr lang="en-IN" sz="2400" b="1" spc="135" dirty="0" smtClean="0">
                <a:solidFill>
                  <a:srgbClr val="FFFF00"/>
                </a:solidFill>
                <a:latin typeface="Arial" panose="020B0604020202020204" pitchFamily="34" charset="0"/>
                <a:cs typeface="Arial" panose="020B0604020202020204" pitchFamily="34" charset="0"/>
              </a:rPr>
              <a:t> Ahmed</a:t>
            </a:r>
            <a:r>
              <a:rPr lang="en-IN" sz="2400" b="1" spc="80" dirty="0" smtClean="0">
                <a:solidFill>
                  <a:srgbClr val="FFFF00"/>
                </a:solidFill>
                <a:latin typeface="Arial" panose="020B0604020202020204" pitchFamily="34" charset="0"/>
                <a:cs typeface="Arial" panose="020B0604020202020204" pitchFamily="34" charset="0"/>
              </a:rPr>
              <a:t>		</a:t>
            </a:r>
            <a:r>
              <a:rPr sz="2400" b="1" spc="80" dirty="0" smtClean="0">
                <a:solidFill>
                  <a:srgbClr val="FFFF00"/>
                </a:solidFill>
                <a:latin typeface="Arial" panose="020B0604020202020204" pitchFamily="34" charset="0"/>
                <a:cs typeface="Arial" panose="020B0604020202020204" pitchFamily="34" charset="0"/>
              </a:rPr>
              <a:t>V</a:t>
            </a:r>
            <a:r>
              <a:rPr lang="en-IN" sz="2400" b="1" spc="80" dirty="0" smtClean="0">
                <a:solidFill>
                  <a:srgbClr val="FFFF00"/>
                </a:solidFill>
                <a:latin typeface="Arial" panose="020B0604020202020204" pitchFamily="34" charset="0"/>
                <a:cs typeface="Arial" panose="020B0604020202020204" pitchFamily="34" charset="0"/>
              </a:rPr>
              <a:t>ishal</a:t>
            </a:r>
            <a:r>
              <a:rPr lang="en-IN" sz="2400" b="1" spc="-415" dirty="0" smtClean="0">
                <a:solidFill>
                  <a:srgbClr val="FFFF00"/>
                </a:solidFill>
                <a:latin typeface="Arial" panose="020B0604020202020204" pitchFamily="34" charset="0"/>
                <a:cs typeface="Arial" panose="020B0604020202020204" pitchFamily="34" charset="0"/>
              </a:rPr>
              <a:t>  R    </a:t>
            </a:r>
            <a:r>
              <a:rPr sz="2400" b="1" spc="-20" dirty="0" smtClean="0">
                <a:solidFill>
                  <a:srgbClr val="FFFF00"/>
                </a:solidFill>
                <a:latin typeface="Arial" panose="020B0604020202020204" pitchFamily="34" charset="0"/>
                <a:cs typeface="Arial" panose="020B0604020202020204" pitchFamily="34" charset="0"/>
              </a:rPr>
              <a:t>C</a:t>
            </a:r>
            <a:r>
              <a:rPr lang="en-IN" sz="2400" b="1" spc="-20" dirty="0" smtClean="0">
                <a:solidFill>
                  <a:srgbClr val="FFFF00"/>
                </a:solidFill>
                <a:latin typeface="Arial" panose="020B0604020202020204" pitchFamily="34" charset="0"/>
                <a:cs typeface="Arial" panose="020B0604020202020204" pitchFamily="34" charset="0"/>
              </a:rPr>
              <a:t>houdhary</a:t>
            </a:r>
            <a:r>
              <a:rPr lang="en-IN" sz="2400" b="1" spc="85" dirty="0" smtClean="0">
                <a:solidFill>
                  <a:srgbClr val="FFFF00"/>
                </a:solidFill>
                <a:latin typeface="Arial" panose="020B0604020202020204" pitchFamily="34" charset="0"/>
                <a:cs typeface="Arial" panose="020B0604020202020204" pitchFamily="34" charset="0"/>
              </a:rPr>
              <a:t>			</a:t>
            </a:r>
            <a:r>
              <a:rPr lang="en-IN" sz="2400" b="1" spc="85" dirty="0" smtClean="0">
                <a:solidFill>
                  <a:srgbClr val="FFFF00"/>
                </a:solidFill>
                <a:latin typeface="Arial" panose="020B0604020202020204" pitchFamily="34" charset="0"/>
                <a:cs typeface="Arial" panose="020B0604020202020204" pitchFamily="34" charset="0"/>
              </a:rPr>
              <a:t>Mansi S </a:t>
            </a:r>
            <a:r>
              <a:rPr lang="en-IN" sz="2400" b="1" spc="85" dirty="0" smtClean="0">
                <a:solidFill>
                  <a:srgbClr val="FFFF00"/>
                </a:solidFill>
                <a:latin typeface="Arial" panose="020B0604020202020204" pitchFamily="34" charset="0"/>
                <a:cs typeface="Arial" panose="020B0604020202020204" pitchFamily="34" charset="0"/>
              </a:rPr>
              <a:t>Awaghade</a:t>
            </a:r>
            <a:endParaRPr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fade">
                                      <p:cBhvr>
                                        <p:cTn id="15" dur="500"/>
                                        <p:tgtEl>
                                          <p:spTgt spid="1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fade">
                                      <p:cBhvr>
                                        <p:cTn id="18"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2400"/>
            <a:ext cx="11173460" cy="6504986"/>
          </a:xfrm>
          <a:prstGeom prst="rect">
            <a:avLst/>
          </a:prstGeom>
        </p:spPr>
        <p:txBody>
          <a:bodyPr vert="horz" wrap="square" lIns="0" tIns="15875" rIns="0" bIns="0" rtlCol="0">
            <a:spAutoFit/>
          </a:bodyPr>
          <a:lstStyle/>
          <a:p>
            <a:pPr marL="12066">
              <a:lnSpc>
                <a:spcPts val="2490"/>
              </a:lnSpc>
              <a:spcBef>
                <a:spcPts val="125"/>
              </a:spcBef>
              <a:buSzPct val="95348"/>
              <a:tabLst>
                <a:tab pos="243204" algn="l"/>
              </a:tabLst>
            </a:pPr>
            <a:r>
              <a:rPr lang="en-US" sz="2000" b="1" spc="-80" dirty="0" smtClean="0">
                <a:solidFill>
                  <a:srgbClr val="C529D1"/>
                </a:solidFill>
                <a:uFill>
                  <a:solidFill>
                    <a:srgbClr val="92D050"/>
                  </a:solidFill>
                </a:uFill>
                <a:latin typeface="Arial" panose="020B0604020202020204" pitchFamily="34" charset="0"/>
                <a:cs typeface="Arial" panose="020B0604020202020204" pitchFamily="34" charset="0"/>
              </a:rPr>
              <a:t>3)Manage users-</a:t>
            </a:r>
          </a:p>
          <a:p>
            <a:pPr marL="12066">
              <a:lnSpc>
                <a:spcPts val="2490"/>
              </a:lnSpc>
              <a:spcBef>
                <a:spcPts val="125"/>
              </a:spcBef>
              <a:buSzPct val="95348"/>
              <a:tabLst>
                <a:tab pos="243204" algn="l"/>
              </a:tabLst>
            </a:pPr>
            <a:r>
              <a:rPr lang="en-US" sz="2000" spc="-80" dirty="0" smtClean="0">
                <a:solidFill>
                  <a:srgbClr val="FFFF00"/>
                </a:solidFill>
                <a:uFill>
                  <a:solidFill>
                    <a:srgbClr val="92D050"/>
                  </a:solidFill>
                </a:uFill>
                <a:latin typeface="Arial" panose="020B0604020202020204" pitchFamily="34" charset="0"/>
                <a:cs typeface="Arial" panose="020B0604020202020204" pitchFamily="34" charset="0"/>
              </a:rPr>
              <a:t>Here admin can view the details of the members of society like-</a:t>
            </a:r>
          </a:p>
          <a:p>
            <a:pPr marL="354966" indent="-342900">
              <a:lnSpc>
                <a:spcPts val="2490"/>
              </a:lnSpc>
              <a:spcBef>
                <a:spcPts val="125"/>
              </a:spcBef>
              <a:buSzPct val="95348"/>
              <a:buFont typeface="Wingdings" panose="05000000000000000000" pitchFamily="2" charset="2"/>
              <a:buChar char="ü"/>
              <a:tabLst>
                <a:tab pos="243204" algn="l"/>
              </a:tabLst>
            </a:pPr>
            <a:r>
              <a:rPr lang="en-US" sz="2000" spc="-80" dirty="0">
                <a:solidFill>
                  <a:srgbClr val="FFFF00"/>
                </a:solidFill>
                <a:uFill>
                  <a:solidFill>
                    <a:srgbClr val="92D050"/>
                  </a:solidFill>
                </a:uFill>
                <a:latin typeface="Arial" panose="020B0604020202020204" pitchFamily="34" charset="0"/>
                <a:cs typeface="Arial" panose="020B0604020202020204" pitchFamily="34" charset="0"/>
              </a:rPr>
              <a:t>F</a:t>
            </a:r>
            <a:r>
              <a:rPr lang="en-US" sz="2000" spc="-80" dirty="0" smtClean="0">
                <a:solidFill>
                  <a:srgbClr val="FFFF00"/>
                </a:solidFill>
                <a:uFill>
                  <a:solidFill>
                    <a:srgbClr val="92D050"/>
                  </a:solidFill>
                </a:uFill>
                <a:latin typeface="Arial" panose="020B0604020202020204" pitchFamily="34" charset="0"/>
                <a:cs typeface="Arial" panose="020B0604020202020204" pitchFamily="34" charset="0"/>
              </a:rPr>
              <a:t>ull name</a:t>
            </a:r>
          </a:p>
          <a:p>
            <a:pPr marL="354966" indent="-342900">
              <a:lnSpc>
                <a:spcPts val="2490"/>
              </a:lnSpc>
              <a:spcBef>
                <a:spcPts val="125"/>
              </a:spcBef>
              <a:buSzPct val="95348"/>
              <a:buFont typeface="Wingdings" panose="05000000000000000000" pitchFamily="2" charset="2"/>
              <a:buChar char="ü"/>
              <a:tabLst>
                <a:tab pos="243204" algn="l"/>
              </a:tabLst>
            </a:pPr>
            <a:r>
              <a:rPr lang="en-US" sz="2000" spc="-80" dirty="0" smtClean="0">
                <a:solidFill>
                  <a:srgbClr val="FFFF00"/>
                </a:solidFill>
                <a:uFill>
                  <a:solidFill>
                    <a:srgbClr val="92D050"/>
                  </a:solidFill>
                </a:uFill>
                <a:latin typeface="Arial" panose="020B0604020202020204" pitchFamily="34" charset="0"/>
                <a:cs typeface="Arial" panose="020B0604020202020204" pitchFamily="34" charset="0"/>
              </a:rPr>
              <a:t>Email of the member</a:t>
            </a:r>
          </a:p>
          <a:p>
            <a:pPr marL="354966" indent="-342900">
              <a:lnSpc>
                <a:spcPts val="2490"/>
              </a:lnSpc>
              <a:spcBef>
                <a:spcPts val="125"/>
              </a:spcBef>
              <a:buSzPct val="95348"/>
              <a:buFont typeface="Wingdings" panose="05000000000000000000" pitchFamily="2" charset="2"/>
              <a:buChar char="ü"/>
              <a:tabLst>
                <a:tab pos="243204" algn="l"/>
              </a:tabLst>
            </a:pPr>
            <a:r>
              <a:rPr lang="en-US" sz="2000" spc="-80" dirty="0">
                <a:solidFill>
                  <a:srgbClr val="FFFF00"/>
                </a:solidFill>
                <a:uFill>
                  <a:solidFill>
                    <a:srgbClr val="92D050"/>
                  </a:solidFill>
                </a:uFill>
                <a:latin typeface="Arial" panose="020B0604020202020204" pitchFamily="34" charset="0"/>
                <a:cs typeface="Arial" panose="020B0604020202020204" pitchFamily="34" charset="0"/>
              </a:rPr>
              <a:t>C</a:t>
            </a:r>
            <a:r>
              <a:rPr lang="en-US" sz="2000" spc="-80" dirty="0" smtClean="0">
                <a:solidFill>
                  <a:srgbClr val="FFFF00"/>
                </a:solidFill>
                <a:uFill>
                  <a:solidFill>
                    <a:srgbClr val="92D050"/>
                  </a:solidFill>
                </a:uFill>
                <a:latin typeface="Arial" panose="020B0604020202020204" pitchFamily="34" charset="0"/>
                <a:cs typeface="Arial" panose="020B0604020202020204" pitchFamily="34" charset="0"/>
              </a:rPr>
              <a:t>ontact number</a:t>
            </a:r>
          </a:p>
          <a:p>
            <a:pPr marL="354966" indent="-342900">
              <a:lnSpc>
                <a:spcPts val="2490"/>
              </a:lnSpc>
              <a:spcBef>
                <a:spcPts val="125"/>
              </a:spcBef>
              <a:buSzPct val="95348"/>
              <a:buFont typeface="Wingdings" panose="05000000000000000000" pitchFamily="2" charset="2"/>
              <a:buChar char="ü"/>
              <a:tabLst>
                <a:tab pos="243204" algn="l"/>
              </a:tabLst>
            </a:pPr>
            <a:r>
              <a:rPr lang="en-US" sz="2000" spc="-80" dirty="0">
                <a:solidFill>
                  <a:srgbClr val="FFFF00"/>
                </a:solidFill>
                <a:uFill>
                  <a:solidFill>
                    <a:srgbClr val="92D050"/>
                  </a:solidFill>
                </a:uFill>
                <a:latin typeface="Arial" panose="020B0604020202020204" pitchFamily="34" charset="0"/>
                <a:cs typeface="Arial" panose="020B0604020202020204" pitchFamily="34" charset="0"/>
              </a:rPr>
              <a:t>S</a:t>
            </a:r>
            <a:r>
              <a:rPr lang="en-US" sz="2000" spc="-80" dirty="0" smtClean="0">
                <a:solidFill>
                  <a:srgbClr val="FFFF00"/>
                </a:solidFill>
                <a:uFill>
                  <a:solidFill>
                    <a:srgbClr val="92D050"/>
                  </a:solidFill>
                </a:uFill>
                <a:latin typeface="Arial" panose="020B0604020202020204" pitchFamily="34" charset="0"/>
                <a:cs typeface="Arial" panose="020B0604020202020204" pitchFamily="34" charset="0"/>
              </a:rPr>
              <a:t>tatus of the member and can DELETE the details only.</a:t>
            </a:r>
          </a:p>
          <a:p>
            <a:pPr marL="12066">
              <a:lnSpc>
                <a:spcPts val="2490"/>
              </a:lnSpc>
              <a:spcBef>
                <a:spcPts val="125"/>
              </a:spcBef>
              <a:buSzPct val="95348"/>
              <a:tabLst>
                <a:tab pos="243204" algn="l"/>
              </a:tabLst>
            </a:pPr>
            <a:endParaRPr dirty="0" smtClean="0">
              <a:latin typeface="Trebuchet MS"/>
              <a:cs typeface="Trebuchet MS"/>
            </a:endParaRPr>
          </a:p>
          <a:p>
            <a:pPr marL="12066">
              <a:lnSpc>
                <a:spcPts val="2455"/>
              </a:lnSpc>
              <a:buSzPct val="95348"/>
              <a:tabLst>
                <a:tab pos="243204" algn="l"/>
              </a:tabLst>
            </a:pPr>
            <a:r>
              <a:rPr lang="en-US" sz="2000" b="1" spc="45" dirty="0" smtClean="0">
                <a:solidFill>
                  <a:srgbClr val="C529D1"/>
                </a:solidFill>
                <a:uFill>
                  <a:solidFill>
                    <a:srgbClr val="92D050"/>
                  </a:solidFill>
                </a:uFill>
                <a:latin typeface="Arial" panose="020B0604020202020204" pitchFamily="34" charset="0"/>
                <a:cs typeface="Arial" panose="020B0604020202020204" pitchFamily="34" charset="0"/>
              </a:rPr>
              <a:t>4)Event/notice-</a:t>
            </a:r>
          </a:p>
          <a:p>
            <a:pPr marL="12066">
              <a:lnSpc>
                <a:spcPts val="2455"/>
              </a:lnSpc>
              <a:buSzPct val="95348"/>
              <a:tabLst>
                <a:tab pos="243204" algn="l"/>
              </a:tabLst>
            </a:pPr>
            <a:r>
              <a:rPr lang="en-US" sz="2000" spc="45" dirty="0" smtClean="0">
                <a:solidFill>
                  <a:srgbClr val="FFFF00"/>
                </a:solidFill>
                <a:uFill>
                  <a:solidFill>
                    <a:srgbClr val="92D050"/>
                  </a:solidFill>
                </a:uFill>
                <a:latin typeface="Arial" panose="020B0604020202020204" pitchFamily="34" charset="0"/>
                <a:cs typeface="Arial" panose="020B0604020202020204" pitchFamily="34" charset="0"/>
              </a:rPr>
              <a:t>Admin can create notice or important feeds of the society and can update the feeds. Admin can also check the previous notice along with that he can edit or delete the notices previously updated.</a:t>
            </a:r>
          </a:p>
          <a:p>
            <a:pPr marL="12066">
              <a:lnSpc>
                <a:spcPts val="2455"/>
              </a:lnSpc>
              <a:buSzPct val="95348"/>
              <a:tabLst>
                <a:tab pos="243204" algn="l"/>
              </a:tabLst>
            </a:pPr>
            <a:endParaRPr dirty="0" smtClean="0">
              <a:latin typeface="Trebuchet MS"/>
              <a:cs typeface="Trebuchet MS"/>
            </a:endParaRPr>
          </a:p>
          <a:p>
            <a:pPr marL="12066">
              <a:lnSpc>
                <a:spcPts val="2490"/>
              </a:lnSpc>
              <a:spcBef>
                <a:spcPts val="5"/>
              </a:spcBef>
              <a:buSzPct val="95348"/>
              <a:tabLst>
                <a:tab pos="243204" algn="l"/>
              </a:tabLst>
            </a:pPr>
            <a:r>
              <a:rPr lang="en-US" sz="2000" b="1" spc="40" dirty="0" smtClean="0">
                <a:solidFill>
                  <a:srgbClr val="C529D1"/>
                </a:solidFill>
                <a:uFill>
                  <a:solidFill>
                    <a:srgbClr val="92D050"/>
                  </a:solidFill>
                </a:uFill>
                <a:latin typeface="Arial" panose="020B0604020202020204" pitchFamily="34" charset="0"/>
                <a:cs typeface="Arial" panose="020B0604020202020204" pitchFamily="34" charset="0"/>
              </a:rPr>
              <a:t>5)Manage bills-</a:t>
            </a:r>
          </a:p>
          <a:p>
            <a:pPr marL="12066">
              <a:lnSpc>
                <a:spcPts val="2490"/>
              </a:lnSpc>
              <a:spcBef>
                <a:spcPts val="5"/>
              </a:spcBef>
              <a:buSzPct val="95348"/>
              <a:tabLst>
                <a:tab pos="243204" algn="l"/>
              </a:tabLst>
            </a:pPr>
            <a:r>
              <a:rPr lang="en-US" sz="2000" spc="40" dirty="0" smtClean="0">
                <a:solidFill>
                  <a:srgbClr val="FFFF00"/>
                </a:solidFill>
                <a:uFill>
                  <a:solidFill>
                    <a:srgbClr val="92D050"/>
                  </a:solidFill>
                </a:uFill>
                <a:latin typeface="Arial" panose="020B0604020202020204" pitchFamily="34" charset="0"/>
                <a:cs typeface="Arial" panose="020B0604020202020204" pitchFamily="34" charset="0"/>
              </a:rPr>
              <a:t>For sending the bills of any kind admin can do it from here. Admin can select  particular user and send him bill </a:t>
            </a:r>
          </a:p>
          <a:p>
            <a:pPr marL="354966" indent="-342900">
              <a:lnSpc>
                <a:spcPts val="2490"/>
              </a:lnSpc>
              <a:spcBef>
                <a:spcPts val="5"/>
              </a:spcBef>
              <a:buSzPct val="95348"/>
              <a:buFont typeface="Wingdings" panose="05000000000000000000" pitchFamily="2" charset="2"/>
              <a:buChar char="ü"/>
              <a:tabLst>
                <a:tab pos="243204" algn="l"/>
              </a:tabLst>
            </a:pPr>
            <a:r>
              <a:rPr lang="en-US" sz="2000" spc="40" dirty="0">
                <a:solidFill>
                  <a:srgbClr val="FFFF00"/>
                </a:solidFill>
                <a:uFill>
                  <a:solidFill>
                    <a:srgbClr val="92D050"/>
                  </a:solidFill>
                </a:uFill>
                <a:latin typeface="Arial" panose="020B0604020202020204" pitchFamily="34" charset="0"/>
                <a:cs typeface="Arial" panose="020B0604020202020204" pitchFamily="34" charset="0"/>
              </a:rPr>
              <a:t>L</a:t>
            </a:r>
            <a:r>
              <a:rPr lang="en-US" sz="2000" spc="40" dirty="0" smtClean="0">
                <a:solidFill>
                  <a:srgbClr val="FFFF00"/>
                </a:solidFill>
                <a:uFill>
                  <a:solidFill>
                    <a:srgbClr val="92D050"/>
                  </a:solidFill>
                </a:uFill>
                <a:latin typeface="Arial" panose="020B0604020202020204" pitchFamily="34" charset="0"/>
                <a:cs typeface="Arial" panose="020B0604020202020204" pitchFamily="34" charset="0"/>
              </a:rPr>
              <a:t>ight bill</a:t>
            </a:r>
          </a:p>
          <a:p>
            <a:pPr marL="354966" indent="-342900">
              <a:lnSpc>
                <a:spcPts val="2490"/>
              </a:lnSpc>
              <a:spcBef>
                <a:spcPts val="5"/>
              </a:spcBef>
              <a:buSzPct val="95348"/>
              <a:buFont typeface="Wingdings" panose="05000000000000000000" pitchFamily="2" charset="2"/>
              <a:buChar char="ü"/>
              <a:tabLst>
                <a:tab pos="243204" algn="l"/>
              </a:tabLst>
            </a:pPr>
            <a:r>
              <a:rPr lang="en-US" sz="2000" spc="40" dirty="0">
                <a:solidFill>
                  <a:srgbClr val="FFFF00"/>
                </a:solidFill>
                <a:uFill>
                  <a:solidFill>
                    <a:srgbClr val="92D050"/>
                  </a:solidFill>
                </a:uFill>
                <a:latin typeface="Arial" panose="020B0604020202020204" pitchFamily="34" charset="0"/>
                <a:cs typeface="Arial" panose="020B0604020202020204" pitchFamily="34" charset="0"/>
              </a:rPr>
              <a:t>W</a:t>
            </a:r>
            <a:r>
              <a:rPr lang="en-US" sz="2000" spc="40" dirty="0" smtClean="0">
                <a:solidFill>
                  <a:srgbClr val="FFFF00"/>
                </a:solidFill>
                <a:uFill>
                  <a:solidFill>
                    <a:srgbClr val="92D050"/>
                  </a:solidFill>
                </a:uFill>
                <a:latin typeface="Arial" panose="020B0604020202020204" pitchFamily="34" charset="0"/>
                <a:cs typeface="Arial" panose="020B0604020202020204" pitchFamily="34" charset="0"/>
              </a:rPr>
              <a:t>ater bill</a:t>
            </a:r>
          </a:p>
          <a:p>
            <a:pPr marL="354966" indent="-342900">
              <a:lnSpc>
                <a:spcPts val="2490"/>
              </a:lnSpc>
              <a:spcBef>
                <a:spcPts val="5"/>
              </a:spcBef>
              <a:buSzPct val="95348"/>
              <a:buFont typeface="Wingdings" panose="05000000000000000000" pitchFamily="2" charset="2"/>
              <a:buChar char="ü"/>
              <a:tabLst>
                <a:tab pos="243204" algn="l"/>
              </a:tabLst>
            </a:pPr>
            <a:r>
              <a:rPr lang="en-US" sz="2000" spc="40" dirty="0">
                <a:solidFill>
                  <a:srgbClr val="FFFF00"/>
                </a:solidFill>
                <a:uFill>
                  <a:solidFill>
                    <a:srgbClr val="92D050"/>
                  </a:solidFill>
                </a:uFill>
                <a:latin typeface="Arial" panose="020B0604020202020204" pitchFamily="34" charset="0"/>
                <a:cs typeface="Arial" panose="020B0604020202020204" pitchFamily="34" charset="0"/>
              </a:rPr>
              <a:t>M</a:t>
            </a:r>
            <a:r>
              <a:rPr lang="en-US" sz="2000" spc="40" dirty="0" smtClean="0">
                <a:solidFill>
                  <a:srgbClr val="FFFF00"/>
                </a:solidFill>
                <a:uFill>
                  <a:solidFill>
                    <a:srgbClr val="92D050"/>
                  </a:solidFill>
                </a:uFill>
                <a:latin typeface="Arial" panose="020B0604020202020204" pitchFamily="34" charset="0"/>
                <a:cs typeface="Arial" panose="020B0604020202020204" pitchFamily="34" charset="0"/>
              </a:rPr>
              <a:t>aintenance bills</a:t>
            </a:r>
          </a:p>
          <a:p>
            <a:pPr marL="12066">
              <a:lnSpc>
                <a:spcPts val="2490"/>
              </a:lnSpc>
              <a:spcBef>
                <a:spcPts val="5"/>
              </a:spcBef>
              <a:buSzPct val="95348"/>
              <a:tabLst>
                <a:tab pos="243204" algn="l"/>
              </a:tabLst>
            </a:pPr>
            <a:r>
              <a:rPr lang="en-US" sz="2000" spc="40" dirty="0" smtClean="0">
                <a:solidFill>
                  <a:srgbClr val="FFFF00"/>
                </a:solidFill>
                <a:uFill>
                  <a:solidFill>
                    <a:srgbClr val="92D050"/>
                  </a:solidFill>
                </a:uFill>
                <a:latin typeface="Arial" panose="020B0604020202020204" pitchFamily="34" charset="0"/>
                <a:cs typeface="Arial" panose="020B0604020202020204" pitchFamily="34" charset="0"/>
              </a:rPr>
              <a:t>He can also check weather the previous bill is been paid by the user and can edit</a:t>
            </a:r>
          </a:p>
          <a:p>
            <a:pPr marL="12066">
              <a:lnSpc>
                <a:spcPts val="2490"/>
              </a:lnSpc>
              <a:spcBef>
                <a:spcPts val="5"/>
              </a:spcBef>
              <a:buSzPct val="95348"/>
              <a:tabLst>
                <a:tab pos="243204" algn="l"/>
              </a:tabLst>
            </a:pPr>
            <a:r>
              <a:rPr lang="en-US" sz="2000" spc="40" dirty="0" smtClean="0">
                <a:solidFill>
                  <a:srgbClr val="FFFF00"/>
                </a:solidFill>
                <a:uFill>
                  <a:solidFill>
                    <a:srgbClr val="92D050"/>
                  </a:solidFill>
                </a:uFill>
                <a:latin typeface="Arial" panose="020B0604020202020204" pitchFamily="34" charset="0"/>
                <a:cs typeface="Arial" panose="020B0604020202020204" pitchFamily="34" charset="0"/>
              </a:rPr>
              <a:t>Or delete the bills from this page.</a:t>
            </a:r>
            <a:endParaRPr lang="en-US" sz="2000" dirty="0">
              <a:solidFill>
                <a:srgbClr val="FFFF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2400"/>
            <a:ext cx="11173460" cy="6633226"/>
          </a:xfrm>
          <a:prstGeom prst="rect">
            <a:avLst/>
          </a:prstGeom>
        </p:spPr>
        <p:txBody>
          <a:bodyPr vert="horz" wrap="square" lIns="0" tIns="15875" rIns="0" bIns="0" rtlCol="0">
            <a:spAutoFit/>
          </a:bodyPr>
          <a:lstStyle/>
          <a:p>
            <a:pPr marL="12066">
              <a:lnSpc>
                <a:spcPts val="2490"/>
              </a:lnSpc>
              <a:spcBef>
                <a:spcPts val="125"/>
              </a:spcBef>
              <a:buSzPct val="95348"/>
              <a:tabLst>
                <a:tab pos="243204" algn="l"/>
              </a:tabLst>
            </a:pPr>
            <a:r>
              <a:rPr lang="en-US" b="1" dirty="0" smtClean="0">
                <a:solidFill>
                  <a:srgbClr val="C529D1"/>
                </a:solidFill>
                <a:latin typeface="Arial" panose="020B0604020202020204" pitchFamily="34" charset="0"/>
                <a:cs typeface="Arial" panose="020B0604020202020204" pitchFamily="34" charset="0"/>
              </a:rPr>
              <a:t>6)Manage Visitors-</a:t>
            </a:r>
          </a:p>
          <a:p>
            <a:pPr marL="12066">
              <a:lnSpc>
                <a:spcPts val="2490"/>
              </a:lnSpc>
              <a:spcBef>
                <a:spcPts val="125"/>
              </a:spcBef>
              <a:buSzPct val="95348"/>
              <a:tabLst>
                <a:tab pos="243204" algn="l"/>
              </a:tabLst>
            </a:pPr>
            <a:r>
              <a:rPr lang="en-US" dirty="0" smtClean="0">
                <a:solidFill>
                  <a:srgbClr val="FFFF00"/>
                </a:solidFill>
                <a:latin typeface="Arial" panose="020B0604020202020204" pitchFamily="34" charset="0"/>
                <a:cs typeface="Arial" panose="020B0604020202020204" pitchFamily="34" charset="0"/>
              </a:rPr>
              <a:t>Here the numbers of visitors can be checked by the admin it has-</a:t>
            </a:r>
          </a:p>
          <a:p>
            <a:pPr marL="354966" indent="-342900">
              <a:lnSpc>
                <a:spcPts val="2490"/>
              </a:lnSpc>
              <a:spcBef>
                <a:spcPts val="125"/>
              </a:spcBef>
              <a:buSzPct val="95348"/>
              <a:buFont typeface="Wingdings" panose="05000000000000000000" pitchFamily="2" charset="2"/>
              <a:buChar char="ü"/>
              <a:tabLst>
                <a:tab pos="243204" algn="l"/>
              </a:tabLst>
            </a:pPr>
            <a:r>
              <a:rPr lang="en-US" dirty="0" smtClean="0">
                <a:solidFill>
                  <a:srgbClr val="FFFF00"/>
                </a:solidFill>
                <a:latin typeface="Arial" panose="020B0604020202020204" pitchFamily="34" charset="0"/>
                <a:cs typeface="Arial" panose="020B0604020202020204" pitchFamily="34" charset="0"/>
              </a:rPr>
              <a:t>Visitors residential address</a:t>
            </a:r>
          </a:p>
          <a:p>
            <a:pPr marL="354966" indent="-342900">
              <a:lnSpc>
                <a:spcPts val="2490"/>
              </a:lnSpc>
              <a:spcBef>
                <a:spcPts val="125"/>
              </a:spcBef>
              <a:buSzPct val="95348"/>
              <a:buFont typeface="Wingdings" panose="05000000000000000000" pitchFamily="2" charset="2"/>
              <a:buChar char="ü"/>
              <a:tabLst>
                <a:tab pos="243204" algn="l"/>
              </a:tabLst>
            </a:pPr>
            <a:r>
              <a:rPr lang="en-US" dirty="0" smtClean="0">
                <a:solidFill>
                  <a:srgbClr val="FFFF00"/>
                </a:solidFill>
                <a:latin typeface="Arial" panose="020B0604020202020204" pitchFamily="34" charset="0"/>
                <a:cs typeface="Arial" panose="020B0604020202020204" pitchFamily="34" charset="0"/>
              </a:rPr>
              <a:t>Contact numbers</a:t>
            </a:r>
          </a:p>
          <a:p>
            <a:pPr marL="354966" indent="-342900">
              <a:lnSpc>
                <a:spcPts val="2490"/>
              </a:lnSpc>
              <a:spcBef>
                <a:spcPts val="125"/>
              </a:spcBef>
              <a:buSzPct val="95348"/>
              <a:buFont typeface="Wingdings" panose="05000000000000000000" pitchFamily="2" charset="2"/>
              <a:buChar char="ü"/>
              <a:tabLst>
                <a:tab pos="243204" algn="l"/>
              </a:tabLst>
            </a:pPr>
            <a:r>
              <a:rPr lang="en-US" dirty="0" smtClean="0">
                <a:solidFill>
                  <a:srgbClr val="FFFF00"/>
                </a:solidFill>
                <a:latin typeface="Arial" panose="020B0604020202020204" pitchFamily="34" charset="0"/>
                <a:cs typeface="Arial" panose="020B0604020202020204" pitchFamily="34" charset="0"/>
              </a:rPr>
              <a:t>Reason of meeting </a:t>
            </a:r>
          </a:p>
          <a:p>
            <a:pPr marL="354966" indent="-342900">
              <a:lnSpc>
                <a:spcPts val="2490"/>
              </a:lnSpc>
              <a:spcBef>
                <a:spcPts val="125"/>
              </a:spcBef>
              <a:buSzPct val="95348"/>
              <a:buFont typeface="Wingdings" panose="05000000000000000000" pitchFamily="2" charset="2"/>
              <a:buChar char="ü"/>
              <a:tabLst>
                <a:tab pos="243204" algn="l"/>
              </a:tabLst>
            </a:pPr>
            <a:r>
              <a:rPr lang="en-US" dirty="0" smtClean="0">
                <a:solidFill>
                  <a:srgbClr val="FFFF00"/>
                </a:solidFill>
                <a:latin typeface="Arial" panose="020B0604020202020204" pitchFamily="34" charset="0"/>
                <a:cs typeface="Arial" panose="020B0604020202020204" pitchFamily="34" charset="0"/>
              </a:rPr>
              <a:t>And the person of meeting</a:t>
            </a:r>
          </a:p>
          <a:p>
            <a:pPr marL="354966" indent="-342900">
              <a:lnSpc>
                <a:spcPts val="2490"/>
              </a:lnSpc>
              <a:spcBef>
                <a:spcPts val="125"/>
              </a:spcBef>
              <a:buSzPct val="95348"/>
              <a:buFont typeface="Wingdings" panose="05000000000000000000" pitchFamily="2" charset="2"/>
              <a:buChar char="ü"/>
              <a:tabLst>
                <a:tab pos="243204" algn="l"/>
              </a:tabLst>
            </a:pPr>
            <a:r>
              <a:rPr lang="en-US" dirty="0" smtClean="0">
                <a:solidFill>
                  <a:srgbClr val="FFFF00"/>
                </a:solidFill>
                <a:latin typeface="Arial" panose="020B0604020202020204" pitchFamily="34" charset="0"/>
                <a:cs typeface="Arial" panose="020B0604020202020204" pitchFamily="34" charset="0"/>
              </a:rPr>
              <a:t>Other than this admin can manage the list of visitors.</a:t>
            </a:r>
          </a:p>
          <a:p>
            <a:pPr marL="12066">
              <a:lnSpc>
                <a:spcPts val="2490"/>
              </a:lnSpc>
              <a:spcBef>
                <a:spcPts val="125"/>
              </a:spcBef>
              <a:buSzPct val="95348"/>
              <a:tabLst>
                <a:tab pos="243204" algn="l"/>
              </a:tabLst>
            </a:pPr>
            <a:endParaRPr lang="en-US" dirty="0">
              <a:solidFill>
                <a:srgbClr val="FFFF00"/>
              </a:solidFill>
              <a:latin typeface="Arial" panose="020B0604020202020204" pitchFamily="34" charset="0"/>
              <a:cs typeface="Arial" panose="020B0604020202020204" pitchFamily="34" charset="0"/>
            </a:endParaRPr>
          </a:p>
          <a:p>
            <a:pPr marL="12066">
              <a:lnSpc>
                <a:spcPts val="2490"/>
              </a:lnSpc>
              <a:spcBef>
                <a:spcPts val="125"/>
              </a:spcBef>
              <a:buSzPct val="95348"/>
              <a:tabLst>
                <a:tab pos="243204" algn="l"/>
              </a:tabLst>
            </a:pPr>
            <a:r>
              <a:rPr lang="en-US" b="1" dirty="0" smtClean="0">
                <a:solidFill>
                  <a:srgbClr val="C529D1"/>
                </a:solidFill>
                <a:latin typeface="Arial" panose="020B0604020202020204" pitchFamily="34" charset="0"/>
                <a:cs typeface="Arial" panose="020B0604020202020204" pitchFamily="34" charset="0"/>
              </a:rPr>
              <a:t>7)Manage Rent/Sell-</a:t>
            </a:r>
          </a:p>
          <a:p>
            <a:pPr marL="12066">
              <a:lnSpc>
                <a:spcPts val="2490"/>
              </a:lnSpc>
              <a:spcBef>
                <a:spcPts val="125"/>
              </a:spcBef>
              <a:buSzPct val="95348"/>
              <a:tabLst>
                <a:tab pos="243204" algn="l"/>
              </a:tabLst>
            </a:pPr>
            <a:r>
              <a:rPr lang="en-US" dirty="0" smtClean="0">
                <a:solidFill>
                  <a:srgbClr val="FFFF00"/>
                </a:solidFill>
                <a:latin typeface="Arial" panose="020B0604020202020204" pitchFamily="34" charset="0"/>
                <a:cs typeface="Arial" panose="020B0604020202020204" pitchFamily="34" charset="0"/>
              </a:rPr>
              <a:t>It has 2 modules in it-</a:t>
            </a:r>
          </a:p>
          <a:p>
            <a:pPr marL="469266" indent="-457200">
              <a:lnSpc>
                <a:spcPts val="2490"/>
              </a:lnSpc>
              <a:spcBef>
                <a:spcPts val="125"/>
              </a:spcBef>
              <a:buSzPct val="95348"/>
              <a:buFont typeface="+mj-lt"/>
              <a:buAutoNum type="alphaLcPeriod"/>
              <a:tabLst>
                <a:tab pos="243204" algn="l"/>
              </a:tabLst>
            </a:pPr>
            <a:r>
              <a:rPr lang="en-US" b="1" dirty="0" smtClean="0">
                <a:solidFill>
                  <a:srgbClr val="FF0000"/>
                </a:solidFill>
                <a:latin typeface="Arial" panose="020B0604020202020204" pitchFamily="34" charset="0"/>
                <a:cs typeface="Arial" panose="020B0604020202020204" pitchFamily="34" charset="0"/>
              </a:rPr>
              <a:t>Rent/Sell List-</a:t>
            </a:r>
            <a:r>
              <a:rPr lang="en-US" dirty="0" smtClean="0">
                <a:solidFill>
                  <a:srgbClr val="FF0000"/>
                </a:solidFill>
                <a:latin typeface="Arial" panose="020B0604020202020204" pitchFamily="34" charset="0"/>
                <a:cs typeface="Arial" panose="020B0604020202020204" pitchFamily="34" charset="0"/>
              </a:rPr>
              <a:t> </a:t>
            </a:r>
            <a:r>
              <a:rPr lang="en-US" dirty="0" smtClean="0">
                <a:solidFill>
                  <a:srgbClr val="FFFF00"/>
                </a:solidFill>
                <a:latin typeface="Arial" panose="020B0604020202020204" pitchFamily="34" charset="0"/>
                <a:cs typeface="Arial" panose="020B0604020202020204" pitchFamily="34" charset="0"/>
              </a:rPr>
              <a:t>in this admin can only VIEW the list updated by the users which is for Sell or Rent.</a:t>
            </a:r>
          </a:p>
          <a:p>
            <a:pPr marL="469266" indent="-457200">
              <a:lnSpc>
                <a:spcPts val="2490"/>
              </a:lnSpc>
              <a:spcBef>
                <a:spcPts val="125"/>
              </a:spcBef>
              <a:buSzPct val="95348"/>
              <a:buFont typeface="+mj-lt"/>
              <a:buAutoNum type="alphaLcPeriod"/>
              <a:tabLst>
                <a:tab pos="243204" algn="l"/>
              </a:tabLst>
            </a:pPr>
            <a:r>
              <a:rPr lang="en-US" b="1" dirty="0" smtClean="0">
                <a:solidFill>
                  <a:srgbClr val="FF0000"/>
                </a:solidFill>
                <a:latin typeface="Arial" panose="020B0604020202020204" pitchFamily="34" charset="0"/>
                <a:cs typeface="Arial" panose="020B0604020202020204" pitchFamily="34" charset="0"/>
              </a:rPr>
              <a:t>Manage Clients-</a:t>
            </a:r>
            <a:r>
              <a:rPr lang="en-US" dirty="0" smtClean="0">
                <a:solidFill>
                  <a:srgbClr val="FFFF00"/>
                </a:solidFill>
                <a:latin typeface="Arial" panose="020B0604020202020204" pitchFamily="34" charset="0"/>
                <a:cs typeface="Arial" panose="020B0604020202020204" pitchFamily="34" charset="0"/>
              </a:rPr>
              <a:t> Admin can only VIEW the Clients Details Requested for the services by the Users regarding the Flat Rent/Sell.</a:t>
            </a:r>
          </a:p>
          <a:p>
            <a:pPr marL="12066">
              <a:lnSpc>
                <a:spcPts val="2490"/>
              </a:lnSpc>
              <a:spcBef>
                <a:spcPts val="125"/>
              </a:spcBef>
              <a:buSzPct val="95348"/>
              <a:tabLst>
                <a:tab pos="243204" algn="l"/>
              </a:tabLst>
            </a:pPr>
            <a:endParaRPr lang="en-US" dirty="0" smtClean="0">
              <a:solidFill>
                <a:srgbClr val="FFFF00"/>
              </a:solidFill>
              <a:latin typeface="Arial" panose="020B0604020202020204" pitchFamily="34" charset="0"/>
              <a:cs typeface="Arial" panose="020B0604020202020204" pitchFamily="34" charset="0"/>
            </a:endParaRPr>
          </a:p>
          <a:p>
            <a:pPr marL="12066">
              <a:lnSpc>
                <a:spcPts val="2490"/>
              </a:lnSpc>
              <a:spcBef>
                <a:spcPts val="125"/>
              </a:spcBef>
              <a:buSzPct val="95348"/>
              <a:tabLst>
                <a:tab pos="243204" algn="l"/>
              </a:tabLst>
            </a:pPr>
            <a:r>
              <a:rPr lang="en-US" b="1" dirty="0" smtClean="0">
                <a:solidFill>
                  <a:srgbClr val="C529D1"/>
                </a:solidFill>
                <a:latin typeface="Arial" panose="020B0604020202020204" pitchFamily="34" charset="0"/>
                <a:cs typeface="Arial" panose="020B0604020202020204" pitchFamily="34" charset="0"/>
              </a:rPr>
              <a:t>8)Add Categories-</a:t>
            </a:r>
          </a:p>
          <a:p>
            <a:pPr marL="12066">
              <a:lnSpc>
                <a:spcPts val="2490"/>
              </a:lnSpc>
              <a:spcBef>
                <a:spcPts val="125"/>
              </a:spcBef>
              <a:buSzPct val="95348"/>
              <a:tabLst>
                <a:tab pos="243204" algn="l"/>
              </a:tabLst>
            </a:pPr>
            <a:r>
              <a:rPr lang="en-US" dirty="0" smtClean="0">
                <a:solidFill>
                  <a:srgbClr val="FFFF00"/>
                </a:solidFill>
                <a:latin typeface="Arial" panose="020B0604020202020204" pitchFamily="34" charset="0"/>
                <a:cs typeface="Arial" panose="020B0604020202020204" pitchFamily="34" charset="0"/>
              </a:rPr>
              <a:t>It has 3 modules –</a:t>
            </a:r>
          </a:p>
          <a:p>
            <a:pPr marL="354966" indent="-342900">
              <a:lnSpc>
                <a:spcPts val="2490"/>
              </a:lnSpc>
              <a:spcBef>
                <a:spcPts val="125"/>
              </a:spcBef>
              <a:buSzPct val="95348"/>
              <a:buFont typeface="+mj-lt"/>
              <a:buAutoNum type="alphaLcPeriod"/>
              <a:tabLst>
                <a:tab pos="243204" algn="l"/>
              </a:tabLst>
            </a:pPr>
            <a:r>
              <a:rPr lang="en-US" b="1" dirty="0" smtClean="0">
                <a:solidFill>
                  <a:srgbClr val="FF0000"/>
                </a:solidFill>
                <a:latin typeface="Arial" panose="020B0604020202020204" pitchFamily="34" charset="0"/>
                <a:cs typeface="Arial" panose="020B0604020202020204" pitchFamily="34" charset="0"/>
              </a:rPr>
              <a:t>Add Categories-</a:t>
            </a:r>
            <a:r>
              <a:rPr lang="en-US" dirty="0">
                <a:solidFill>
                  <a:srgbClr val="FF0000"/>
                </a:solidFill>
                <a:latin typeface="Arial" panose="020B0604020202020204" pitchFamily="34" charset="0"/>
                <a:cs typeface="Arial" panose="020B0604020202020204" pitchFamily="34" charset="0"/>
              </a:rPr>
              <a:t> </a:t>
            </a:r>
            <a:r>
              <a:rPr lang="en-US" dirty="0" smtClean="0">
                <a:solidFill>
                  <a:srgbClr val="FFFF00"/>
                </a:solidFill>
                <a:latin typeface="Arial" panose="020B0604020202020204" pitchFamily="34" charset="0"/>
                <a:cs typeface="Arial" panose="020B0604020202020204" pitchFamily="34" charset="0"/>
              </a:rPr>
              <a:t>in this admin can add the TYPE OF ISSUES faced by the user and can also manage them.</a:t>
            </a:r>
          </a:p>
          <a:p>
            <a:pPr marL="354966" indent="-342900">
              <a:lnSpc>
                <a:spcPts val="2490"/>
              </a:lnSpc>
              <a:spcBef>
                <a:spcPts val="125"/>
              </a:spcBef>
              <a:buSzPct val="95348"/>
              <a:buFont typeface="+mj-lt"/>
              <a:buAutoNum type="alphaLcPeriod"/>
              <a:tabLst>
                <a:tab pos="243204" algn="l"/>
              </a:tabLst>
            </a:pPr>
            <a:r>
              <a:rPr lang="en-US" b="1" dirty="0" smtClean="0">
                <a:solidFill>
                  <a:srgbClr val="FF0000"/>
                </a:solidFill>
                <a:latin typeface="Arial" panose="020B0604020202020204" pitchFamily="34" charset="0"/>
                <a:cs typeface="Arial" panose="020B0604020202020204" pitchFamily="34" charset="0"/>
              </a:rPr>
              <a:t>Add Subcategories-</a:t>
            </a:r>
            <a:r>
              <a:rPr lang="en-US" dirty="0" smtClean="0">
                <a:solidFill>
                  <a:srgbClr val="FFFF00"/>
                </a:solidFill>
                <a:latin typeface="Arial" panose="020B0604020202020204" pitchFamily="34" charset="0"/>
                <a:cs typeface="Arial" panose="020B0604020202020204" pitchFamily="34" charset="0"/>
              </a:rPr>
              <a:t> here admin can add the SUBCATEGORY OF THE ISSUES faced by the user and can also manage them.</a:t>
            </a:r>
            <a:endParaRPr lang="en-US" b="1" dirty="0" smtClean="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0422685"/>
      </p:ext>
    </p:extLst>
  </p:cSld>
  <p:clrMapOvr>
    <a:masterClrMapping/>
  </p:clrMapOvr>
  <p:transition spd="slow">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2400"/>
            <a:ext cx="11173460" cy="6738127"/>
          </a:xfrm>
          <a:prstGeom prst="rect">
            <a:avLst/>
          </a:prstGeom>
        </p:spPr>
        <p:txBody>
          <a:bodyPr vert="horz" wrap="square" lIns="0" tIns="15875" rIns="0" bIns="0" rtlCol="0">
            <a:spAutoFit/>
          </a:bodyPr>
          <a:lstStyle/>
          <a:p>
            <a:pPr marL="354966" indent="-342900">
              <a:lnSpc>
                <a:spcPts val="2490"/>
              </a:lnSpc>
              <a:spcBef>
                <a:spcPts val="125"/>
              </a:spcBef>
              <a:buSzPct val="95348"/>
              <a:buAutoNum type="alphaLcPeriod" startAt="3"/>
              <a:tabLst>
                <a:tab pos="243204" algn="l"/>
              </a:tabLst>
            </a:pPr>
            <a:r>
              <a:rPr lang="en-US" b="1" dirty="0" smtClean="0">
                <a:solidFill>
                  <a:srgbClr val="FF0000"/>
                </a:solidFill>
                <a:latin typeface="Arial" panose="020B0604020202020204" pitchFamily="34" charset="0"/>
                <a:cs typeface="Arial" panose="020B0604020202020204" pitchFamily="34" charset="0"/>
              </a:rPr>
              <a:t>Add State- </a:t>
            </a:r>
            <a:r>
              <a:rPr lang="en-US" dirty="0" smtClean="0">
                <a:solidFill>
                  <a:srgbClr val="FFFF00"/>
                </a:solidFill>
                <a:latin typeface="Arial" panose="020B0604020202020204" pitchFamily="34" charset="0"/>
                <a:cs typeface="Arial" panose="020B0604020202020204" pitchFamily="34" charset="0"/>
              </a:rPr>
              <a:t>here admin have to save the city or state name for easy segregation of the issues faced by the users.</a:t>
            </a:r>
          </a:p>
          <a:p>
            <a:pPr marL="12066">
              <a:lnSpc>
                <a:spcPts val="2490"/>
              </a:lnSpc>
              <a:spcBef>
                <a:spcPts val="125"/>
              </a:spcBef>
              <a:buSzPct val="95348"/>
              <a:tabLst>
                <a:tab pos="243204" algn="l"/>
              </a:tabLst>
            </a:pPr>
            <a:endParaRPr lang="en-US" dirty="0" smtClean="0">
              <a:solidFill>
                <a:srgbClr val="FFFF00"/>
              </a:solidFill>
              <a:latin typeface="Arial" panose="020B0604020202020204" pitchFamily="34" charset="0"/>
              <a:cs typeface="Arial" panose="020B0604020202020204" pitchFamily="34" charset="0"/>
            </a:endParaRPr>
          </a:p>
          <a:p>
            <a:pPr marL="12066">
              <a:lnSpc>
                <a:spcPts val="2490"/>
              </a:lnSpc>
              <a:spcBef>
                <a:spcPts val="125"/>
              </a:spcBef>
              <a:buSzPct val="95348"/>
              <a:tabLst>
                <a:tab pos="243204" algn="l"/>
              </a:tabLst>
            </a:pPr>
            <a:r>
              <a:rPr lang="en-US" b="1" dirty="0" smtClean="0">
                <a:solidFill>
                  <a:srgbClr val="C529D1"/>
                </a:solidFill>
                <a:latin typeface="Arial" panose="020B0604020202020204" pitchFamily="34" charset="0"/>
                <a:cs typeface="Arial" panose="020B0604020202020204" pitchFamily="34" charset="0"/>
              </a:rPr>
              <a:t>9)User Login-Logout-</a:t>
            </a:r>
          </a:p>
          <a:p>
            <a:pPr marL="12066">
              <a:lnSpc>
                <a:spcPts val="2490"/>
              </a:lnSpc>
              <a:spcBef>
                <a:spcPts val="125"/>
              </a:spcBef>
              <a:buSzPct val="95348"/>
              <a:tabLst>
                <a:tab pos="243204" algn="l"/>
              </a:tabLst>
            </a:pPr>
            <a:r>
              <a:rPr lang="en-US" dirty="0" smtClean="0">
                <a:solidFill>
                  <a:srgbClr val="FFFF00"/>
                </a:solidFill>
                <a:latin typeface="Arial" panose="020B0604020202020204" pitchFamily="34" charset="0"/>
                <a:cs typeface="Arial" panose="020B0604020202020204" pitchFamily="34" charset="0"/>
              </a:rPr>
              <a:t>Here admin can check the status of the users LOGIN-LOGOUT timings along with the USER IP.</a:t>
            </a:r>
          </a:p>
          <a:p>
            <a:pPr marL="12066">
              <a:lnSpc>
                <a:spcPts val="2490"/>
              </a:lnSpc>
              <a:spcBef>
                <a:spcPts val="125"/>
              </a:spcBef>
              <a:buSzPct val="95348"/>
              <a:tabLst>
                <a:tab pos="243204" algn="l"/>
              </a:tabLst>
            </a:pPr>
            <a:endParaRPr lang="en-US" dirty="0" smtClean="0">
              <a:solidFill>
                <a:srgbClr val="FFFF00"/>
              </a:solidFill>
              <a:latin typeface="Arial" panose="020B0604020202020204" pitchFamily="34" charset="0"/>
              <a:cs typeface="Arial" panose="020B0604020202020204" pitchFamily="34" charset="0"/>
            </a:endParaRPr>
          </a:p>
          <a:p>
            <a:pPr marL="12066">
              <a:lnSpc>
                <a:spcPts val="2490"/>
              </a:lnSpc>
              <a:spcBef>
                <a:spcPts val="125"/>
              </a:spcBef>
              <a:tabLst>
                <a:tab pos="470534" algn="l"/>
              </a:tabLst>
            </a:pPr>
            <a:r>
              <a:rPr lang="en-US" b="1" spc="-120" dirty="0" smtClean="0">
                <a:solidFill>
                  <a:srgbClr val="C529D1"/>
                </a:solidFill>
                <a:uFill>
                  <a:solidFill>
                    <a:srgbClr val="92D050"/>
                  </a:solidFill>
                </a:uFill>
                <a:latin typeface="Arial" panose="020B0604020202020204" pitchFamily="34" charset="0"/>
                <a:cs typeface="Arial" panose="020B0604020202020204" pitchFamily="34" charset="0"/>
              </a:rPr>
              <a:t>10)Helpdesk-</a:t>
            </a:r>
            <a:endParaRPr lang="en-US" b="1" dirty="0" smtClean="0">
              <a:solidFill>
                <a:srgbClr val="C529D1"/>
              </a:solidFill>
              <a:latin typeface="Arial" panose="020B0604020202020204" pitchFamily="34" charset="0"/>
              <a:cs typeface="Arial" panose="020B0604020202020204" pitchFamily="34" charset="0"/>
            </a:endParaRPr>
          </a:p>
          <a:p>
            <a:pPr marL="12700" marR="5080">
              <a:lnSpc>
                <a:spcPct val="92200"/>
              </a:lnSpc>
              <a:spcBef>
                <a:spcPts val="114"/>
              </a:spcBef>
            </a:pPr>
            <a:r>
              <a:rPr lang="en-US" spc="-135" dirty="0" smtClean="0">
                <a:solidFill>
                  <a:srgbClr val="FFFF00"/>
                </a:solidFill>
                <a:latin typeface="Arial" panose="020B0604020202020204" pitchFamily="34" charset="0"/>
                <a:cs typeface="Arial" panose="020B0604020202020204" pitchFamily="34" charset="0"/>
              </a:rPr>
              <a:t>Every </a:t>
            </a:r>
            <a:r>
              <a:rPr lang="en-US" spc="20" dirty="0" smtClean="0">
                <a:solidFill>
                  <a:srgbClr val="FFFF00"/>
                </a:solidFill>
                <a:latin typeface="Arial" panose="020B0604020202020204" pitchFamily="34" charset="0"/>
                <a:cs typeface="Arial" panose="020B0604020202020204" pitchFamily="34" charset="0"/>
              </a:rPr>
              <a:t>kind </a:t>
            </a:r>
            <a:r>
              <a:rPr lang="en-US" spc="-80" dirty="0" smtClean="0">
                <a:solidFill>
                  <a:srgbClr val="FFFF00"/>
                </a:solidFill>
                <a:latin typeface="Arial" panose="020B0604020202020204" pitchFamily="34" charset="0"/>
                <a:cs typeface="Arial" panose="020B0604020202020204" pitchFamily="34" charset="0"/>
              </a:rPr>
              <a:t>of </a:t>
            </a:r>
            <a:r>
              <a:rPr lang="en-US" spc="-175" dirty="0" smtClean="0">
                <a:solidFill>
                  <a:srgbClr val="FFFF00"/>
                </a:solidFill>
                <a:latin typeface="Arial" panose="020B0604020202020204" pitchFamily="34" charset="0"/>
                <a:cs typeface="Arial" panose="020B0604020202020204" pitchFamily="34" charset="0"/>
              </a:rPr>
              <a:t>help </a:t>
            </a:r>
            <a:r>
              <a:rPr lang="en-US" spc="-105" dirty="0" smtClean="0">
                <a:solidFill>
                  <a:srgbClr val="FFFF00"/>
                </a:solidFill>
                <a:latin typeface="Arial" panose="020B0604020202020204" pitchFamily="34" charset="0"/>
                <a:cs typeface="Arial" panose="020B0604020202020204" pitchFamily="34" charset="0"/>
              </a:rPr>
              <a:t>line </a:t>
            </a:r>
            <a:r>
              <a:rPr lang="en-US" spc="-55" dirty="0" smtClean="0">
                <a:solidFill>
                  <a:srgbClr val="FFFF00"/>
                </a:solidFill>
                <a:latin typeface="Arial" panose="020B0604020202020204" pitchFamily="34" charset="0"/>
                <a:cs typeface="Arial" panose="020B0604020202020204" pitchFamily="34" charset="0"/>
              </a:rPr>
              <a:t>numbers </a:t>
            </a:r>
            <a:r>
              <a:rPr lang="en-US" spc="65" dirty="0" smtClean="0">
                <a:solidFill>
                  <a:srgbClr val="FFFF00"/>
                </a:solidFill>
                <a:latin typeface="Arial" panose="020B0604020202020204" pitchFamily="34" charset="0"/>
                <a:cs typeface="Arial" panose="020B0604020202020204" pitchFamily="34" charset="0"/>
              </a:rPr>
              <a:t>and </a:t>
            </a:r>
            <a:r>
              <a:rPr lang="en-US" spc="-125" dirty="0" smtClean="0">
                <a:solidFill>
                  <a:srgbClr val="FFFF00"/>
                </a:solidFill>
                <a:latin typeface="Arial" panose="020B0604020202020204" pitchFamily="34" charset="0"/>
                <a:cs typeface="Arial" panose="020B0604020202020204" pitchFamily="34" charset="0"/>
              </a:rPr>
              <a:t>details </a:t>
            </a:r>
            <a:r>
              <a:rPr lang="en-US" spc="-35" dirty="0" smtClean="0">
                <a:solidFill>
                  <a:srgbClr val="FFFF00"/>
                </a:solidFill>
                <a:latin typeface="Arial" panose="020B0604020202020204" pitchFamily="34" charset="0"/>
                <a:cs typeface="Arial" panose="020B0604020202020204" pitchFamily="34" charset="0"/>
              </a:rPr>
              <a:t>are updated and added here </a:t>
            </a:r>
            <a:r>
              <a:rPr lang="en-US" spc="-25" dirty="0" smtClean="0">
                <a:solidFill>
                  <a:srgbClr val="FFFF00"/>
                </a:solidFill>
                <a:latin typeface="Arial" panose="020B0604020202020204" pitchFamily="34" charset="0"/>
                <a:cs typeface="Arial" panose="020B0604020202020204" pitchFamily="34" charset="0"/>
              </a:rPr>
              <a:t>for the emergency use of the users like</a:t>
            </a:r>
          </a:p>
          <a:p>
            <a:pPr marL="298450" marR="5080" indent="-285750">
              <a:lnSpc>
                <a:spcPct val="92200"/>
              </a:lnSpc>
              <a:spcBef>
                <a:spcPts val="114"/>
              </a:spcBef>
              <a:buFont typeface="Wingdings" panose="05000000000000000000" pitchFamily="2" charset="2"/>
              <a:buChar char="ü"/>
            </a:pPr>
            <a:r>
              <a:rPr lang="en-US" spc="-70" dirty="0" smtClean="0">
                <a:solidFill>
                  <a:srgbClr val="FFFF00"/>
                </a:solidFill>
                <a:latin typeface="Arial" panose="020B0604020202020204" pitchFamily="34" charset="0"/>
                <a:cs typeface="Arial" panose="020B0604020202020204" pitchFamily="34" charset="0"/>
              </a:rPr>
              <a:t>Official </a:t>
            </a:r>
            <a:r>
              <a:rPr lang="en-US" spc="-40" dirty="0" smtClean="0">
                <a:solidFill>
                  <a:srgbClr val="FFFF00"/>
                </a:solidFill>
                <a:latin typeface="Arial" panose="020B0604020202020204" pitchFamily="34" charset="0"/>
                <a:cs typeface="Arial" panose="020B0604020202020204" pitchFamily="34" charset="0"/>
              </a:rPr>
              <a:t>email </a:t>
            </a:r>
            <a:r>
              <a:rPr lang="en-US" spc="-80" dirty="0" smtClean="0">
                <a:solidFill>
                  <a:srgbClr val="FFFF00"/>
                </a:solidFill>
                <a:latin typeface="Arial" panose="020B0604020202020204" pitchFamily="34" charset="0"/>
                <a:cs typeface="Arial" panose="020B0604020202020204" pitchFamily="34" charset="0"/>
              </a:rPr>
              <a:t>of </a:t>
            </a:r>
            <a:r>
              <a:rPr lang="en-US" spc="-195" dirty="0" smtClean="0">
                <a:solidFill>
                  <a:srgbClr val="FFFF00"/>
                </a:solidFill>
                <a:latin typeface="Arial" panose="020B0604020202020204" pitchFamily="34" charset="0"/>
                <a:cs typeface="Arial" panose="020B0604020202020204" pitchFamily="34" charset="0"/>
              </a:rPr>
              <a:t>the </a:t>
            </a:r>
            <a:r>
              <a:rPr lang="en-US" spc="-125" dirty="0" smtClean="0">
                <a:solidFill>
                  <a:srgbClr val="FFFF00"/>
                </a:solidFill>
                <a:latin typeface="Arial" panose="020B0604020202020204" pitchFamily="34" charset="0"/>
                <a:cs typeface="Arial" panose="020B0604020202020204" pitchFamily="34" charset="0"/>
              </a:rPr>
              <a:t>society</a:t>
            </a:r>
          </a:p>
          <a:p>
            <a:pPr marL="298450" marR="5080" indent="-285750">
              <a:lnSpc>
                <a:spcPct val="92200"/>
              </a:lnSpc>
              <a:spcBef>
                <a:spcPts val="114"/>
              </a:spcBef>
              <a:buFont typeface="Wingdings" panose="05000000000000000000" pitchFamily="2" charset="2"/>
              <a:buChar char="ü"/>
            </a:pPr>
            <a:r>
              <a:rPr lang="en-US" spc="-105" dirty="0">
                <a:solidFill>
                  <a:srgbClr val="FFFF00"/>
                </a:solidFill>
                <a:latin typeface="Arial" panose="020B0604020202020204" pitchFamily="34" charset="0"/>
                <a:cs typeface="Arial" panose="020B0604020202020204" pitchFamily="34" charset="0"/>
              </a:rPr>
              <a:t>S</a:t>
            </a:r>
            <a:r>
              <a:rPr lang="en-US" spc="-105" dirty="0" smtClean="0">
                <a:solidFill>
                  <a:srgbClr val="FFFF00"/>
                </a:solidFill>
                <a:latin typeface="Arial" panose="020B0604020202020204" pitchFamily="34" charset="0"/>
                <a:cs typeface="Arial" panose="020B0604020202020204" pitchFamily="34" charset="0"/>
              </a:rPr>
              <a:t>ecretary </a:t>
            </a:r>
            <a:r>
              <a:rPr lang="en-US" spc="-55" dirty="0" smtClean="0">
                <a:solidFill>
                  <a:srgbClr val="FFFF00"/>
                </a:solidFill>
                <a:latin typeface="Arial" panose="020B0604020202020204" pitchFamily="34" charset="0"/>
                <a:cs typeface="Arial" panose="020B0604020202020204" pitchFamily="34" charset="0"/>
              </a:rPr>
              <a:t>number</a:t>
            </a:r>
            <a:endParaRPr lang="en-US" spc="-225" dirty="0" smtClean="0">
              <a:solidFill>
                <a:srgbClr val="FFFF00"/>
              </a:solidFill>
              <a:latin typeface="Arial" panose="020B0604020202020204" pitchFamily="34" charset="0"/>
              <a:cs typeface="Arial" panose="020B0604020202020204" pitchFamily="34" charset="0"/>
            </a:endParaRPr>
          </a:p>
          <a:p>
            <a:pPr marL="298450" marR="5080" indent="-285750">
              <a:lnSpc>
                <a:spcPct val="92200"/>
              </a:lnSpc>
              <a:spcBef>
                <a:spcPts val="114"/>
              </a:spcBef>
              <a:buFont typeface="Wingdings" panose="05000000000000000000" pitchFamily="2" charset="2"/>
              <a:buChar char="ü"/>
            </a:pPr>
            <a:r>
              <a:rPr lang="en-US" spc="-95" dirty="0">
                <a:solidFill>
                  <a:srgbClr val="FFFF00"/>
                </a:solidFill>
                <a:latin typeface="Arial" panose="020B0604020202020204" pitchFamily="34" charset="0"/>
                <a:cs typeface="Arial" panose="020B0604020202020204" pitchFamily="34" charset="0"/>
              </a:rPr>
              <a:t>S</a:t>
            </a:r>
            <a:r>
              <a:rPr lang="en-US" spc="-95" dirty="0" smtClean="0">
                <a:solidFill>
                  <a:srgbClr val="FFFF00"/>
                </a:solidFill>
                <a:latin typeface="Arial" panose="020B0604020202020204" pitchFamily="34" charset="0"/>
                <a:cs typeface="Arial" panose="020B0604020202020204" pitchFamily="34" charset="0"/>
              </a:rPr>
              <a:t>ecurity </a:t>
            </a:r>
            <a:r>
              <a:rPr lang="en-US" spc="-10" dirty="0" smtClean="0">
                <a:solidFill>
                  <a:srgbClr val="FFFF00"/>
                </a:solidFill>
                <a:latin typeface="Arial" panose="020B0604020202020204" pitchFamily="34" charset="0"/>
                <a:cs typeface="Arial" panose="020B0604020202020204" pitchFamily="34" charset="0"/>
              </a:rPr>
              <a:t>guard </a:t>
            </a:r>
            <a:r>
              <a:rPr lang="en-US" spc="-55" dirty="0" smtClean="0">
                <a:solidFill>
                  <a:srgbClr val="FFFF00"/>
                </a:solidFill>
                <a:latin typeface="Arial" panose="020B0604020202020204" pitchFamily="34" charset="0"/>
                <a:cs typeface="Arial" panose="020B0604020202020204" pitchFamily="34" charset="0"/>
              </a:rPr>
              <a:t>number</a:t>
            </a:r>
          </a:p>
          <a:p>
            <a:pPr marL="298450" marR="5080" indent="-285750">
              <a:lnSpc>
                <a:spcPct val="92200"/>
              </a:lnSpc>
              <a:spcBef>
                <a:spcPts val="114"/>
              </a:spcBef>
              <a:buFont typeface="Wingdings" panose="05000000000000000000" pitchFamily="2" charset="2"/>
              <a:buChar char="ü"/>
            </a:pPr>
            <a:r>
              <a:rPr lang="en-US" spc="-75" dirty="0">
                <a:solidFill>
                  <a:srgbClr val="FFFF00"/>
                </a:solidFill>
                <a:latin typeface="Arial" panose="020B0604020202020204" pitchFamily="34" charset="0"/>
                <a:cs typeface="Arial" panose="020B0604020202020204" pitchFamily="34" charset="0"/>
              </a:rPr>
              <a:t>N</a:t>
            </a:r>
            <a:r>
              <a:rPr lang="en-US" spc="-75" dirty="0" smtClean="0">
                <a:solidFill>
                  <a:srgbClr val="FFFF00"/>
                </a:solidFill>
                <a:latin typeface="Arial" panose="020B0604020202020204" pitchFamily="34" charset="0"/>
                <a:cs typeface="Arial" panose="020B0604020202020204" pitchFamily="34" charset="0"/>
              </a:rPr>
              <a:t>earest </a:t>
            </a:r>
            <a:r>
              <a:rPr lang="en-US" spc="-100" dirty="0" smtClean="0">
                <a:solidFill>
                  <a:srgbClr val="FFFF00"/>
                </a:solidFill>
                <a:latin typeface="Arial" panose="020B0604020202020204" pitchFamily="34" charset="0"/>
                <a:cs typeface="Arial" panose="020B0604020202020204" pitchFamily="34" charset="0"/>
              </a:rPr>
              <a:t>hospitals </a:t>
            </a:r>
            <a:r>
              <a:rPr lang="en-US" spc="-40" dirty="0" smtClean="0">
                <a:solidFill>
                  <a:srgbClr val="FFFF00"/>
                </a:solidFill>
                <a:latin typeface="Arial" panose="020B0604020202020204" pitchFamily="34" charset="0"/>
                <a:cs typeface="Arial" panose="020B0604020202020204" pitchFamily="34" charset="0"/>
              </a:rPr>
              <a:t>ambulance </a:t>
            </a:r>
            <a:r>
              <a:rPr lang="en-US" spc="-55" dirty="0" smtClean="0">
                <a:solidFill>
                  <a:srgbClr val="FFFF00"/>
                </a:solidFill>
                <a:latin typeface="Arial" panose="020B0604020202020204" pitchFamily="34" charset="0"/>
                <a:cs typeface="Arial" panose="020B0604020202020204" pitchFamily="34" charset="0"/>
              </a:rPr>
              <a:t>numbers</a:t>
            </a:r>
          </a:p>
          <a:p>
            <a:pPr marL="298450" marR="5080" indent="-285750">
              <a:lnSpc>
                <a:spcPct val="92200"/>
              </a:lnSpc>
              <a:spcBef>
                <a:spcPts val="114"/>
              </a:spcBef>
              <a:buFont typeface="Wingdings" panose="05000000000000000000" pitchFamily="2" charset="2"/>
              <a:buChar char="ü"/>
            </a:pPr>
            <a:r>
              <a:rPr lang="en-US" spc="-80" dirty="0">
                <a:solidFill>
                  <a:srgbClr val="FFFF00"/>
                </a:solidFill>
                <a:latin typeface="Arial" panose="020B0604020202020204" pitchFamily="34" charset="0"/>
                <a:cs typeface="Arial" panose="020B0604020202020204" pitchFamily="34" charset="0"/>
              </a:rPr>
              <a:t>P</a:t>
            </a:r>
            <a:r>
              <a:rPr lang="en-US" spc="-80" dirty="0" smtClean="0">
                <a:solidFill>
                  <a:srgbClr val="FFFF00"/>
                </a:solidFill>
                <a:latin typeface="Arial" panose="020B0604020202020204" pitchFamily="34" charset="0"/>
                <a:cs typeface="Arial" panose="020B0604020202020204" pitchFamily="34" charset="0"/>
              </a:rPr>
              <a:t>olice </a:t>
            </a:r>
            <a:r>
              <a:rPr lang="en-US" spc="-50" dirty="0" smtClean="0">
                <a:solidFill>
                  <a:srgbClr val="FFFF00"/>
                </a:solidFill>
                <a:latin typeface="Arial" panose="020B0604020202020204" pitchFamily="34" charset="0"/>
                <a:cs typeface="Arial" panose="020B0604020202020204" pitchFamily="34" charset="0"/>
              </a:rPr>
              <a:t>Stations number</a:t>
            </a:r>
            <a:endParaRPr lang="en-US" spc="-80" dirty="0" smtClean="0">
              <a:solidFill>
                <a:srgbClr val="FFFF00"/>
              </a:solidFill>
              <a:latin typeface="Arial" panose="020B0604020202020204" pitchFamily="34" charset="0"/>
              <a:cs typeface="Arial" panose="020B0604020202020204" pitchFamily="34" charset="0"/>
            </a:endParaRPr>
          </a:p>
          <a:p>
            <a:pPr marL="298450" marR="5080" indent="-285750">
              <a:lnSpc>
                <a:spcPct val="92200"/>
              </a:lnSpc>
              <a:spcBef>
                <a:spcPts val="114"/>
              </a:spcBef>
              <a:buFont typeface="Wingdings" panose="05000000000000000000" pitchFamily="2" charset="2"/>
              <a:buChar char="ü"/>
            </a:pPr>
            <a:r>
              <a:rPr lang="en-US" spc="-60" dirty="0" smtClean="0">
                <a:solidFill>
                  <a:srgbClr val="FFFF00"/>
                </a:solidFill>
                <a:latin typeface="Arial" panose="020B0604020202020204" pitchFamily="34" charset="0"/>
                <a:cs typeface="Arial" panose="020B0604020202020204" pitchFamily="34" charset="0"/>
              </a:rPr>
              <a:t>Firebregade</a:t>
            </a:r>
            <a:r>
              <a:rPr lang="en-US" spc="-60" dirty="0" smtClean="0">
                <a:solidFill>
                  <a:srgbClr val="FFFF00"/>
                </a:solidFill>
                <a:latin typeface="Arial" panose="020B0604020202020204" pitchFamily="34" charset="0"/>
                <a:cs typeface="Arial" panose="020B0604020202020204" pitchFamily="34" charset="0"/>
              </a:rPr>
              <a:t> number</a:t>
            </a:r>
          </a:p>
          <a:p>
            <a:pPr marL="298450" marR="5080" indent="-285750">
              <a:lnSpc>
                <a:spcPct val="92200"/>
              </a:lnSpc>
              <a:spcBef>
                <a:spcPts val="114"/>
              </a:spcBef>
              <a:buFont typeface="Wingdings" panose="05000000000000000000" pitchFamily="2" charset="2"/>
              <a:buChar char="ü"/>
            </a:pPr>
            <a:r>
              <a:rPr lang="en-US" spc="-60" dirty="0" smtClean="0">
                <a:solidFill>
                  <a:srgbClr val="FFFF00"/>
                </a:solidFill>
                <a:latin typeface="Arial" panose="020B0604020202020204" pitchFamily="34" charset="0"/>
                <a:cs typeface="Arial" panose="020B0604020202020204" pitchFamily="34" charset="0"/>
              </a:rPr>
              <a:t>Apart from this admin can update or delete the numbers accordingly.</a:t>
            </a:r>
          </a:p>
          <a:p>
            <a:pPr marL="12700" marR="5080">
              <a:lnSpc>
                <a:spcPct val="92200"/>
              </a:lnSpc>
              <a:spcBef>
                <a:spcPts val="114"/>
              </a:spcBef>
            </a:pPr>
            <a:endParaRPr lang="en-US" spc="-60" dirty="0">
              <a:solidFill>
                <a:srgbClr val="FFFF00"/>
              </a:solidFill>
              <a:latin typeface="Arial" panose="020B0604020202020204" pitchFamily="34" charset="0"/>
              <a:cs typeface="Arial" panose="020B0604020202020204" pitchFamily="34" charset="0"/>
            </a:endParaRPr>
          </a:p>
          <a:p>
            <a:pPr marL="12700" marR="5080">
              <a:lnSpc>
                <a:spcPct val="92200"/>
              </a:lnSpc>
              <a:spcBef>
                <a:spcPts val="114"/>
              </a:spcBef>
            </a:pPr>
            <a:r>
              <a:rPr lang="en-US" b="1" spc="-60" dirty="0" smtClean="0">
                <a:solidFill>
                  <a:srgbClr val="C529D1"/>
                </a:solidFill>
                <a:latin typeface="Arial" panose="020B0604020202020204" pitchFamily="34" charset="0"/>
                <a:cs typeface="Arial" panose="020B0604020202020204" pitchFamily="34" charset="0"/>
              </a:rPr>
              <a:t>11)Profile-</a:t>
            </a:r>
          </a:p>
          <a:p>
            <a:pPr marL="12700" marR="5080">
              <a:lnSpc>
                <a:spcPct val="92200"/>
              </a:lnSpc>
              <a:spcBef>
                <a:spcPts val="114"/>
              </a:spcBef>
            </a:pPr>
            <a:r>
              <a:rPr lang="en-US" spc="-60" dirty="0" smtClean="0">
                <a:solidFill>
                  <a:srgbClr val="FFFF00"/>
                </a:solidFill>
                <a:latin typeface="Arial" panose="020B0604020202020204" pitchFamily="34" charset="0"/>
                <a:cs typeface="Arial" panose="020B0604020202020204" pitchFamily="34" charset="0"/>
              </a:rPr>
              <a:t>Admin can change his/her password from here.</a:t>
            </a:r>
          </a:p>
          <a:p>
            <a:pPr marL="12700" marR="5080">
              <a:lnSpc>
                <a:spcPct val="92200"/>
              </a:lnSpc>
              <a:spcBef>
                <a:spcPts val="114"/>
              </a:spcBef>
            </a:pPr>
            <a:endParaRPr lang="en-US" spc="-60" dirty="0">
              <a:solidFill>
                <a:srgbClr val="FFFF00"/>
              </a:solidFill>
              <a:latin typeface="Arial" panose="020B0604020202020204" pitchFamily="34" charset="0"/>
              <a:cs typeface="Arial" panose="020B0604020202020204" pitchFamily="34" charset="0"/>
            </a:endParaRPr>
          </a:p>
          <a:p>
            <a:pPr marL="12700" marR="5080">
              <a:lnSpc>
                <a:spcPct val="92200"/>
              </a:lnSpc>
              <a:spcBef>
                <a:spcPts val="114"/>
              </a:spcBef>
            </a:pPr>
            <a:r>
              <a:rPr lang="en-US" b="1" spc="-60" dirty="0" smtClean="0">
                <a:solidFill>
                  <a:srgbClr val="C529D1"/>
                </a:solidFill>
                <a:latin typeface="Arial" panose="020B0604020202020204" pitchFamily="34" charset="0"/>
                <a:cs typeface="Arial" panose="020B0604020202020204" pitchFamily="34" charset="0"/>
              </a:rPr>
              <a:t>12)Logout-</a:t>
            </a:r>
          </a:p>
          <a:p>
            <a:pPr marL="12700" marR="5080">
              <a:lnSpc>
                <a:spcPct val="92200"/>
              </a:lnSpc>
              <a:spcBef>
                <a:spcPts val="114"/>
              </a:spcBef>
            </a:pPr>
            <a:r>
              <a:rPr lang="en-US" spc="-60" dirty="0" smtClean="0">
                <a:solidFill>
                  <a:srgbClr val="FFFF00"/>
                </a:solidFill>
                <a:latin typeface="Arial" panose="020B0604020202020204" pitchFamily="34" charset="0"/>
                <a:cs typeface="Arial" panose="020B0604020202020204" pitchFamily="34" charset="0"/>
              </a:rPr>
              <a:t>Admin can logout from here to exit the Admin Dashboard Page.</a:t>
            </a:r>
            <a:endParaRPr lang="en-US" dirty="0" smtClean="0">
              <a:solidFill>
                <a:srgbClr val="FFFF00"/>
              </a:solidFill>
              <a:latin typeface="Arial" panose="020B0604020202020204" pitchFamily="34" charset="0"/>
              <a:cs typeface="Arial" panose="020B0604020202020204" pitchFamily="34" charset="0"/>
            </a:endParaRPr>
          </a:p>
          <a:p>
            <a:pPr marL="12066">
              <a:lnSpc>
                <a:spcPts val="2490"/>
              </a:lnSpc>
              <a:spcBef>
                <a:spcPts val="125"/>
              </a:spcBef>
              <a:buSzPct val="95348"/>
              <a:tabLst>
                <a:tab pos="243204" algn="l"/>
              </a:tabLst>
            </a:pPr>
            <a:endParaRPr lang="en-US" dirty="0" smtClean="0">
              <a:solidFill>
                <a:srgbClr val="FFFF00"/>
              </a:solidFill>
              <a:latin typeface="Arial" panose="020B0604020202020204" pitchFamily="34" charset="0"/>
              <a:cs typeface="Arial" panose="020B0604020202020204" pitchFamily="34" charset="0"/>
            </a:endParaRPr>
          </a:p>
          <a:p>
            <a:pPr marL="12066">
              <a:lnSpc>
                <a:spcPts val="2490"/>
              </a:lnSpc>
              <a:spcBef>
                <a:spcPts val="125"/>
              </a:spcBef>
              <a:buSzPct val="95348"/>
              <a:tabLst>
                <a:tab pos="243204" algn="l"/>
              </a:tabLst>
            </a:pPr>
            <a:endParaRPr lang="en-US" b="1" dirty="0" smtClean="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04562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
            <a:ext cx="11582400" cy="6477000"/>
          </a:xfrm>
          <a:prstGeom prst="rect">
            <a:avLst/>
          </a:prstGeom>
        </p:spPr>
      </p:pic>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10363200" cy="492443"/>
          </a:xfrm>
        </p:spPr>
        <p:txBody>
          <a:bodyPr/>
          <a:lstStyle/>
          <a:p>
            <a:pPr algn="ctr"/>
            <a:r>
              <a:rPr lang="en-IN" sz="3200" dirty="0" smtClean="0">
                <a:latin typeface="Algerian" panose="04020705040A02060702" pitchFamily="82" charset="0"/>
              </a:rPr>
              <a:t>User Create Account</a:t>
            </a:r>
            <a:endParaRPr lang="en-IN" sz="3200" dirty="0">
              <a:latin typeface="Algerian" panose="04020705040A02060702" pitchFamily="82" charset="0"/>
            </a:endParaRPr>
          </a:p>
        </p:txBody>
      </p:sp>
      <p:sp>
        <p:nvSpPr>
          <p:cNvPr id="3" name="Subtitle 2"/>
          <p:cNvSpPr>
            <a:spLocks noGrp="1"/>
          </p:cNvSpPr>
          <p:nvPr>
            <p:ph type="subTitle" idx="4"/>
          </p:nvPr>
        </p:nvSpPr>
        <p:spPr>
          <a:xfrm>
            <a:off x="838200" y="1219200"/>
            <a:ext cx="10363200" cy="2154436"/>
          </a:xfrm>
        </p:spPr>
        <p:txBody>
          <a:bodyPr/>
          <a:lstStyle/>
          <a:p>
            <a:r>
              <a:rPr lang="en-IN" sz="2000" dirty="0" smtClean="0">
                <a:solidFill>
                  <a:srgbClr val="FFFF00"/>
                </a:solidFill>
                <a:latin typeface="Arial" panose="020B0604020202020204" pitchFamily="34" charset="0"/>
                <a:cs typeface="Arial" panose="020B0604020202020204" pitchFamily="34" charset="0"/>
              </a:rPr>
              <a:t>New user can register himself from this page. It takes details like-</a:t>
            </a:r>
          </a:p>
          <a:p>
            <a:pPr marL="342900" indent="-342900">
              <a:buFont typeface="Wingdings" panose="05000000000000000000" pitchFamily="2" charset="2"/>
              <a:buChar char="ü"/>
            </a:pPr>
            <a:r>
              <a:rPr lang="en-IN" sz="2000" dirty="0" smtClean="0">
                <a:solidFill>
                  <a:srgbClr val="FFFF00"/>
                </a:solidFill>
                <a:latin typeface="Arial" panose="020B0604020202020204" pitchFamily="34" charset="0"/>
                <a:cs typeface="Arial" panose="020B0604020202020204" pitchFamily="34" charset="0"/>
              </a:rPr>
              <a:t>User’s Full Name</a:t>
            </a:r>
          </a:p>
          <a:p>
            <a:pPr marL="342900" indent="-342900">
              <a:buFont typeface="Wingdings" panose="05000000000000000000" pitchFamily="2" charset="2"/>
              <a:buChar char="ü"/>
            </a:pPr>
            <a:r>
              <a:rPr lang="en-IN" sz="2000" dirty="0" smtClean="0">
                <a:solidFill>
                  <a:srgbClr val="FFFF00"/>
                </a:solidFill>
                <a:latin typeface="Arial" panose="020B0604020202020204" pitchFamily="34" charset="0"/>
                <a:cs typeface="Arial" panose="020B0604020202020204" pitchFamily="34" charset="0"/>
              </a:rPr>
              <a:t>Contact Number </a:t>
            </a:r>
          </a:p>
          <a:p>
            <a:pPr marL="342900" indent="-342900">
              <a:buFont typeface="Wingdings" panose="05000000000000000000" pitchFamily="2" charset="2"/>
              <a:buChar char="ü"/>
            </a:pPr>
            <a:r>
              <a:rPr lang="en-IN" sz="2000" dirty="0" smtClean="0">
                <a:solidFill>
                  <a:srgbClr val="FFFF00"/>
                </a:solidFill>
                <a:latin typeface="Arial" panose="020B0604020202020204" pitchFamily="34" charset="0"/>
                <a:cs typeface="Arial" panose="020B0604020202020204" pitchFamily="34" charset="0"/>
              </a:rPr>
              <a:t>Email Address</a:t>
            </a:r>
          </a:p>
          <a:p>
            <a:pPr marL="342900" indent="-342900">
              <a:buFont typeface="Wingdings" panose="05000000000000000000" pitchFamily="2" charset="2"/>
              <a:buChar char="ü"/>
            </a:pPr>
            <a:r>
              <a:rPr lang="en-IN" sz="2000" dirty="0" smtClean="0">
                <a:solidFill>
                  <a:srgbClr val="FFFF00"/>
                </a:solidFill>
                <a:latin typeface="Arial" panose="020B0604020202020204" pitchFamily="34" charset="0"/>
                <a:cs typeface="Arial" panose="020B0604020202020204" pitchFamily="34" charset="0"/>
              </a:rPr>
              <a:t>Password</a:t>
            </a:r>
          </a:p>
          <a:p>
            <a:r>
              <a:rPr lang="en-IN" sz="2000" dirty="0" smtClean="0">
                <a:solidFill>
                  <a:srgbClr val="FFFF00"/>
                </a:solidFill>
                <a:latin typeface="Arial" panose="020B0604020202020204" pitchFamily="34" charset="0"/>
                <a:cs typeface="Arial" panose="020B0604020202020204" pitchFamily="34" charset="0"/>
              </a:rPr>
              <a:t>After providing this details the user can register and log on from user dashboard page by entering correct email address and password.</a:t>
            </a:r>
          </a:p>
        </p:txBody>
      </p:sp>
    </p:spTree>
    <p:extLst>
      <p:ext uri="{BB962C8B-B14F-4D97-AF65-F5344CB8AC3E}">
        <p14:creationId xmlns:p14="http://schemas.microsoft.com/office/powerpoint/2010/main" val="23073391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5775" y="371475"/>
            <a:ext cx="11001375" cy="5057775"/>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664844" y="5495290"/>
            <a:ext cx="9778365" cy="875240"/>
          </a:xfrm>
          <a:prstGeom prst="rect">
            <a:avLst/>
          </a:prstGeom>
        </p:spPr>
        <p:txBody>
          <a:bodyPr vert="horz" wrap="square" lIns="0" tIns="15875" rIns="0" bIns="0" rtlCol="0">
            <a:spAutoFit/>
          </a:bodyPr>
          <a:lstStyle/>
          <a:p>
            <a:pPr marL="469900" indent="-457834">
              <a:lnSpc>
                <a:spcPts val="2290"/>
              </a:lnSpc>
              <a:spcBef>
                <a:spcPts val="125"/>
              </a:spcBef>
              <a:buFont typeface="Wingdings"/>
              <a:buChar char=""/>
              <a:tabLst>
                <a:tab pos="469900" algn="l"/>
                <a:tab pos="470534" algn="l"/>
              </a:tabLst>
            </a:pPr>
            <a:r>
              <a:rPr lang="en-US" sz="2000" b="1" spc="-85" dirty="0" smtClean="0">
                <a:solidFill>
                  <a:srgbClr val="FF3399"/>
                </a:solidFill>
                <a:uFill>
                  <a:solidFill>
                    <a:srgbClr val="FF3399"/>
                  </a:solidFill>
                </a:uFill>
                <a:latin typeface="Arial" panose="020B0604020202020204" pitchFamily="34" charset="0"/>
                <a:cs typeface="Arial" panose="020B0604020202020204" pitchFamily="34" charset="0"/>
              </a:rPr>
              <a:t>User </a:t>
            </a:r>
            <a:r>
              <a:rPr lang="en-US" sz="2000" b="1" spc="-5" dirty="0" smtClean="0">
                <a:solidFill>
                  <a:srgbClr val="FF3399"/>
                </a:solidFill>
                <a:uFill>
                  <a:solidFill>
                    <a:srgbClr val="FF3399"/>
                  </a:solidFill>
                </a:uFill>
                <a:latin typeface="Arial" panose="020B0604020202020204" pitchFamily="34" charset="0"/>
                <a:cs typeface="Arial" panose="020B0604020202020204" pitchFamily="34" charset="0"/>
              </a:rPr>
              <a:t>login</a:t>
            </a:r>
            <a:r>
              <a:rPr lang="en-US" sz="2000" b="1" spc="-254" dirty="0" smtClean="0">
                <a:solidFill>
                  <a:srgbClr val="FF3399"/>
                </a:solidFill>
                <a:uFill>
                  <a:solidFill>
                    <a:srgbClr val="FF3399"/>
                  </a:solidFill>
                </a:uFill>
                <a:latin typeface="Arial" panose="020B0604020202020204" pitchFamily="34" charset="0"/>
                <a:cs typeface="Arial" panose="020B0604020202020204" pitchFamily="34" charset="0"/>
              </a:rPr>
              <a:t> </a:t>
            </a:r>
            <a:r>
              <a:rPr lang="en-US" sz="2000" b="1" spc="-75" dirty="0" smtClean="0">
                <a:solidFill>
                  <a:srgbClr val="FF3399"/>
                </a:solidFill>
                <a:uFill>
                  <a:solidFill>
                    <a:srgbClr val="FF3399"/>
                  </a:solidFill>
                </a:uFill>
                <a:latin typeface="Arial" panose="020B0604020202020204" pitchFamily="34" charset="0"/>
                <a:cs typeface="Arial" panose="020B0604020202020204" pitchFamily="34" charset="0"/>
              </a:rPr>
              <a:t>page-</a:t>
            </a:r>
            <a:endParaRPr lang="en-US" sz="2000" b="1" dirty="0" smtClean="0">
              <a:latin typeface="Arial" panose="020B0604020202020204" pitchFamily="34" charset="0"/>
              <a:cs typeface="Arial" panose="020B0604020202020204" pitchFamily="34" charset="0"/>
            </a:endParaRPr>
          </a:p>
          <a:p>
            <a:pPr marL="469900">
              <a:lnSpc>
                <a:spcPts val="2180"/>
              </a:lnSpc>
            </a:pPr>
            <a:r>
              <a:rPr lang="en-US" sz="2000" spc="-40" dirty="0" smtClean="0">
                <a:solidFill>
                  <a:srgbClr val="FFFFFF"/>
                </a:solidFill>
                <a:latin typeface="Arial" panose="020B0604020202020204" pitchFamily="34" charset="0"/>
                <a:cs typeface="Arial" panose="020B0604020202020204" pitchFamily="34" charset="0"/>
              </a:rPr>
              <a:t>Existing</a:t>
            </a:r>
            <a:r>
              <a:rPr lang="en-US" sz="2000" spc="-195" dirty="0" smtClean="0">
                <a:solidFill>
                  <a:srgbClr val="FFFFFF"/>
                </a:solidFill>
                <a:latin typeface="Arial" panose="020B0604020202020204" pitchFamily="34" charset="0"/>
                <a:cs typeface="Arial" panose="020B0604020202020204" pitchFamily="34" charset="0"/>
              </a:rPr>
              <a:t> </a:t>
            </a:r>
            <a:r>
              <a:rPr lang="en-US" sz="2000" spc="-85" dirty="0" smtClean="0">
                <a:solidFill>
                  <a:srgbClr val="FFFFFF"/>
                </a:solidFill>
                <a:latin typeface="Arial" panose="020B0604020202020204" pitchFamily="34" charset="0"/>
                <a:cs typeface="Arial" panose="020B0604020202020204" pitchFamily="34" charset="0"/>
              </a:rPr>
              <a:t>user</a:t>
            </a:r>
            <a:r>
              <a:rPr lang="en-US" sz="2000" spc="-130" dirty="0" smtClean="0">
                <a:solidFill>
                  <a:srgbClr val="FFFFFF"/>
                </a:solidFill>
                <a:latin typeface="Arial" panose="020B0604020202020204" pitchFamily="34" charset="0"/>
                <a:cs typeface="Arial" panose="020B0604020202020204" pitchFamily="34" charset="0"/>
              </a:rPr>
              <a:t> </a:t>
            </a:r>
            <a:r>
              <a:rPr lang="en-US" sz="2000" spc="60" dirty="0" smtClean="0">
                <a:solidFill>
                  <a:srgbClr val="FFFFFF"/>
                </a:solidFill>
                <a:latin typeface="Arial" panose="020B0604020202020204" pitchFamily="34" charset="0"/>
                <a:cs typeface="Arial" panose="020B0604020202020204" pitchFamily="34" charset="0"/>
              </a:rPr>
              <a:t>can</a:t>
            </a:r>
            <a:r>
              <a:rPr lang="en-US" sz="2000" spc="-120" dirty="0" smtClean="0">
                <a:solidFill>
                  <a:srgbClr val="FFFFFF"/>
                </a:solidFill>
                <a:latin typeface="Arial" panose="020B0604020202020204" pitchFamily="34" charset="0"/>
                <a:cs typeface="Arial" panose="020B0604020202020204" pitchFamily="34" charset="0"/>
              </a:rPr>
              <a:t> </a:t>
            </a:r>
            <a:r>
              <a:rPr lang="en-US" sz="2000" spc="-5" dirty="0" smtClean="0">
                <a:solidFill>
                  <a:srgbClr val="FFFFFF"/>
                </a:solidFill>
                <a:latin typeface="Arial" panose="020B0604020202020204" pitchFamily="34" charset="0"/>
                <a:cs typeface="Arial" panose="020B0604020202020204" pitchFamily="34" charset="0"/>
              </a:rPr>
              <a:t>login</a:t>
            </a:r>
            <a:r>
              <a:rPr lang="en-US" sz="2000" spc="-270" dirty="0" smtClean="0">
                <a:solidFill>
                  <a:srgbClr val="FFFFFF"/>
                </a:solidFill>
                <a:latin typeface="Arial" panose="020B0604020202020204" pitchFamily="34" charset="0"/>
                <a:cs typeface="Arial" panose="020B0604020202020204" pitchFamily="34" charset="0"/>
              </a:rPr>
              <a:t> </a:t>
            </a:r>
            <a:r>
              <a:rPr lang="en-US" sz="2000" spc="-114" dirty="0" smtClean="0">
                <a:solidFill>
                  <a:srgbClr val="FFFFFF"/>
                </a:solidFill>
                <a:latin typeface="Arial" panose="020B0604020202020204" pitchFamily="34" charset="0"/>
                <a:cs typeface="Arial" panose="020B0604020202020204" pitchFamily="34" charset="0"/>
              </a:rPr>
              <a:t>here</a:t>
            </a:r>
            <a:r>
              <a:rPr lang="en-US" sz="2000" spc="-65" dirty="0" smtClean="0">
                <a:solidFill>
                  <a:srgbClr val="FFFFFF"/>
                </a:solidFill>
                <a:latin typeface="Arial" panose="020B0604020202020204" pitchFamily="34" charset="0"/>
                <a:cs typeface="Arial" panose="020B0604020202020204" pitchFamily="34" charset="0"/>
              </a:rPr>
              <a:t> </a:t>
            </a:r>
            <a:r>
              <a:rPr lang="en-US" sz="2000" spc="-140" dirty="0" smtClean="0">
                <a:solidFill>
                  <a:srgbClr val="FFFFFF"/>
                </a:solidFill>
                <a:latin typeface="Arial" panose="020B0604020202020204" pitchFamily="34" charset="0"/>
                <a:cs typeface="Arial" panose="020B0604020202020204" pitchFamily="34" charset="0"/>
              </a:rPr>
              <a:t>with</a:t>
            </a:r>
            <a:r>
              <a:rPr lang="en-US" sz="2000" spc="-85" dirty="0" smtClean="0">
                <a:solidFill>
                  <a:srgbClr val="FFFFFF"/>
                </a:solidFill>
                <a:latin typeface="Arial" panose="020B0604020202020204" pitchFamily="34" charset="0"/>
                <a:cs typeface="Arial" panose="020B0604020202020204" pitchFamily="34" charset="0"/>
              </a:rPr>
              <a:t> </a:t>
            </a:r>
            <a:r>
              <a:rPr lang="en-US" sz="2000" spc="-65" dirty="0" smtClean="0">
                <a:solidFill>
                  <a:srgbClr val="FFFFFF"/>
                </a:solidFill>
                <a:latin typeface="Arial" panose="020B0604020202020204" pitchFamily="34" charset="0"/>
                <a:cs typeface="Arial" panose="020B0604020202020204" pitchFamily="34" charset="0"/>
              </a:rPr>
              <a:t>correct</a:t>
            </a:r>
            <a:r>
              <a:rPr lang="en-US" sz="2000" spc="-295" dirty="0" smtClean="0">
                <a:solidFill>
                  <a:srgbClr val="FFFFFF"/>
                </a:solidFill>
                <a:latin typeface="Arial" panose="020B0604020202020204" pitchFamily="34" charset="0"/>
                <a:cs typeface="Arial" panose="020B0604020202020204" pitchFamily="34" charset="0"/>
              </a:rPr>
              <a:t> </a:t>
            </a:r>
            <a:r>
              <a:rPr lang="en-US" sz="2000" spc="-20" dirty="0" smtClean="0">
                <a:solidFill>
                  <a:srgbClr val="FFFFFF"/>
                </a:solidFill>
                <a:latin typeface="Arial" panose="020B0604020202020204" pitchFamily="34" charset="0"/>
                <a:cs typeface="Arial" panose="020B0604020202020204" pitchFamily="34" charset="0"/>
              </a:rPr>
              <a:t>username</a:t>
            </a:r>
            <a:r>
              <a:rPr lang="en-US" sz="2000" spc="-220" dirty="0" smtClean="0">
                <a:solidFill>
                  <a:srgbClr val="FFFFFF"/>
                </a:solidFill>
                <a:latin typeface="Arial" panose="020B0604020202020204" pitchFamily="34" charset="0"/>
                <a:cs typeface="Arial" panose="020B0604020202020204" pitchFamily="34" charset="0"/>
              </a:rPr>
              <a:t> </a:t>
            </a:r>
            <a:r>
              <a:rPr lang="en-US" sz="2000" spc="80" dirty="0" smtClean="0">
                <a:solidFill>
                  <a:srgbClr val="FFFFFF"/>
                </a:solidFill>
                <a:latin typeface="Arial" panose="020B0604020202020204" pitchFamily="34" charset="0"/>
                <a:cs typeface="Arial" panose="020B0604020202020204" pitchFamily="34" charset="0"/>
              </a:rPr>
              <a:t>and</a:t>
            </a:r>
            <a:r>
              <a:rPr lang="en-US" sz="2000" spc="-160" dirty="0" smtClean="0">
                <a:solidFill>
                  <a:srgbClr val="FFFFFF"/>
                </a:solidFill>
                <a:latin typeface="Arial" panose="020B0604020202020204" pitchFamily="34" charset="0"/>
                <a:cs typeface="Arial" panose="020B0604020202020204" pitchFamily="34" charset="0"/>
              </a:rPr>
              <a:t> </a:t>
            </a:r>
            <a:r>
              <a:rPr lang="en-US" sz="2000" spc="-45" dirty="0" smtClean="0">
                <a:solidFill>
                  <a:srgbClr val="FFFFFF"/>
                </a:solidFill>
                <a:latin typeface="Arial" panose="020B0604020202020204" pitchFamily="34" charset="0"/>
                <a:cs typeface="Arial" panose="020B0604020202020204" pitchFamily="34" charset="0"/>
              </a:rPr>
              <a:t>password to login in user dashboard page .</a:t>
            </a: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04775"/>
            <a:ext cx="11439525" cy="6448425"/>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125" y="146367"/>
            <a:ext cx="10605770" cy="6669133"/>
          </a:xfrm>
          <a:prstGeom prst="rect">
            <a:avLst/>
          </a:prstGeom>
        </p:spPr>
        <p:txBody>
          <a:bodyPr vert="horz" wrap="square" lIns="0" tIns="15875" rIns="0" bIns="0" rtlCol="0">
            <a:spAutoFit/>
          </a:bodyPr>
          <a:lstStyle/>
          <a:p>
            <a:pPr marL="12700">
              <a:lnSpc>
                <a:spcPts val="2290"/>
              </a:lnSpc>
              <a:spcBef>
                <a:spcPts val="125"/>
              </a:spcBef>
            </a:pPr>
            <a:r>
              <a:rPr lang="en-US" sz="2000" spc="-85" dirty="0" smtClean="0">
                <a:solidFill>
                  <a:srgbClr val="FFFF00"/>
                </a:solidFill>
                <a:uFill>
                  <a:solidFill>
                    <a:srgbClr val="FF3399"/>
                  </a:solidFill>
                </a:uFill>
                <a:latin typeface="Arial" panose="020B0604020202020204" pitchFamily="34" charset="0"/>
                <a:cs typeface="Arial" panose="020B0604020202020204" pitchFamily="34" charset="0"/>
              </a:rPr>
              <a:t>User </a:t>
            </a:r>
            <a:r>
              <a:rPr lang="en-US" sz="2000" spc="-25" dirty="0" smtClean="0">
                <a:solidFill>
                  <a:srgbClr val="FFFF00"/>
                </a:solidFill>
                <a:uFill>
                  <a:solidFill>
                    <a:srgbClr val="FF3399"/>
                  </a:solidFill>
                </a:uFill>
                <a:latin typeface="Arial" panose="020B0604020202020204" pitchFamily="34" charset="0"/>
                <a:cs typeface="Arial" panose="020B0604020202020204" pitchFamily="34" charset="0"/>
              </a:rPr>
              <a:t>dashboard </a:t>
            </a:r>
            <a:r>
              <a:rPr lang="en-US" sz="2000" spc="-70" dirty="0" smtClean="0">
                <a:solidFill>
                  <a:srgbClr val="FFFF00"/>
                </a:solidFill>
                <a:uFill>
                  <a:solidFill>
                    <a:srgbClr val="FF3399"/>
                  </a:solidFill>
                </a:uFill>
                <a:latin typeface="Arial" panose="020B0604020202020204" pitchFamily="34" charset="0"/>
                <a:cs typeface="Arial" panose="020B0604020202020204" pitchFamily="34" charset="0"/>
              </a:rPr>
              <a:t>page</a:t>
            </a:r>
            <a:r>
              <a:rPr lang="en-US" sz="2000" spc="-340" dirty="0" smtClean="0">
                <a:solidFill>
                  <a:srgbClr val="FFFF00"/>
                </a:solidFill>
                <a:uFill>
                  <a:solidFill>
                    <a:srgbClr val="FF3399"/>
                  </a:solidFill>
                </a:uFill>
                <a:latin typeface="Arial" panose="020B0604020202020204" pitchFamily="34" charset="0"/>
                <a:cs typeface="Arial" panose="020B0604020202020204" pitchFamily="34" charset="0"/>
              </a:rPr>
              <a:t> </a:t>
            </a:r>
            <a:r>
              <a:rPr lang="en-US" sz="2000" spc="290" dirty="0" smtClean="0">
                <a:solidFill>
                  <a:srgbClr val="FFFF00"/>
                </a:solidFill>
                <a:uFill>
                  <a:solidFill>
                    <a:srgbClr val="FF3399"/>
                  </a:solidFill>
                </a:uFill>
                <a:latin typeface="Arial" panose="020B0604020202020204" pitchFamily="34" charset="0"/>
                <a:cs typeface="Arial" panose="020B0604020202020204" pitchFamily="34" charset="0"/>
              </a:rPr>
              <a:t>–</a:t>
            </a:r>
            <a:endParaRPr lang="en-US" sz="2000" dirty="0" smtClean="0">
              <a:solidFill>
                <a:srgbClr val="FFFF00"/>
              </a:solidFill>
              <a:latin typeface="Arial" panose="020B0604020202020204" pitchFamily="34" charset="0"/>
              <a:cs typeface="Arial" panose="020B0604020202020204" pitchFamily="34" charset="0"/>
            </a:endParaRPr>
          </a:p>
          <a:p>
            <a:pPr marL="12700">
              <a:lnSpc>
                <a:spcPts val="2290"/>
              </a:lnSpc>
            </a:pPr>
            <a:r>
              <a:rPr lang="en-US" sz="2000" spc="-100" dirty="0" smtClean="0">
                <a:solidFill>
                  <a:srgbClr val="FFFF00"/>
                </a:solidFill>
                <a:latin typeface="Arial" panose="020B0604020202020204" pitchFamily="34" charset="0"/>
                <a:cs typeface="Arial" panose="020B0604020202020204" pitchFamily="34" charset="0"/>
              </a:rPr>
              <a:t>After</a:t>
            </a:r>
            <a:r>
              <a:rPr lang="en-US" sz="2000" spc="-220" dirty="0" smtClean="0">
                <a:solidFill>
                  <a:srgbClr val="FFFF00"/>
                </a:solidFill>
                <a:latin typeface="Arial" panose="020B0604020202020204" pitchFamily="34" charset="0"/>
                <a:cs typeface="Arial" panose="020B0604020202020204" pitchFamily="34" charset="0"/>
              </a:rPr>
              <a:t> </a:t>
            </a:r>
            <a:r>
              <a:rPr lang="en-US" sz="2000" spc="-105" dirty="0" smtClean="0">
                <a:solidFill>
                  <a:srgbClr val="FFFF00"/>
                </a:solidFill>
                <a:latin typeface="Arial" panose="020B0604020202020204" pitchFamily="34" charset="0"/>
                <a:cs typeface="Arial" panose="020B0604020202020204" pitchFamily="34" charset="0"/>
              </a:rPr>
              <a:t>successfully</a:t>
            </a:r>
            <a:r>
              <a:rPr lang="en-US" sz="2000" spc="-360" dirty="0" smtClean="0">
                <a:solidFill>
                  <a:srgbClr val="FFFF00"/>
                </a:solidFill>
                <a:latin typeface="Arial" panose="020B0604020202020204" pitchFamily="34" charset="0"/>
                <a:cs typeface="Arial" panose="020B0604020202020204" pitchFamily="34" charset="0"/>
              </a:rPr>
              <a:t>  </a:t>
            </a:r>
            <a:r>
              <a:rPr lang="en-US" sz="2000" spc="20" dirty="0" smtClean="0">
                <a:solidFill>
                  <a:srgbClr val="FFFF00"/>
                </a:solidFill>
                <a:latin typeface="Arial" panose="020B0604020202020204" pitchFamily="34" charset="0"/>
                <a:cs typeface="Arial" panose="020B0604020202020204" pitchFamily="34" charset="0"/>
              </a:rPr>
              <a:t>logging</a:t>
            </a:r>
            <a:r>
              <a:rPr lang="en-US" sz="2000" spc="-350" dirty="0" smtClean="0">
                <a:solidFill>
                  <a:srgbClr val="FFFF00"/>
                </a:solidFill>
                <a:latin typeface="Arial" panose="020B0604020202020204" pitchFamily="34" charset="0"/>
                <a:cs typeface="Arial" panose="020B0604020202020204" pitchFamily="34" charset="0"/>
              </a:rPr>
              <a:t> </a:t>
            </a:r>
            <a:r>
              <a:rPr lang="en-US" sz="2000" spc="15" dirty="0" smtClean="0">
                <a:solidFill>
                  <a:srgbClr val="FFFF00"/>
                </a:solidFill>
                <a:latin typeface="Arial" panose="020B0604020202020204" pitchFamily="34" charset="0"/>
                <a:cs typeface="Arial" panose="020B0604020202020204" pitchFamily="34" charset="0"/>
              </a:rPr>
              <a:t>in</a:t>
            </a:r>
            <a:r>
              <a:rPr lang="en-US" sz="2000" spc="-50" dirty="0" smtClean="0">
                <a:solidFill>
                  <a:srgbClr val="FFFF00"/>
                </a:solidFill>
                <a:latin typeface="Arial" panose="020B0604020202020204" pitchFamily="34" charset="0"/>
                <a:cs typeface="Arial" panose="020B0604020202020204" pitchFamily="34" charset="0"/>
              </a:rPr>
              <a:t> </a:t>
            </a:r>
            <a:r>
              <a:rPr lang="en-US" sz="2000" spc="-170" dirty="0" smtClean="0">
                <a:solidFill>
                  <a:srgbClr val="FFFF00"/>
                </a:solidFill>
                <a:latin typeface="Arial" panose="020B0604020202020204" pitchFamily="34" charset="0"/>
                <a:cs typeface="Arial" panose="020B0604020202020204" pitchFamily="34" charset="0"/>
              </a:rPr>
              <a:t>the</a:t>
            </a:r>
            <a:r>
              <a:rPr lang="en-US" sz="2000" spc="-75" dirty="0" smtClean="0">
                <a:solidFill>
                  <a:srgbClr val="FFFF00"/>
                </a:solidFill>
                <a:latin typeface="Arial" panose="020B0604020202020204" pitchFamily="34" charset="0"/>
                <a:cs typeface="Arial" panose="020B0604020202020204" pitchFamily="34" charset="0"/>
              </a:rPr>
              <a:t> </a:t>
            </a:r>
            <a:r>
              <a:rPr lang="en-US" sz="2000" spc="-85" dirty="0" smtClean="0">
                <a:solidFill>
                  <a:srgbClr val="FFFF00"/>
                </a:solidFill>
                <a:latin typeface="Arial" panose="020B0604020202020204" pitchFamily="34" charset="0"/>
                <a:cs typeface="Arial" panose="020B0604020202020204" pitchFamily="34" charset="0"/>
              </a:rPr>
              <a:t>user</a:t>
            </a:r>
            <a:r>
              <a:rPr lang="en-US" sz="2000" spc="-135" dirty="0" smtClean="0">
                <a:solidFill>
                  <a:srgbClr val="FFFF00"/>
                </a:solidFill>
                <a:latin typeface="Arial" panose="020B0604020202020204" pitchFamily="34" charset="0"/>
                <a:cs typeface="Arial" panose="020B0604020202020204" pitchFamily="34" charset="0"/>
              </a:rPr>
              <a:t> </a:t>
            </a:r>
            <a:r>
              <a:rPr lang="en-US" sz="2000" spc="-25" dirty="0" smtClean="0">
                <a:solidFill>
                  <a:srgbClr val="FFFF00"/>
                </a:solidFill>
                <a:latin typeface="Arial" panose="020B0604020202020204" pitchFamily="34" charset="0"/>
                <a:cs typeface="Arial" panose="020B0604020202020204" pitchFamily="34" charset="0"/>
              </a:rPr>
              <a:t>dashboard</a:t>
            </a:r>
            <a:r>
              <a:rPr lang="en-US" sz="2000" spc="-240" dirty="0" smtClean="0">
                <a:solidFill>
                  <a:srgbClr val="FFFF00"/>
                </a:solidFill>
                <a:latin typeface="Arial" panose="020B0604020202020204" pitchFamily="34" charset="0"/>
                <a:cs typeface="Arial" panose="020B0604020202020204" pitchFamily="34" charset="0"/>
              </a:rPr>
              <a:t> </a:t>
            </a:r>
            <a:r>
              <a:rPr lang="en-US" sz="2000" spc="-145" dirty="0" smtClean="0">
                <a:solidFill>
                  <a:srgbClr val="FFFF00"/>
                </a:solidFill>
                <a:latin typeface="Arial" panose="020B0604020202020204" pitchFamily="34" charset="0"/>
                <a:cs typeface="Arial" panose="020B0604020202020204" pitchFamily="34" charset="0"/>
              </a:rPr>
              <a:t>it</a:t>
            </a:r>
            <a:r>
              <a:rPr lang="en-US" sz="2000" spc="-80" dirty="0" smtClean="0">
                <a:solidFill>
                  <a:srgbClr val="FFFF00"/>
                </a:solidFill>
                <a:latin typeface="Arial" panose="020B0604020202020204" pitchFamily="34" charset="0"/>
                <a:cs typeface="Arial" panose="020B0604020202020204" pitchFamily="34" charset="0"/>
              </a:rPr>
              <a:t> </a:t>
            </a:r>
            <a:r>
              <a:rPr lang="en-US" sz="2000" dirty="0" smtClean="0">
                <a:solidFill>
                  <a:srgbClr val="FFFF00"/>
                </a:solidFill>
                <a:latin typeface="Arial" panose="020B0604020202020204" pitchFamily="34" charset="0"/>
                <a:cs typeface="Arial" panose="020B0604020202020204" pitchFamily="34" charset="0"/>
              </a:rPr>
              <a:t>has</a:t>
            </a:r>
          </a:p>
          <a:p>
            <a:pPr>
              <a:lnSpc>
                <a:spcPct val="100000"/>
              </a:lnSpc>
            </a:pPr>
            <a:endParaRPr lang="en-US" sz="2200" dirty="0" smtClean="0">
              <a:solidFill>
                <a:srgbClr val="FFFF00"/>
              </a:solidFill>
              <a:latin typeface="Arial" panose="020B0604020202020204" pitchFamily="34" charset="0"/>
              <a:cs typeface="Arial" panose="020B0604020202020204" pitchFamily="34" charset="0"/>
            </a:endParaRPr>
          </a:p>
          <a:p>
            <a:pPr marL="12066">
              <a:lnSpc>
                <a:spcPts val="2290"/>
              </a:lnSpc>
              <a:spcBef>
                <a:spcPts val="1505"/>
              </a:spcBef>
              <a:buSzPct val="95000"/>
              <a:tabLst>
                <a:tab pos="227329" algn="l"/>
              </a:tabLst>
            </a:pPr>
            <a:r>
              <a:rPr lang="en-US" sz="2000" b="1" spc="-70" dirty="0" smtClean="0">
                <a:solidFill>
                  <a:srgbClr val="C529D1"/>
                </a:solidFill>
                <a:uFill>
                  <a:solidFill>
                    <a:srgbClr val="92D050"/>
                  </a:solidFill>
                </a:uFill>
                <a:latin typeface="Arial" panose="020B0604020202020204" pitchFamily="34" charset="0"/>
                <a:cs typeface="Arial" panose="020B0604020202020204" pitchFamily="34" charset="0"/>
              </a:rPr>
              <a:t>1)Society </a:t>
            </a:r>
            <a:r>
              <a:rPr lang="en-US" sz="2000" b="1" spc="-15" dirty="0" smtClean="0">
                <a:solidFill>
                  <a:srgbClr val="C529D1"/>
                </a:solidFill>
                <a:uFill>
                  <a:solidFill>
                    <a:srgbClr val="92D050"/>
                  </a:solidFill>
                </a:uFill>
                <a:latin typeface="Arial" panose="020B0604020202020204" pitchFamily="34" charset="0"/>
                <a:cs typeface="Arial" panose="020B0604020202020204" pitchFamily="34" charset="0"/>
              </a:rPr>
              <a:t>info</a:t>
            </a:r>
            <a:r>
              <a:rPr lang="en-US" sz="2000" b="1" spc="-200" dirty="0" smtClean="0">
                <a:solidFill>
                  <a:srgbClr val="C529D1"/>
                </a:solidFill>
                <a:uFill>
                  <a:solidFill>
                    <a:srgbClr val="92D050"/>
                  </a:solidFill>
                </a:uFill>
                <a:latin typeface="Arial" panose="020B0604020202020204" pitchFamily="34" charset="0"/>
                <a:cs typeface="Arial" panose="020B0604020202020204" pitchFamily="34" charset="0"/>
              </a:rPr>
              <a:t> </a:t>
            </a:r>
            <a:r>
              <a:rPr lang="en-US" sz="2000" b="1" spc="290" dirty="0" smtClean="0">
                <a:solidFill>
                  <a:srgbClr val="C529D1"/>
                </a:solidFill>
                <a:uFill>
                  <a:solidFill>
                    <a:srgbClr val="92D050"/>
                  </a:solidFill>
                </a:uFill>
                <a:latin typeface="Arial" panose="020B0604020202020204" pitchFamily="34" charset="0"/>
                <a:cs typeface="Arial" panose="020B0604020202020204" pitchFamily="34" charset="0"/>
              </a:rPr>
              <a:t>–</a:t>
            </a:r>
            <a:endParaRPr lang="en-US" sz="2000" b="1" dirty="0" smtClean="0">
              <a:solidFill>
                <a:srgbClr val="C529D1"/>
              </a:solidFill>
              <a:latin typeface="Arial" panose="020B0604020202020204" pitchFamily="34" charset="0"/>
              <a:cs typeface="Arial" panose="020B0604020202020204" pitchFamily="34" charset="0"/>
            </a:endParaRPr>
          </a:p>
          <a:p>
            <a:pPr marL="12700">
              <a:lnSpc>
                <a:spcPts val="2290"/>
              </a:lnSpc>
            </a:pPr>
            <a:r>
              <a:rPr lang="en-US" sz="2000" spc="-114" dirty="0" smtClean="0">
                <a:solidFill>
                  <a:srgbClr val="FFFF00"/>
                </a:solidFill>
                <a:latin typeface="Arial" panose="020B0604020202020204" pitchFamily="34" charset="0"/>
                <a:cs typeface="Arial" panose="020B0604020202020204" pitchFamily="34" charset="0"/>
              </a:rPr>
              <a:t>Here</a:t>
            </a:r>
            <a:r>
              <a:rPr lang="en-US" sz="2000" spc="-150" dirty="0" smtClean="0">
                <a:solidFill>
                  <a:srgbClr val="FFFF00"/>
                </a:solidFill>
                <a:latin typeface="Arial" panose="020B0604020202020204" pitchFamily="34" charset="0"/>
                <a:cs typeface="Arial" panose="020B0604020202020204" pitchFamily="34" charset="0"/>
              </a:rPr>
              <a:t> </a:t>
            </a:r>
            <a:r>
              <a:rPr lang="en-US" sz="2000" spc="-85" dirty="0" smtClean="0">
                <a:solidFill>
                  <a:srgbClr val="FFFF00"/>
                </a:solidFill>
                <a:latin typeface="Arial" panose="020B0604020202020204" pitchFamily="34" charset="0"/>
                <a:cs typeface="Arial" panose="020B0604020202020204" pitchFamily="34" charset="0"/>
              </a:rPr>
              <a:t>user</a:t>
            </a:r>
            <a:r>
              <a:rPr lang="en-US" sz="2000" spc="-135" dirty="0" smtClean="0">
                <a:solidFill>
                  <a:srgbClr val="FFFF00"/>
                </a:solidFill>
                <a:latin typeface="Arial" panose="020B0604020202020204" pitchFamily="34" charset="0"/>
                <a:cs typeface="Arial" panose="020B0604020202020204" pitchFamily="34" charset="0"/>
              </a:rPr>
              <a:t> </a:t>
            </a:r>
            <a:r>
              <a:rPr lang="en-US" sz="2000" spc="60" dirty="0" smtClean="0">
                <a:solidFill>
                  <a:srgbClr val="FFFF00"/>
                </a:solidFill>
                <a:latin typeface="Arial" panose="020B0604020202020204" pitchFamily="34" charset="0"/>
                <a:cs typeface="Arial" panose="020B0604020202020204" pitchFamily="34" charset="0"/>
              </a:rPr>
              <a:t>can</a:t>
            </a:r>
            <a:r>
              <a:rPr lang="en-US" sz="2000" spc="-125" dirty="0" smtClean="0">
                <a:solidFill>
                  <a:srgbClr val="FFFF00"/>
                </a:solidFill>
                <a:latin typeface="Arial" panose="020B0604020202020204" pitchFamily="34" charset="0"/>
                <a:cs typeface="Arial" panose="020B0604020202020204" pitchFamily="34" charset="0"/>
              </a:rPr>
              <a:t> </a:t>
            </a:r>
            <a:r>
              <a:rPr lang="en-US" sz="2000" spc="-85" dirty="0" smtClean="0">
                <a:solidFill>
                  <a:srgbClr val="FFFF00"/>
                </a:solidFill>
                <a:latin typeface="Arial" panose="020B0604020202020204" pitchFamily="34" charset="0"/>
                <a:cs typeface="Arial" panose="020B0604020202020204" pitchFamily="34" charset="0"/>
              </a:rPr>
              <a:t>view</a:t>
            </a:r>
            <a:r>
              <a:rPr lang="en-US" sz="2000" spc="-105" dirty="0" smtClean="0">
                <a:solidFill>
                  <a:srgbClr val="FFFF00"/>
                </a:solidFill>
                <a:latin typeface="Arial" panose="020B0604020202020204" pitchFamily="34" charset="0"/>
                <a:cs typeface="Arial" panose="020B0604020202020204" pitchFamily="34" charset="0"/>
              </a:rPr>
              <a:t> </a:t>
            </a:r>
            <a:r>
              <a:rPr lang="en-US" sz="2000" spc="-170" dirty="0" smtClean="0">
                <a:solidFill>
                  <a:srgbClr val="FFFF00"/>
                </a:solidFill>
                <a:latin typeface="Arial" panose="020B0604020202020204" pitchFamily="34" charset="0"/>
                <a:cs typeface="Arial" panose="020B0604020202020204" pitchFamily="34" charset="0"/>
              </a:rPr>
              <a:t>the</a:t>
            </a:r>
            <a:r>
              <a:rPr lang="en-US" sz="2000" spc="-75" dirty="0" smtClean="0">
                <a:solidFill>
                  <a:srgbClr val="FFFF00"/>
                </a:solidFill>
                <a:latin typeface="Arial" panose="020B0604020202020204" pitchFamily="34" charset="0"/>
                <a:cs typeface="Arial" panose="020B0604020202020204" pitchFamily="34" charset="0"/>
              </a:rPr>
              <a:t> </a:t>
            </a:r>
            <a:r>
              <a:rPr lang="en-US" sz="2000" spc="-105" dirty="0" smtClean="0">
                <a:solidFill>
                  <a:srgbClr val="FFFF00"/>
                </a:solidFill>
                <a:latin typeface="Arial" panose="020B0604020202020204" pitchFamily="34" charset="0"/>
                <a:cs typeface="Arial" panose="020B0604020202020204" pitchFamily="34" charset="0"/>
              </a:rPr>
              <a:t>details</a:t>
            </a:r>
            <a:r>
              <a:rPr lang="en-US" sz="2000" spc="-220" dirty="0" smtClean="0">
                <a:solidFill>
                  <a:srgbClr val="FFFF00"/>
                </a:solidFill>
                <a:latin typeface="Arial" panose="020B0604020202020204" pitchFamily="34" charset="0"/>
                <a:cs typeface="Arial" panose="020B0604020202020204" pitchFamily="34" charset="0"/>
              </a:rPr>
              <a:t> </a:t>
            </a:r>
            <a:r>
              <a:rPr lang="en-US" sz="2000" spc="-110" dirty="0" smtClean="0">
                <a:solidFill>
                  <a:srgbClr val="FFFF00"/>
                </a:solidFill>
                <a:latin typeface="Arial" panose="020B0604020202020204" pitchFamily="34" charset="0"/>
                <a:cs typeface="Arial" panose="020B0604020202020204" pitchFamily="34" charset="0"/>
              </a:rPr>
              <a:t>updated</a:t>
            </a:r>
            <a:r>
              <a:rPr lang="en-US" sz="2000" spc="-85" dirty="0" smtClean="0">
                <a:solidFill>
                  <a:srgbClr val="FFFF00"/>
                </a:solidFill>
                <a:latin typeface="Arial" panose="020B0604020202020204" pitchFamily="34" charset="0"/>
                <a:cs typeface="Arial" panose="020B0604020202020204" pitchFamily="34" charset="0"/>
              </a:rPr>
              <a:t> </a:t>
            </a:r>
            <a:r>
              <a:rPr lang="en-US" sz="2000" spc="-95" dirty="0" smtClean="0">
                <a:solidFill>
                  <a:srgbClr val="FFFF00"/>
                </a:solidFill>
                <a:latin typeface="Arial" panose="020B0604020202020204" pitchFamily="34" charset="0"/>
                <a:cs typeface="Arial" panose="020B0604020202020204" pitchFamily="34" charset="0"/>
              </a:rPr>
              <a:t>by</a:t>
            </a:r>
            <a:r>
              <a:rPr lang="en-US" sz="2000" spc="-60" dirty="0" smtClean="0">
                <a:solidFill>
                  <a:srgbClr val="FFFF00"/>
                </a:solidFill>
                <a:latin typeface="Arial" panose="020B0604020202020204" pitchFamily="34" charset="0"/>
                <a:cs typeface="Arial" panose="020B0604020202020204" pitchFamily="34" charset="0"/>
              </a:rPr>
              <a:t> </a:t>
            </a:r>
            <a:r>
              <a:rPr lang="en-US" sz="2000" spc="50" dirty="0" smtClean="0">
                <a:solidFill>
                  <a:srgbClr val="FFFF00"/>
                </a:solidFill>
                <a:latin typeface="Arial" panose="020B0604020202020204" pitchFamily="34" charset="0"/>
                <a:cs typeface="Arial" panose="020B0604020202020204" pitchFamily="34" charset="0"/>
              </a:rPr>
              <a:t>admin</a:t>
            </a:r>
            <a:r>
              <a:rPr lang="en-US" sz="2000" spc="-125" dirty="0" smtClean="0">
                <a:solidFill>
                  <a:srgbClr val="FFFF00"/>
                </a:solidFill>
                <a:latin typeface="Arial" panose="020B0604020202020204" pitchFamily="34" charset="0"/>
                <a:cs typeface="Arial" panose="020B0604020202020204" pitchFamily="34" charset="0"/>
              </a:rPr>
              <a:t> </a:t>
            </a:r>
            <a:r>
              <a:rPr lang="en-US" sz="2000" spc="10" dirty="0" smtClean="0">
                <a:solidFill>
                  <a:srgbClr val="FFFF00"/>
                </a:solidFill>
                <a:latin typeface="Arial" panose="020B0604020202020204" pitchFamily="34" charset="0"/>
                <a:cs typeface="Arial" panose="020B0604020202020204" pitchFamily="34" charset="0"/>
              </a:rPr>
              <a:t>regarding</a:t>
            </a:r>
            <a:r>
              <a:rPr lang="en-US" sz="2000" spc="-345" dirty="0" smtClean="0">
                <a:solidFill>
                  <a:srgbClr val="FFFF00"/>
                </a:solidFill>
                <a:latin typeface="Arial" panose="020B0604020202020204" pitchFamily="34" charset="0"/>
                <a:cs typeface="Arial" panose="020B0604020202020204" pitchFamily="34" charset="0"/>
              </a:rPr>
              <a:t> </a:t>
            </a:r>
            <a:r>
              <a:rPr lang="en-US" sz="2000" spc="-170" dirty="0" smtClean="0">
                <a:solidFill>
                  <a:srgbClr val="FFFF00"/>
                </a:solidFill>
                <a:latin typeface="Arial" panose="020B0604020202020204" pitchFamily="34" charset="0"/>
                <a:cs typeface="Arial" panose="020B0604020202020204" pitchFamily="34" charset="0"/>
              </a:rPr>
              <a:t>the</a:t>
            </a:r>
            <a:r>
              <a:rPr lang="en-US" sz="2000" spc="-75" dirty="0" smtClean="0">
                <a:solidFill>
                  <a:srgbClr val="FFFF00"/>
                </a:solidFill>
                <a:latin typeface="Arial" panose="020B0604020202020204" pitchFamily="34" charset="0"/>
                <a:cs typeface="Arial" panose="020B0604020202020204" pitchFamily="34" charset="0"/>
              </a:rPr>
              <a:t> </a:t>
            </a:r>
            <a:r>
              <a:rPr lang="en-US" sz="2000" spc="-100" dirty="0" smtClean="0">
                <a:solidFill>
                  <a:srgbClr val="FFFF00"/>
                </a:solidFill>
                <a:latin typeface="Arial" panose="020B0604020202020204" pitchFamily="34" charset="0"/>
                <a:cs typeface="Arial" panose="020B0604020202020204" pitchFamily="34" charset="0"/>
              </a:rPr>
              <a:t>society.</a:t>
            </a:r>
            <a:endParaRPr lang="en-US" sz="2000" dirty="0" smtClean="0">
              <a:solidFill>
                <a:srgbClr val="FFFF00"/>
              </a:solidFill>
              <a:latin typeface="Arial" panose="020B0604020202020204" pitchFamily="34" charset="0"/>
              <a:cs typeface="Arial" panose="020B0604020202020204" pitchFamily="34" charset="0"/>
            </a:endParaRPr>
          </a:p>
          <a:p>
            <a:pPr>
              <a:lnSpc>
                <a:spcPct val="100000"/>
              </a:lnSpc>
              <a:spcBef>
                <a:spcPts val="10"/>
              </a:spcBef>
            </a:pPr>
            <a:endParaRPr lang="en-US" sz="1950" dirty="0" smtClean="0">
              <a:solidFill>
                <a:srgbClr val="FFFF00"/>
              </a:solidFill>
              <a:latin typeface="Arial" panose="020B0604020202020204" pitchFamily="34" charset="0"/>
              <a:cs typeface="Arial" panose="020B0604020202020204" pitchFamily="34" charset="0"/>
            </a:endParaRPr>
          </a:p>
          <a:p>
            <a:pPr marL="12700" marR="8063865">
              <a:lnSpc>
                <a:spcPts val="2100"/>
              </a:lnSpc>
              <a:spcBef>
                <a:spcPts val="5"/>
              </a:spcBef>
              <a:buSzPct val="95000"/>
              <a:tabLst>
                <a:tab pos="227329" algn="l"/>
              </a:tabLst>
            </a:pPr>
            <a:r>
              <a:rPr lang="en-US" sz="2000" b="1" spc="-20" dirty="0" smtClean="0">
                <a:solidFill>
                  <a:srgbClr val="C529D1"/>
                </a:solidFill>
                <a:uFill>
                  <a:solidFill>
                    <a:srgbClr val="92D050"/>
                  </a:solidFill>
                </a:uFill>
                <a:latin typeface="Arial" panose="020B0604020202020204" pitchFamily="34" charset="0"/>
                <a:cs typeface="Arial" panose="020B0604020202020204" pitchFamily="34" charset="0"/>
              </a:rPr>
              <a:t>2)Account</a:t>
            </a:r>
            <a:r>
              <a:rPr lang="en-US" sz="2000" b="1" spc="-305" dirty="0" smtClean="0">
                <a:solidFill>
                  <a:srgbClr val="C529D1"/>
                </a:solidFill>
                <a:uFill>
                  <a:solidFill>
                    <a:srgbClr val="92D050"/>
                  </a:solidFill>
                </a:uFill>
                <a:latin typeface="Arial" panose="020B0604020202020204" pitchFamily="34" charset="0"/>
                <a:cs typeface="Arial" panose="020B0604020202020204" pitchFamily="34" charset="0"/>
              </a:rPr>
              <a:t> </a:t>
            </a:r>
            <a:r>
              <a:rPr lang="en-US" sz="2000" b="1" spc="-80" dirty="0" smtClean="0">
                <a:solidFill>
                  <a:srgbClr val="C529D1"/>
                </a:solidFill>
                <a:uFill>
                  <a:solidFill>
                    <a:srgbClr val="92D050"/>
                  </a:solidFill>
                </a:uFill>
                <a:latin typeface="Arial" panose="020B0604020202020204" pitchFamily="34" charset="0"/>
                <a:cs typeface="Arial" panose="020B0604020202020204" pitchFamily="34" charset="0"/>
              </a:rPr>
              <a:t>settings- </a:t>
            </a:r>
            <a:endParaRPr lang="en-US" sz="2000" b="1" spc="-85" dirty="0">
              <a:solidFill>
                <a:srgbClr val="C529D1"/>
              </a:solidFill>
              <a:latin typeface="Arial" panose="020B0604020202020204" pitchFamily="34" charset="0"/>
              <a:cs typeface="Arial" panose="020B0604020202020204" pitchFamily="34" charset="0"/>
            </a:endParaRPr>
          </a:p>
          <a:p>
            <a:pPr marL="469900" marR="8063865" indent="-457200">
              <a:lnSpc>
                <a:spcPts val="2100"/>
              </a:lnSpc>
              <a:spcBef>
                <a:spcPts val="5"/>
              </a:spcBef>
              <a:buSzPct val="95000"/>
              <a:buFont typeface="+mj-lt"/>
              <a:buAutoNum type="alphaLcPeriod"/>
              <a:tabLst>
                <a:tab pos="227329" algn="l"/>
              </a:tabLst>
            </a:pPr>
            <a:r>
              <a:rPr lang="en-US" sz="2000" b="1" spc="-114" dirty="0">
                <a:solidFill>
                  <a:srgbClr val="FF0000"/>
                </a:solidFill>
                <a:uFill>
                  <a:solidFill>
                    <a:srgbClr val="92D050"/>
                  </a:solidFill>
                </a:uFill>
                <a:latin typeface="Arial" panose="020B0604020202020204" pitchFamily="34" charset="0"/>
                <a:cs typeface="Arial" panose="020B0604020202020204" pitchFamily="34" charset="0"/>
              </a:rPr>
              <a:t>E</a:t>
            </a:r>
            <a:r>
              <a:rPr lang="en-US" sz="2000" b="1" spc="-114" dirty="0" smtClean="0">
                <a:solidFill>
                  <a:srgbClr val="FF0000"/>
                </a:solidFill>
                <a:uFill>
                  <a:solidFill>
                    <a:srgbClr val="92D050"/>
                  </a:solidFill>
                </a:uFill>
                <a:latin typeface="Arial" panose="020B0604020202020204" pitchFamily="34" charset="0"/>
                <a:cs typeface="Arial" panose="020B0604020202020204" pitchFamily="34" charset="0"/>
              </a:rPr>
              <a:t>dit</a:t>
            </a:r>
            <a:r>
              <a:rPr lang="en-US" sz="2000" b="1" spc="-85" dirty="0" smtClean="0">
                <a:solidFill>
                  <a:srgbClr val="FF0000"/>
                </a:solidFill>
                <a:uFill>
                  <a:solidFill>
                    <a:srgbClr val="92D050"/>
                  </a:solidFill>
                </a:uFill>
                <a:latin typeface="Arial" panose="020B0604020202020204" pitchFamily="34" charset="0"/>
                <a:cs typeface="Arial" panose="020B0604020202020204" pitchFamily="34" charset="0"/>
              </a:rPr>
              <a:t> </a:t>
            </a:r>
            <a:r>
              <a:rPr lang="en-US" sz="2000" b="1" spc="-105" dirty="0" smtClean="0">
                <a:solidFill>
                  <a:srgbClr val="FF0000"/>
                </a:solidFill>
                <a:uFill>
                  <a:solidFill>
                    <a:srgbClr val="92D050"/>
                  </a:solidFill>
                </a:uFill>
                <a:latin typeface="Arial" panose="020B0604020202020204" pitchFamily="34" charset="0"/>
                <a:cs typeface="Arial" panose="020B0604020202020204" pitchFamily="34" charset="0"/>
              </a:rPr>
              <a:t>profile-</a:t>
            </a:r>
            <a:endParaRPr lang="en-US" sz="2000" b="1" dirty="0" smtClean="0">
              <a:solidFill>
                <a:srgbClr val="FF0000"/>
              </a:solidFill>
              <a:latin typeface="Arial" panose="020B0604020202020204" pitchFamily="34" charset="0"/>
              <a:cs typeface="Arial" panose="020B0604020202020204" pitchFamily="34" charset="0"/>
            </a:endParaRPr>
          </a:p>
          <a:p>
            <a:pPr marL="12700" marR="5080">
              <a:lnSpc>
                <a:spcPts val="2180"/>
              </a:lnSpc>
              <a:spcBef>
                <a:spcPts val="15"/>
              </a:spcBef>
            </a:pPr>
            <a:r>
              <a:rPr lang="en-US" sz="2000" spc="-85" dirty="0">
                <a:solidFill>
                  <a:srgbClr val="FFFF00"/>
                </a:solidFill>
                <a:latin typeface="Arial" panose="020B0604020202020204" pitchFamily="34" charset="0"/>
                <a:cs typeface="Arial" panose="020B0604020202020204" pitchFamily="34" charset="0"/>
              </a:rPr>
              <a:t> </a:t>
            </a:r>
            <a:r>
              <a:rPr lang="en-US" sz="2000" spc="-85" dirty="0" smtClean="0">
                <a:solidFill>
                  <a:srgbClr val="FFFF00"/>
                </a:solidFill>
                <a:latin typeface="Arial" panose="020B0604020202020204" pitchFamily="34" charset="0"/>
                <a:cs typeface="Arial" panose="020B0604020202020204" pitchFamily="34" charset="0"/>
              </a:rPr>
              <a:t>     </a:t>
            </a:r>
            <a:r>
              <a:rPr lang="en-US" sz="2000" spc="-85" dirty="0" smtClean="0">
                <a:solidFill>
                  <a:srgbClr val="FFFF00"/>
                </a:solidFill>
                <a:latin typeface="Arial" panose="020B0604020202020204" pitchFamily="34" charset="0"/>
                <a:cs typeface="Arial" panose="020B0604020202020204" pitchFamily="34" charset="0"/>
              </a:rPr>
              <a:t>User</a:t>
            </a:r>
            <a:r>
              <a:rPr lang="en-US" sz="2000" spc="-135" dirty="0" smtClean="0">
                <a:solidFill>
                  <a:srgbClr val="FFFF00"/>
                </a:solidFill>
                <a:latin typeface="Arial" panose="020B0604020202020204" pitchFamily="34" charset="0"/>
                <a:cs typeface="Arial" panose="020B0604020202020204" pitchFamily="34" charset="0"/>
              </a:rPr>
              <a:t> </a:t>
            </a:r>
            <a:r>
              <a:rPr lang="en-US" sz="2000" spc="60" dirty="0" smtClean="0">
                <a:solidFill>
                  <a:srgbClr val="FFFF00"/>
                </a:solidFill>
                <a:latin typeface="Arial" panose="020B0604020202020204" pitchFamily="34" charset="0"/>
                <a:cs typeface="Arial" panose="020B0604020202020204" pitchFamily="34" charset="0"/>
              </a:rPr>
              <a:t>can</a:t>
            </a:r>
            <a:r>
              <a:rPr lang="en-US" sz="2000" spc="-195" dirty="0" smtClean="0">
                <a:solidFill>
                  <a:srgbClr val="FFFF00"/>
                </a:solidFill>
                <a:latin typeface="Arial" panose="020B0604020202020204" pitchFamily="34" charset="0"/>
                <a:cs typeface="Arial" panose="020B0604020202020204" pitchFamily="34" charset="0"/>
              </a:rPr>
              <a:t> </a:t>
            </a:r>
            <a:r>
              <a:rPr lang="en-US" sz="2000" spc="-130" dirty="0" smtClean="0">
                <a:solidFill>
                  <a:srgbClr val="FFFF00"/>
                </a:solidFill>
                <a:latin typeface="Arial" panose="020B0604020202020204" pitchFamily="34" charset="0"/>
                <a:cs typeface="Arial" panose="020B0604020202020204" pitchFamily="34" charset="0"/>
              </a:rPr>
              <a:t>update</a:t>
            </a:r>
            <a:r>
              <a:rPr lang="en-US" sz="2000" spc="-75" dirty="0" smtClean="0">
                <a:solidFill>
                  <a:srgbClr val="FFFF00"/>
                </a:solidFill>
                <a:latin typeface="Arial" panose="020B0604020202020204" pitchFamily="34" charset="0"/>
                <a:cs typeface="Arial" panose="020B0604020202020204" pitchFamily="34" charset="0"/>
              </a:rPr>
              <a:t> </a:t>
            </a:r>
            <a:r>
              <a:rPr lang="en-US" sz="2000" spc="80" dirty="0" smtClean="0">
                <a:solidFill>
                  <a:srgbClr val="FFFF00"/>
                </a:solidFill>
                <a:latin typeface="Arial" panose="020B0604020202020204" pitchFamily="34" charset="0"/>
                <a:cs typeface="Arial" panose="020B0604020202020204" pitchFamily="34" charset="0"/>
              </a:rPr>
              <a:t>and</a:t>
            </a:r>
            <a:r>
              <a:rPr lang="en-US" sz="2000" spc="-160" dirty="0" smtClean="0">
                <a:solidFill>
                  <a:srgbClr val="FFFF00"/>
                </a:solidFill>
                <a:latin typeface="Arial" panose="020B0604020202020204" pitchFamily="34" charset="0"/>
                <a:cs typeface="Arial" panose="020B0604020202020204" pitchFamily="34" charset="0"/>
              </a:rPr>
              <a:t> </a:t>
            </a:r>
            <a:r>
              <a:rPr lang="en-US" sz="2000" spc="5" dirty="0" smtClean="0">
                <a:solidFill>
                  <a:srgbClr val="FFFF00"/>
                </a:solidFill>
                <a:latin typeface="Arial" panose="020B0604020202020204" pitchFamily="34" charset="0"/>
                <a:cs typeface="Arial" panose="020B0604020202020204" pitchFamily="34" charset="0"/>
              </a:rPr>
              <a:t>change</a:t>
            </a:r>
            <a:r>
              <a:rPr lang="en-US" sz="2000" spc="-225" dirty="0" smtClean="0">
                <a:solidFill>
                  <a:srgbClr val="FFFF00"/>
                </a:solidFill>
                <a:latin typeface="Arial" panose="020B0604020202020204" pitchFamily="34" charset="0"/>
                <a:cs typeface="Arial" panose="020B0604020202020204" pitchFamily="34" charset="0"/>
              </a:rPr>
              <a:t> </a:t>
            </a:r>
            <a:r>
              <a:rPr lang="en-US" sz="2000" spc="-75" dirty="0" smtClean="0">
                <a:solidFill>
                  <a:srgbClr val="FFFF00"/>
                </a:solidFill>
                <a:latin typeface="Arial" panose="020B0604020202020204" pitchFamily="34" charset="0"/>
                <a:cs typeface="Arial" panose="020B0604020202020204" pitchFamily="34" charset="0"/>
              </a:rPr>
              <a:t>his/her</a:t>
            </a:r>
            <a:r>
              <a:rPr lang="en-US" sz="2000" spc="-130" dirty="0" smtClean="0">
                <a:solidFill>
                  <a:srgbClr val="FFFF00"/>
                </a:solidFill>
                <a:latin typeface="Arial" panose="020B0604020202020204" pitchFamily="34" charset="0"/>
                <a:cs typeface="Arial" panose="020B0604020202020204" pitchFamily="34" charset="0"/>
              </a:rPr>
              <a:t> </a:t>
            </a:r>
            <a:r>
              <a:rPr lang="en-US" sz="2000" spc="-35" dirty="0" smtClean="0">
                <a:solidFill>
                  <a:srgbClr val="FFFF00"/>
                </a:solidFill>
                <a:latin typeface="Arial" panose="020B0604020202020204" pitchFamily="34" charset="0"/>
                <a:cs typeface="Arial" panose="020B0604020202020204" pitchFamily="34" charset="0"/>
              </a:rPr>
              <a:t>personal</a:t>
            </a:r>
            <a:r>
              <a:rPr lang="en-US" sz="2000" spc="-114" dirty="0" smtClean="0">
                <a:solidFill>
                  <a:srgbClr val="FFFF00"/>
                </a:solidFill>
                <a:latin typeface="Arial" panose="020B0604020202020204" pitchFamily="34" charset="0"/>
                <a:cs typeface="Arial" panose="020B0604020202020204" pitchFamily="34" charset="0"/>
              </a:rPr>
              <a:t> details</a:t>
            </a:r>
            <a:r>
              <a:rPr lang="en-US" sz="2000" spc="-295" dirty="0" smtClean="0">
                <a:solidFill>
                  <a:srgbClr val="FFFF00"/>
                </a:solidFill>
                <a:latin typeface="Arial" panose="020B0604020202020204" pitchFamily="34" charset="0"/>
                <a:cs typeface="Arial" panose="020B0604020202020204" pitchFamily="34" charset="0"/>
              </a:rPr>
              <a:t> </a:t>
            </a:r>
            <a:r>
              <a:rPr lang="en-US" sz="2000" spc="-95" dirty="0" smtClean="0">
                <a:solidFill>
                  <a:srgbClr val="FFFF00"/>
                </a:solidFill>
                <a:latin typeface="Arial" panose="020B0604020202020204" pitchFamily="34" charset="0"/>
                <a:cs typeface="Arial" panose="020B0604020202020204" pitchFamily="34" charset="0"/>
              </a:rPr>
              <a:t>like</a:t>
            </a:r>
            <a:r>
              <a:rPr lang="en-US" sz="2000" spc="-145" dirty="0" smtClean="0">
                <a:solidFill>
                  <a:srgbClr val="FFFF00"/>
                </a:solidFill>
                <a:latin typeface="Arial" panose="020B0604020202020204" pitchFamily="34" charset="0"/>
                <a:cs typeface="Arial" panose="020B0604020202020204" pitchFamily="34" charset="0"/>
              </a:rPr>
              <a:t> </a:t>
            </a:r>
          </a:p>
          <a:p>
            <a:pPr marL="355600" marR="5080" indent="-342900">
              <a:lnSpc>
                <a:spcPts val="2180"/>
              </a:lnSpc>
              <a:spcBef>
                <a:spcPts val="15"/>
              </a:spcBef>
              <a:buFont typeface="Wingdings" panose="05000000000000000000" pitchFamily="2" charset="2"/>
              <a:buChar char="ü"/>
            </a:pPr>
            <a:r>
              <a:rPr lang="en-US" sz="2000" spc="-10" dirty="0" smtClean="0">
                <a:solidFill>
                  <a:srgbClr val="FFFF00"/>
                </a:solidFill>
                <a:latin typeface="Arial" panose="020B0604020202020204" pitchFamily="34" charset="0"/>
                <a:cs typeface="Arial" panose="020B0604020202020204" pitchFamily="34" charset="0"/>
              </a:rPr>
              <a:t>Name</a:t>
            </a:r>
          </a:p>
          <a:p>
            <a:pPr marL="355600" marR="5080" indent="-342900">
              <a:lnSpc>
                <a:spcPts val="2180"/>
              </a:lnSpc>
              <a:spcBef>
                <a:spcPts val="15"/>
              </a:spcBef>
              <a:buFont typeface="Wingdings" panose="05000000000000000000" pitchFamily="2" charset="2"/>
              <a:buChar char="ü"/>
            </a:pPr>
            <a:r>
              <a:rPr lang="en-US" sz="2000" spc="-35" dirty="0" smtClean="0">
                <a:solidFill>
                  <a:srgbClr val="FFFF00"/>
                </a:solidFill>
                <a:latin typeface="Arial" panose="020B0604020202020204" pitchFamily="34" charset="0"/>
                <a:cs typeface="Arial" panose="020B0604020202020204" pitchFamily="34" charset="0"/>
              </a:rPr>
              <a:t>email</a:t>
            </a:r>
            <a:r>
              <a:rPr lang="en-US" sz="2000" spc="-120" dirty="0" smtClean="0">
                <a:solidFill>
                  <a:srgbClr val="FFFF00"/>
                </a:solidFill>
                <a:latin typeface="Arial" panose="020B0604020202020204" pitchFamily="34" charset="0"/>
                <a:cs typeface="Arial" panose="020B0604020202020204" pitchFamily="34" charset="0"/>
              </a:rPr>
              <a:t> </a:t>
            </a:r>
            <a:r>
              <a:rPr lang="en-US" sz="2000" spc="-110" dirty="0" smtClean="0">
                <a:solidFill>
                  <a:srgbClr val="FFFF00"/>
                </a:solidFill>
                <a:latin typeface="Arial" panose="020B0604020202020204" pitchFamily="34" charset="0"/>
                <a:cs typeface="Arial" panose="020B0604020202020204" pitchFamily="34" charset="0"/>
              </a:rPr>
              <a:t>id</a:t>
            </a:r>
          </a:p>
          <a:p>
            <a:pPr marL="355600" marR="5080" indent="-342900">
              <a:lnSpc>
                <a:spcPts val="2180"/>
              </a:lnSpc>
              <a:spcBef>
                <a:spcPts val="15"/>
              </a:spcBef>
              <a:buFont typeface="Wingdings" panose="05000000000000000000" pitchFamily="2" charset="2"/>
              <a:buChar char="ü"/>
            </a:pPr>
            <a:r>
              <a:rPr lang="en-US" sz="2000" spc="-65" dirty="0" smtClean="0">
                <a:solidFill>
                  <a:srgbClr val="FFFF00"/>
                </a:solidFill>
                <a:latin typeface="Arial" panose="020B0604020202020204" pitchFamily="34" charset="0"/>
                <a:cs typeface="Arial" panose="020B0604020202020204" pitchFamily="34" charset="0"/>
              </a:rPr>
              <a:t>Address</a:t>
            </a:r>
          </a:p>
          <a:p>
            <a:pPr marL="355600" marR="5080" indent="-342900">
              <a:lnSpc>
                <a:spcPts val="2180"/>
              </a:lnSpc>
              <a:spcBef>
                <a:spcPts val="15"/>
              </a:spcBef>
              <a:buFont typeface="Wingdings" panose="05000000000000000000" pitchFamily="2" charset="2"/>
              <a:buChar char="ü"/>
            </a:pPr>
            <a:r>
              <a:rPr lang="en-US" sz="2000" spc="-165" dirty="0" smtClean="0">
                <a:solidFill>
                  <a:srgbClr val="FFFF00"/>
                </a:solidFill>
                <a:latin typeface="Arial" panose="020B0604020202020204" pitchFamily="34" charset="0"/>
                <a:cs typeface="Arial" panose="020B0604020202020204" pitchFamily="34" charset="0"/>
              </a:rPr>
              <a:t>flat</a:t>
            </a:r>
            <a:r>
              <a:rPr lang="en-US" sz="2000" spc="-155" dirty="0" smtClean="0">
                <a:solidFill>
                  <a:srgbClr val="FFFF00"/>
                </a:solidFill>
                <a:latin typeface="Arial" panose="020B0604020202020204" pitchFamily="34" charset="0"/>
                <a:cs typeface="Arial" panose="020B0604020202020204" pitchFamily="34" charset="0"/>
              </a:rPr>
              <a:t> </a:t>
            </a:r>
            <a:r>
              <a:rPr lang="en-US" sz="2000" spc="-60" dirty="0" smtClean="0">
                <a:solidFill>
                  <a:srgbClr val="FFFF00"/>
                </a:solidFill>
                <a:latin typeface="Arial" panose="020B0604020202020204" pitchFamily="34" charset="0"/>
                <a:cs typeface="Arial" panose="020B0604020202020204" pitchFamily="34" charset="0"/>
              </a:rPr>
              <a:t>no</a:t>
            </a:r>
            <a:endParaRPr lang="en-US" sz="2000" dirty="0" smtClean="0">
              <a:solidFill>
                <a:srgbClr val="FFFF00"/>
              </a:solidFill>
              <a:latin typeface="Arial" panose="020B0604020202020204" pitchFamily="34" charset="0"/>
              <a:cs typeface="Arial" panose="020B0604020202020204" pitchFamily="34" charset="0"/>
            </a:endParaRPr>
          </a:p>
          <a:p>
            <a:pPr marL="355600" indent="-342900">
              <a:lnSpc>
                <a:spcPts val="2140"/>
              </a:lnSpc>
              <a:buFont typeface="Wingdings" panose="05000000000000000000" pitchFamily="2" charset="2"/>
              <a:buChar char="ü"/>
            </a:pPr>
            <a:r>
              <a:rPr lang="en-US" sz="2000" spc="-165" dirty="0" smtClean="0">
                <a:solidFill>
                  <a:srgbClr val="FFFF00"/>
                </a:solidFill>
                <a:latin typeface="Arial" panose="020B0604020202020204" pitchFamily="34" charset="0"/>
                <a:cs typeface="Arial" panose="020B0604020202020204" pitchFamily="34" charset="0"/>
              </a:rPr>
              <a:t>Flat </a:t>
            </a:r>
            <a:r>
              <a:rPr lang="en-US" sz="2000" spc="-155" dirty="0" smtClean="0">
                <a:solidFill>
                  <a:srgbClr val="FFFF00"/>
                </a:solidFill>
                <a:latin typeface="Arial" panose="020B0604020202020204" pitchFamily="34" charset="0"/>
                <a:cs typeface="Arial" panose="020B0604020202020204" pitchFamily="34" charset="0"/>
              </a:rPr>
              <a:t>type</a:t>
            </a:r>
          </a:p>
          <a:p>
            <a:pPr marL="355600" indent="-342900">
              <a:lnSpc>
                <a:spcPts val="2140"/>
              </a:lnSpc>
              <a:buFont typeface="Wingdings" panose="05000000000000000000" pitchFamily="2" charset="2"/>
              <a:buChar char="ü"/>
            </a:pPr>
            <a:r>
              <a:rPr lang="en-US" sz="2000" spc="35" dirty="0" smtClean="0">
                <a:solidFill>
                  <a:srgbClr val="FFFF00"/>
                </a:solidFill>
                <a:latin typeface="Arial" panose="020B0604020202020204" pitchFamily="34" charset="0"/>
                <a:cs typeface="Arial" panose="020B0604020202020204" pitchFamily="34" charset="0"/>
              </a:rPr>
              <a:t>along </a:t>
            </a:r>
            <a:r>
              <a:rPr lang="en-US" sz="2000" spc="-140" dirty="0" smtClean="0">
                <a:solidFill>
                  <a:srgbClr val="FFFF00"/>
                </a:solidFill>
                <a:latin typeface="Arial" panose="020B0604020202020204" pitchFamily="34" charset="0"/>
                <a:cs typeface="Arial" panose="020B0604020202020204" pitchFamily="34" charset="0"/>
              </a:rPr>
              <a:t>with </a:t>
            </a:r>
            <a:r>
              <a:rPr lang="en-US" sz="2000" spc="-75" dirty="0" smtClean="0">
                <a:solidFill>
                  <a:srgbClr val="FFFF00"/>
                </a:solidFill>
                <a:latin typeface="Arial" panose="020B0604020202020204" pitchFamily="34" charset="0"/>
                <a:cs typeface="Arial" panose="020B0604020202020204" pitchFamily="34" charset="0"/>
              </a:rPr>
              <a:t>his/her </a:t>
            </a:r>
            <a:r>
              <a:rPr lang="en-US" sz="2000" spc="-110" dirty="0" smtClean="0">
                <a:solidFill>
                  <a:srgbClr val="FFFF00"/>
                </a:solidFill>
                <a:latin typeface="Arial" panose="020B0604020202020204" pitchFamily="34" charset="0"/>
                <a:cs typeface="Arial" panose="020B0604020202020204" pitchFamily="34" charset="0"/>
              </a:rPr>
              <a:t>profile</a:t>
            </a:r>
            <a:r>
              <a:rPr lang="en-US" sz="2000" spc="-459" dirty="0" smtClean="0">
                <a:solidFill>
                  <a:srgbClr val="FFFF00"/>
                </a:solidFill>
                <a:latin typeface="Arial" panose="020B0604020202020204" pitchFamily="34" charset="0"/>
                <a:cs typeface="Arial" panose="020B0604020202020204" pitchFamily="34" charset="0"/>
              </a:rPr>
              <a:t> </a:t>
            </a:r>
            <a:r>
              <a:rPr lang="en-US" sz="2000" spc="-110" dirty="0" smtClean="0">
                <a:solidFill>
                  <a:srgbClr val="FFFF00"/>
                </a:solidFill>
                <a:latin typeface="Arial" panose="020B0604020202020204" pitchFamily="34" charset="0"/>
                <a:cs typeface="Arial" panose="020B0604020202020204" pitchFamily="34" charset="0"/>
              </a:rPr>
              <a:t>photo.</a:t>
            </a:r>
            <a:endParaRPr lang="en-US" sz="2000" dirty="0" smtClean="0">
              <a:solidFill>
                <a:srgbClr val="FFFF00"/>
              </a:solidFill>
              <a:latin typeface="Arial" panose="020B0604020202020204" pitchFamily="34" charset="0"/>
              <a:cs typeface="Arial" panose="020B0604020202020204" pitchFamily="34" charset="0"/>
            </a:endParaRPr>
          </a:p>
          <a:p>
            <a:pPr marL="469900" indent="-457200">
              <a:lnSpc>
                <a:spcPts val="2290"/>
              </a:lnSpc>
              <a:spcBef>
                <a:spcPts val="1885"/>
              </a:spcBef>
              <a:buFont typeface="+mj-lt"/>
              <a:buAutoNum type="alphaLcPeriod"/>
            </a:pPr>
            <a:r>
              <a:rPr lang="en-US" sz="2000" b="1" spc="5" dirty="0" smtClean="0">
                <a:solidFill>
                  <a:srgbClr val="FF0000"/>
                </a:solidFill>
                <a:uFill>
                  <a:solidFill>
                    <a:srgbClr val="92D050"/>
                  </a:solidFill>
                </a:uFill>
                <a:latin typeface="Arial" panose="020B0604020202020204" pitchFamily="34" charset="0"/>
                <a:cs typeface="Arial" panose="020B0604020202020204" pitchFamily="34" charset="0"/>
              </a:rPr>
              <a:t>Change</a:t>
            </a:r>
            <a:r>
              <a:rPr lang="en-US" sz="2000" b="1" spc="-305" dirty="0" smtClean="0">
                <a:solidFill>
                  <a:srgbClr val="FF0000"/>
                </a:solidFill>
                <a:uFill>
                  <a:solidFill>
                    <a:srgbClr val="92D050"/>
                  </a:solidFill>
                </a:uFill>
                <a:latin typeface="Arial" panose="020B0604020202020204" pitchFamily="34" charset="0"/>
                <a:cs typeface="Arial" panose="020B0604020202020204" pitchFamily="34" charset="0"/>
              </a:rPr>
              <a:t> </a:t>
            </a:r>
            <a:r>
              <a:rPr lang="en-US" sz="2000" b="1" spc="-55" dirty="0" smtClean="0">
                <a:solidFill>
                  <a:srgbClr val="FF0000"/>
                </a:solidFill>
                <a:uFill>
                  <a:solidFill>
                    <a:srgbClr val="92D050"/>
                  </a:solidFill>
                </a:uFill>
                <a:latin typeface="Arial" panose="020B0604020202020204" pitchFamily="34" charset="0"/>
                <a:cs typeface="Arial" panose="020B0604020202020204" pitchFamily="34" charset="0"/>
              </a:rPr>
              <a:t>password-</a:t>
            </a:r>
            <a:endParaRPr lang="en-US" sz="2000" b="1" dirty="0" smtClean="0">
              <a:solidFill>
                <a:srgbClr val="FF0000"/>
              </a:solidFill>
              <a:latin typeface="Arial" panose="020B0604020202020204" pitchFamily="34" charset="0"/>
              <a:cs typeface="Arial" panose="020B0604020202020204" pitchFamily="34" charset="0"/>
            </a:endParaRPr>
          </a:p>
          <a:p>
            <a:pPr marL="355600" indent="-342900">
              <a:lnSpc>
                <a:spcPts val="2290"/>
              </a:lnSpc>
              <a:spcBef>
                <a:spcPts val="1885"/>
              </a:spcBef>
              <a:buFont typeface="Wingdings" panose="05000000000000000000" pitchFamily="2" charset="2"/>
              <a:buChar char="ü"/>
            </a:pPr>
            <a:r>
              <a:rPr lang="en-US" sz="2000" spc="-114" dirty="0" smtClean="0">
                <a:solidFill>
                  <a:srgbClr val="FFFF00"/>
                </a:solidFill>
                <a:latin typeface="Arial" panose="020B0604020202020204" pitchFamily="34" charset="0"/>
                <a:cs typeface="Arial" panose="020B0604020202020204" pitchFamily="34" charset="0"/>
              </a:rPr>
              <a:t>       Here</a:t>
            </a:r>
            <a:r>
              <a:rPr lang="en-US" sz="2000" spc="-155" dirty="0" smtClean="0">
                <a:solidFill>
                  <a:srgbClr val="FFFF00"/>
                </a:solidFill>
                <a:latin typeface="Arial" panose="020B0604020202020204" pitchFamily="34" charset="0"/>
                <a:cs typeface="Arial" panose="020B0604020202020204" pitchFamily="34" charset="0"/>
              </a:rPr>
              <a:t> </a:t>
            </a:r>
            <a:r>
              <a:rPr lang="en-US" sz="2000" spc="-85" dirty="0" smtClean="0">
                <a:solidFill>
                  <a:srgbClr val="FFFF00"/>
                </a:solidFill>
                <a:latin typeface="Arial" panose="020B0604020202020204" pitchFamily="34" charset="0"/>
                <a:cs typeface="Arial" panose="020B0604020202020204" pitchFamily="34" charset="0"/>
              </a:rPr>
              <a:t>user</a:t>
            </a:r>
            <a:r>
              <a:rPr lang="en-US" sz="2000" spc="-135" dirty="0" smtClean="0">
                <a:solidFill>
                  <a:srgbClr val="FFFF00"/>
                </a:solidFill>
                <a:latin typeface="Arial" panose="020B0604020202020204" pitchFamily="34" charset="0"/>
                <a:cs typeface="Arial" panose="020B0604020202020204" pitchFamily="34" charset="0"/>
              </a:rPr>
              <a:t> </a:t>
            </a:r>
            <a:r>
              <a:rPr lang="en-US" sz="2000" spc="60" dirty="0" smtClean="0">
                <a:solidFill>
                  <a:srgbClr val="FFFF00"/>
                </a:solidFill>
                <a:latin typeface="Arial" panose="020B0604020202020204" pitchFamily="34" charset="0"/>
                <a:cs typeface="Arial" panose="020B0604020202020204" pitchFamily="34" charset="0"/>
              </a:rPr>
              <a:t>can</a:t>
            </a:r>
            <a:r>
              <a:rPr lang="en-US" sz="2000" spc="-125" dirty="0" smtClean="0">
                <a:solidFill>
                  <a:srgbClr val="FFFF00"/>
                </a:solidFill>
                <a:latin typeface="Arial" panose="020B0604020202020204" pitchFamily="34" charset="0"/>
                <a:cs typeface="Arial" panose="020B0604020202020204" pitchFamily="34" charset="0"/>
              </a:rPr>
              <a:t> </a:t>
            </a:r>
            <a:r>
              <a:rPr lang="en-US" sz="2000" spc="5" dirty="0" smtClean="0">
                <a:solidFill>
                  <a:srgbClr val="FFFF00"/>
                </a:solidFill>
                <a:latin typeface="Arial" panose="020B0604020202020204" pitchFamily="34" charset="0"/>
                <a:cs typeface="Arial" panose="020B0604020202020204" pitchFamily="34" charset="0"/>
              </a:rPr>
              <a:t>change</a:t>
            </a:r>
            <a:r>
              <a:rPr lang="en-US" sz="2000" spc="-300" dirty="0" smtClean="0">
                <a:solidFill>
                  <a:srgbClr val="FFFF00"/>
                </a:solidFill>
                <a:latin typeface="Arial" panose="020B0604020202020204" pitchFamily="34" charset="0"/>
                <a:cs typeface="Arial" panose="020B0604020202020204" pitchFamily="34" charset="0"/>
              </a:rPr>
              <a:t> </a:t>
            </a:r>
            <a:r>
              <a:rPr lang="en-US" sz="2000" spc="-60" dirty="0" smtClean="0">
                <a:solidFill>
                  <a:srgbClr val="FFFF00"/>
                </a:solidFill>
                <a:latin typeface="Arial" panose="020B0604020202020204" pitchFamily="34" charset="0"/>
                <a:cs typeface="Arial" panose="020B0604020202020204" pitchFamily="34" charset="0"/>
              </a:rPr>
              <a:t>his</a:t>
            </a:r>
            <a:r>
              <a:rPr lang="en-US" sz="2000" spc="-75" dirty="0" smtClean="0">
                <a:solidFill>
                  <a:srgbClr val="FFFF00"/>
                </a:solidFill>
                <a:latin typeface="Arial" panose="020B0604020202020204" pitchFamily="34" charset="0"/>
                <a:cs typeface="Arial" panose="020B0604020202020204" pitchFamily="34" charset="0"/>
              </a:rPr>
              <a:t> </a:t>
            </a:r>
            <a:r>
              <a:rPr lang="en-US" sz="2000" spc="-45" dirty="0" smtClean="0">
                <a:solidFill>
                  <a:srgbClr val="FFFF00"/>
                </a:solidFill>
                <a:latin typeface="Arial" panose="020B0604020202020204" pitchFamily="34" charset="0"/>
                <a:cs typeface="Arial" panose="020B0604020202020204" pitchFamily="34" charset="0"/>
              </a:rPr>
              <a:t>password</a:t>
            </a:r>
            <a:r>
              <a:rPr lang="en-US" sz="2000" spc="-240" dirty="0" smtClean="0">
                <a:solidFill>
                  <a:srgbClr val="FFFF00"/>
                </a:solidFill>
                <a:latin typeface="Arial" panose="020B0604020202020204" pitchFamily="34" charset="0"/>
                <a:cs typeface="Arial" panose="020B0604020202020204" pitchFamily="34" charset="0"/>
              </a:rPr>
              <a:t> </a:t>
            </a:r>
            <a:r>
              <a:rPr lang="en-US" sz="2000" spc="-210" dirty="0" smtClean="0">
                <a:solidFill>
                  <a:srgbClr val="FFFF00"/>
                </a:solidFill>
                <a:latin typeface="Arial" panose="020B0604020202020204" pitchFamily="34" charset="0"/>
                <a:cs typeface="Arial" panose="020B0604020202020204" pitchFamily="34" charset="0"/>
              </a:rPr>
              <a:t>.</a:t>
            </a:r>
            <a:endParaRPr lang="en-US" sz="2000" dirty="0" smtClean="0">
              <a:solidFill>
                <a:srgbClr val="FFFF00"/>
              </a:solidFill>
              <a:latin typeface="Arial" panose="020B0604020202020204" pitchFamily="34" charset="0"/>
              <a:cs typeface="Arial" panose="020B0604020202020204" pitchFamily="34" charset="0"/>
            </a:endParaRPr>
          </a:p>
          <a:p>
            <a:pPr marL="12066">
              <a:lnSpc>
                <a:spcPts val="2250"/>
              </a:lnSpc>
              <a:spcBef>
                <a:spcPts val="1580"/>
              </a:spcBef>
              <a:buSzPct val="95000"/>
              <a:tabLst>
                <a:tab pos="227329" algn="l"/>
              </a:tabLst>
            </a:pPr>
            <a:r>
              <a:rPr lang="en-US" sz="2200" b="1" dirty="0" smtClean="0">
                <a:solidFill>
                  <a:srgbClr val="C529D1"/>
                </a:solidFill>
                <a:latin typeface="Arial" panose="020B0604020202020204" pitchFamily="34" charset="0"/>
                <a:cs typeface="Arial" panose="020B0604020202020204" pitchFamily="34" charset="0"/>
              </a:rPr>
              <a:t>3)</a:t>
            </a:r>
            <a:r>
              <a:rPr lang="en-US" sz="2000" b="1" spc="-25" dirty="0" smtClean="0">
                <a:solidFill>
                  <a:srgbClr val="C529D1"/>
                </a:solidFill>
                <a:uFill>
                  <a:solidFill>
                    <a:srgbClr val="92D050"/>
                  </a:solidFill>
                </a:uFill>
                <a:latin typeface="Arial" panose="020B0604020202020204" pitchFamily="34" charset="0"/>
                <a:cs typeface="Arial" panose="020B0604020202020204" pitchFamily="34" charset="0"/>
              </a:rPr>
              <a:t>Raise</a:t>
            </a:r>
            <a:r>
              <a:rPr lang="en-US" sz="2000" b="1" spc="-155" dirty="0" smtClean="0">
                <a:solidFill>
                  <a:srgbClr val="C529D1"/>
                </a:solidFill>
                <a:uFill>
                  <a:solidFill>
                    <a:srgbClr val="92D050"/>
                  </a:solidFill>
                </a:uFill>
                <a:latin typeface="Arial" panose="020B0604020202020204" pitchFamily="34" charset="0"/>
                <a:cs typeface="Arial" panose="020B0604020202020204" pitchFamily="34" charset="0"/>
              </a:rPr>
              <a:t> </a:t>
            </a:r>
            <a:r>
              <a:rPr lang="en-US" sz="2000" b="1" spc="-40" dirty="0" smtClean="0">
                <a:solidFill>
                  <a:srgbClr val="C529D1"/>
                </a:solidFill>
                <a:uFill>
                  <a:solidFill>
                    <a:srgbClr val="92D050"/>
                  </a:solidFill>
                </a:uFill>
                <a:latin typeface="Arial" panose="020B0604020202020204" pitchFamily="34" charset="0"/>
                <a:cs typeface="Arial" panose="020B0604020202020204" pitchFamily="34" charset="0"/>
              </a:rPr>
              <a:t>complaint-</a:t>
            </a:r>
            <a:endParaRPr lang="en-US" sz="2000" b="1" dirty="0" smtClean="0">
              <a:solidFill>
                <a:srgbClr val="C529D1"/>
              </a:solidFill>
              <a:latin typeface="Arial" panose="020B0604020202020204" pitchFamily="34" charset="0"/>
              <a:cs typeface="Arial" panose="020B0604020202020204" pitchFamily="34" charset="0"/>
            </a:endParaRPr>
          </a:p>
          <a:p>
            <a:pPr marL="12700" marR="476884">
              <a:lnSpc>
                <a:spcPts val="2180"/>
              </a:lnSpc>
              <a:spcBef>
                <a:spcPts val="105"/>
              </a:spcBef>
            </a:pPr>
            <a:r>
              <a:rPr lang="en-US" sz="2000" spc="-85" dirty="0" smtClean="0">
                <a:solidFill>
                  <a:srgbClr val="FFFF00"/>
                </a:solidFill>
                <a:latin typeface="Arial" panose="020B0604020202020204" pitchFamily="34" charset="0"/>
                <a:cs typeface="Arial" panose="020B0604020202020204" pitchFamily="34" charset="0"/>
              </a:rPr>
              <a:t>User</a:t>
            </a:r>
            <a:r>
              <a:rPr lang="en-US" sz="2000" spc="-130" dirty="0" smtClean="0">
                <a:solidFill>
                  <a:srgbClr val="FFFF00"/>
                </a:solidFill>
                <a:latin typeface="Arial" panose="020B0604020202020204" pitchFamily="34" charset="0"/>
                <a:cs typeface="Arial" panose="020B0604020202020204" pitchFamily="34" charset="0"/>
              </a:rPr>
              <a:t> </a:t>
            </a:r>
            <a:r>
              <a:rPr lang="en-US" sz="2000" spc="60" dirty="0" smtClean="0">
                <a:solidFill>
                  <a:srgbClr val="FFFF00"/>
                </a:solidFill>
                <a:latin typeface="Arial" panose="020B0604020202020204" pitchFamily="34" charset="0"/>
                <a:cs typeface="Arial" panose="020B0604020202020204" pitchFamily="34" charset="0"/>
              </a:rPr>
              <a:t>can</a:t>
            </a:r>
            <a:r>
              <a:rPr lang="en-US" sz="2000" spc="-195" dirty="0" smtClean="0">
                <a:solidFill>
                  <a:srgbClr val="FFFF00"/>
                </a:solidFill>
                <a:latin typeface="Arial" panose="020B0604020202020204" pitchFamily="34" charset="0"/>
                <a:cs typeface="Arial" panose="020B0604020202020204" pitchFamily="34" charset="0"/>
              </a:rPr>
              <a:t> </a:t>
            </a:r>
            <a:r>
              <a:rPr lang="en-US" sz="2000" spc="-25" dirty="0" smtClean="0">
                <a:solidFill>
                  <a:srgbClr val="FFFF00"/>
                </a:solidFill>
                <a:latin typeface="Arial" panose="020B0604020202020204" pitchFamily="34" charset="0"/>
                <a:cs typeface="Arial" panose="020B0604020202020204" pitchFamily="34" charset="0"/>
              </a:rPr>
              <a:t>raise</a:t>
            </a:r>
            <a:r>
              <a:rPr lang="en-US" sz="2000" spc="-145" dirty="0" smtClean="0">
                <a:solidFill>
                  <a:srgbClr val="FFFF00"/>
                </a:solidFill>
                <a:latin typeface="Arial" panose="020B0604020202020204" pitchFamily="34" charset="0"/>
                <a:cs typeface="Arial" panose="020B0604020202020204" pitchFamily="34" charset="0"/>
              </a:rPr>
              <a:t> </a:t>
            </a:r>
            <a:r>
              <a:rPr lang="en-US" sz="2000" spc="-170" dirty="0" smtClean="0">
                <a:solidFill>
                  <a:srgbClr val="FFFF00"/>
                </a:solidFill>
                <a:latin typeface="Arial" panose="020B0604020202020204" pitchFamily="34" charset="0"/>
                <a:cs typeface="Arial" panose="020B0604020202020204" pitchFamily="34" charset="0"/>
              </a:rPr>
              <a:t>the</a:t>
            </a:r>
            <a:r>
              <a:rPr lang="en-US" sz="2000" spc="-65" dirty="0" smtClean="0">
                <a:solidFill>
                  <a:srgbClr val="FFFF00"/>
                </a:solidFill>
                <a:latin typeface="Arial" panose="020B0604020202020204" pitchFamily="34" charset="0"/>
                <a:cs typeface="Arial" panose="020B0604020202020204" pitchFamily="34" charset="0"/>
              </a:rPr>
              <a:t> </a:t>
            </a:r>
            <a:r>
              <a:rPr lang="en-US" sz="2000" spc="-30" dirty="0" smtClean="0">
                <a:solidFill>
                  <a:srgbClr val="FFFF00"/>
                </a:solidFill>
                <a:latin typeface="Arial" panose="020B0604020202020204" pitchFamily="34" charset="0"/>
                <a:cs typeface="Arial" panose="020B0604020202020204" pitchFamily="34" charset="0"/>
              </a:rPr>
              <a:t>complaint</a:t>
            </a:r>
            <a:r>
              <a:rPr lang="en-US" sz="2000" spc="-295" dirty="0" smtClean="0">
                <a:solidFill>
                  <a:srgbClr val="FFFF00"/>
                </a:solidFill>
                <a:latin typeface="Arial" panose="020B0604020202020204" pitchFamily="34" charset="0"/>
                <a:cs typeface="Arial" panose="020B0604020202020204" pitchFamily="34" charset="0"/>
              </a:rPr>
              <a:t> </a:t>
            </a:r>
            <a:r>
              <a:rPr lang="en-US" sz="2000" spc="-5" dirty="0" smtClean="0">
                <a:solidFill>
                  <a:srgbClr val="FFFF00"/>
                </a:solidFill>
                <a:latin typeface="Arial" panose="020B0604020202020204" pitchFamily="34" charset="0"/>
                <a:cs typeface="Arial" panose="020B0604020202020204" pitchFamily="34" charset="0"/>
              </a:rPr>
              <a:t>form</a:t>
            </a:r>
            <a:r>
              <a:rPr lang="en-US" sz="2000" spc="-105" dirty="0" smtClean="0">
                <a:solidFill>
                  <a:srgbClr val="FFFF00"/>
                </a:solidFill>
                <a:latin typeface="Arial" panose="020B0604020202020204" pitchFamily="34" charset="0"/>
                <a:cs typeface="Arial" panose="020B0604020202020204" pitchFamily="34" charset="0"/>
              </a:rPr>
              <a:t> </a:t>
            </a:r>
            <a:r>
              <a:rPr lang="en-US" sz="2000" spc="-135" dirty="0" smtClean="0">
                <a:solidFill>
                  <a:srgbClr val="FFFF00"/>
                </a:solidFill>
                <a:latin typeface="Arial" panose="020B0604020202020204" pitchFamily="34" charset="0"/>
                <a:cs typeface="Arial" panose="020B0604020202020204" pitchFamily="34" charset="0"/>
              </a:rPr>
              <a:t>here,</a:t>
            </a:r>
            <a:r>
              <a:rPr lang="en-US" sz="2000" spc="-150" dirty="0" smtClean="0">
                <a:solidFill>
                  <a:srgbClr val="FFFF00"/>
                </a:solidFill>
                <a:latin typeface="Arial" panose="020B0604020202020204" pitchFamily="34" charset="0"/>
                <a:cs typeface="Arial" panose="020B0604020202020204" pitchFamily="34" charset="0"/>
              </a:rPr>
              <a:t> </a:t>
            </a:r>
            <a:r>
              <a:rPr lang="en-US" sz="2000" spc="-80" dirty="0" smtClean="0">
                <a:solidFill>
                  <a:srgbClr val="FFFF00"/>
                </a:solidFill>
                <a:latin typeface="Arial" panose="020B0604020202020204" pitchFamily="34" charset="0"/>
                <a:cs typeface="Arial" panose="020B0604020202020204" pitchFamily="34" charset="0"/>
              </a:rPr>
              <a:t>issue</a:t>
            </a:r>
            <a:r>
              <a:rPr lang="en-US" sz="2000" spc="-140" dirty="0" smtClean="0">
                <a:solidFill>
                  <a:srgbClr val="FFFF00"/>
                </a:solidFill>
                <a:latin typeface="Arial" panose="020B0604020202020204" pitchFamily="34" charset="0"/>
                <a:cs typeface="Arial" panose="020B0604020202020204" pitchFamily="34" charset="0"/>
              </a:rPr>
              <a:t> </a:t>
            </a:r>
            <a:r>
              <a:rPr lang="en-US" sz="2000" spc="-95" dirty="0" smtClean="0">
                <a:solidFill>
                  <a:srgbClr val="FFFF00"/>
                </a:solidFill>
                <a:latin typeface="Arial" panose="020B0604020202020204" pitchFamily="34" charset="0"/>
                <a:cs typeface="Arial" panose="020B0604020202020204" pitchFamily="34" charset="0"/>
              </a:rPr>
              <a:t>faced</a:t>
            </a:r>
            <a:r>
              <a:rPr lang="en-US" sz="2000" spc="-155" dirty="0" smtClean="0">
                <a:solidFill>
                  <a:srgbClr val="FFFF00"/>
                </a:solidFill>
                <a:latin typeface="Arial" panose="020B0604020202020204" pitchFamily="34" charset="0"/>
                <a:cs typeface="Arial" panose="020B0604020202020204" pitchFamily="34" charset="0"/>
              </a:rPr>
              <a:t> </a:t>
            </a:r>
            <a:r>
              <a:rPr lang="en-US" sz="2000" spc="-95" dirty="0" smtClean="0">
                <a:solidFill>
                  <a:srgbClr val="FFFF00"/>
                </a:solidFill>
                <a:latin typeface="Arial" panose="020B0604020202020204" pitchFamily="34" charset="0"/>
                <a:cs typeface="Arial" panose="020B0604020202020204" pitchFamily="34" charset="0"/>
              </a:rPr>
              <a:t>by</a:t>
            </a:r>
            <a:r>
              <a:rPr lang="en-US" sz="2000" spc="-50" dirty="0" smtClean="0">
                <a:solidFill>
                  <a:srgbClr val="FFFF00"/>
                </a:solidFill>
                <a:latin typeface="Arial" panose="020B0604020202020204" pitchFamily="34" charset="0"/>
                <a:cs typeface="Arial" panose="020B0604020202020204" pitchFamily="34" charset="0"/>
              </a:rPr>
              <a:t> </a:t>
            </a:r>
            <a:r>
              <a:rPr lang="en-US" sz="2000" spc="-5" dirty="0" smtClean="0">
                <a:solidFill>
                  <a:srgbClr val="FFFF00"/>
                </a:solidFill>
                <a:latin typeface="Arial" panose="020B0604020202020204" pitchFamily="34" charset="0"/>
                <a:cs typeface="Arial" panose="020B0604020202020204" pitchFamily="34" charset="0"/>
              </a:rPr>
              <a:t>him</a:t>
            </a:r>
            <a:r>
              <a:rPr lang="en-US" sz="2000" spc="-105" dirty="0" smtClean="0">
                <a:solidFill>
                  <a:srgbClr val="FFFF00"/>
                </a:solidFill>
                <a:latin typeface="Arial" panose="020B0604020202020204" pitchFamily="34" charset="0"/>
                <a:cs typeface="Arial" panose="020B0604020202020204" pitchFamily="34" charset="0"/>
              </a:rPr>
              <a:t> </a:t>
            </a:r>
            <a:r>
              <a:rPr lang="en-US" sz="2000" spc="-85" dirty="0" smtClean="0">
                <a:solidFill>
                  <a:srgbClr val="FFFF00"/>
                </a:solidFill>
                <a:latin typeface="Arial" panose="020B0604020202020204" pitchFamily="34" charset="0"/>
                <a:cs typeface="Arial" panose="020B0604020202020204" pitchFamily="34" charset="0"/>
              </a:rPr>
              <a:t>which</a:t>
            </a:r>
            <a:r>
              <a:rPr lang="en-US" sz="2000" spc="-65" dirty="0" smtClean="0">
                <a:solidFill>
                  <a:srgbClr val="FFFF00"/>
                </a:solidFill>
                <a:latin typeface="Arial" panose="020B0604020202020204" pitchFamily="34" charset="0"/>
                <a:cs typeface="Arial" panose="020B0604020202020204" pitchFamily="34" charset="0"/>
              </a:rPr>
              <a:t> </a:t>
            </a:r>
            <a:r>
              <a:rPr lang="en-US" sz="2000" spc="-170" dirty="0" smtClean="0">
                <a:solidFill>
                  <a:srgbClr val="FFFF00"/>
                </a:solidFill>
                <a:latin typeface="Arial" panose="020B0604020202020204" pitchFamily="34" charset="0"/>
                <a:cs typeface="Arial" panose="020B0604020202020204" pitchFamily="34" charset="0"/>
              </a:rPr>
              <a:t>will</a:t>
            </a:r>
            <a:r>
              <a:rPr lang="en-US" sz="2000" spc="-114" dirty="0" smtClean="0">
                <a:solidFill>
                  <a:srgbClr val="FFFF00"/>
                </a:solidFill>
                <a:latin typeface="Arial" panose="020B0604020202020204" pitchFamily="34" charset="0"/>
                <a:cs typeface="Arial" panose="020B0604020202020204" pitchFamily="34" charset="0"/>
              </a:rPr>
              <a:t> </a:t>
            </a:r>
            <a:r>
              <a:rPr lang="en-US" sz="2000" spc="-155" dirty="0" smtClean="0">
                <a:solidFill>
                  <a:srgbClr val="FFFF00"/>
                </a:solidFill>
                <a:latin typeface="Arial" panose="020B0604020202020204" pitchFamily="34" charset="0"/>
                <a:cs typeface="Arial" panose="020B0604020202020204" pitchFamily="34" charset="0"/>
              </a:rPr>
              <a:t>be</a:t>
            </a:r>
            <a:r>
              <a:rPr lang="en-US" sz="2000" spc="-70" dirty="0" smtClean="0">
                <a:solidFill>
                  <a:srgbClr val="FFFF00"/>
                </a:solidFill>
                <a:latin typeface="Arial" panose="020B0604020202020204" pitchFamily="34" charset="0"/>
                <a:cs typeface="Arial" panose="020B0604020202020204" pitchFamily="34" charset="0"/>
              </a:rPr>
              <a:t> getting resolved by the admin.</a:t>
            </a:r>
            <a:endParaRPr lang="en-US" sz="2000" dirty="0">
              <a:solidFill>
                <a:srgbClr val="FFFF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52400"/>
            <a:ext cx="10880090" cy="6376746"/>
          </a:xfrm>
          <a:prstGeom prst="rect">
            <a:avLst/>
          </a:prstGeom>
        </p:spPr>
        <p:txBody>
          <a:bodyPr vert="horz" wrap="square" lIns="0" tIns="15875" rIns="0" bIns="0" rtlCol="0">
            <a:spAutoFit/>
          </a:bodyPr>
          <a:lstStyle/>
          <a:p>
            <a:pPr marL="12066">
              <a:lnSpc>
                <a:spcPts val="2290"/>
              </a:lnSpc>
              <a:spcBef>
                <a:spcPts val="125"/>
              </a:spcBef>
              <a:buSzPct val="95000"/>
              <a:tabLst>
                <a:tab pos="227329" algn="l"/>
              </a:tabLst>
            </a:pPr>
            <a:r>
              <a:rPr lang="en-US" sz="2000" b="1" spc="-25" dirty="0" smtClean="0">
                <a:solidFill>
                  <a:srgbClr val="C529D1"/>
                </a:solidFill>
                <a:uFill>
                  <a:solidFill>
                    <a:srgbClr val="92D050"/>
                  </a:solidFill>
                </a:uFill>
                <a:latin typeface="Arial" panose="020B0604020202020204" pitchFamily="34" charset="0"/>
                <a:cs typeface="Arial" panose="020B0604020202020204" pitchFamily="34" charset="0"/>
              </a:rPr>
              <a:t>4)Complaint </a:t>
            </a:r>
            <a:r>
              <a:rPr lang="en-US" sz="2000" b="1" spc="-80" dirty="0" smtClean="0">
                <a:solidFill>
                  <a:srgbClr val="C529D1"/>
                </a:solidFill>
                <a:uFill>
                  <a:solidFill>
                    <a:srgbClr val="92D050"/>
                  </a:solidFill>
                </a:uFill>
                <a:latin typeface="Arial" panose="020B0604020202020204" pitchFamily="34" charset="0"/>
                <a:cs typeface="Arial" panose="020B0604020202020204" pitchFamily="34" charset="0"/>
              </a:rPr>
              <a:t>history</a:t>
            </a:r>
            <a:r>
              <a:rPr lang="en-US" sz="2000" b="1" spc="-425" dirty="0" smtClean="0">
                <a:solidFill>
                  <a:srgbClr val="C529D1"/>
                </a:solidFill>
                <a:uFill>
                  <a:solidFill>
                    <a:srgbClr val="92D050"/>
                  </a:solidFill>
                </a:uFill>
                <a:latin typeface="Arial" panose="020B0604020202020204" pitchFamily="34" charset="0"/>
                <a:cs typeface="Arial" panose="020B0604020202020204" pitchFamily="34" charset="0"/>
              </a:rPr>
              <a:t> </a:t>
            </a:r>
            <a:r>
              <a:rPr lang="en-US" sz="2000" b="1" spc="290" dirty="0" smtClean="0">
                <a:solidFill>
                  <a:srgbClr val="C529D1"/>
                </a:solidFill>
                <a:uFill>
                  <a:solidFill>
                    <a:srgbClr val="92D050"/>
                  </a:solidFill>
                </a:uFill>
                <a:latin typeface="Arial" panose="020B0604020202020204" pitchFamily="34" charset="0"/>
                <a:cs typeface="Arial" panose="020B0604020202020204" pitchFamily="34" charset="0"/>
              </a:rPr>
              <a:t>–</a:t>
            </a:r>
            <a:endParaRPr lang="en-US" sz="2000" b="1" dirty="0" smtClean="0">
              <a:solidFill>
                <a:srgbClr val="C529D1"/>
              </a:solidFill>
              <a:latin typeface="Arial" panose="020B0604020202020204" pitchFamily="34" charset="0"/>
              <a:cs typeface="Arial" panose="020B0604020202020204" pitchFamily="34" charset="0"/>
            </a:endParaRPr>
          </a:p>
          <a:p>
            <a:pPr marL="12700" marR="5080">
              <a:lnSpc>
                <a:spcPts val="2180"/>
              </a:lnSpc>
              <a:spcBef>
                <a:spcPts val="145"/>
              </a:spcBef>
            </a:pPr>
            <a:r>
              <a:rPr lang="en-US" sz="2000" spc="-90" dirty="0" smtClean="0">
                <a:solidFill>
                  <a:srgbClr val="FFFF00"/>
                </a:solidFill>
                <a:latin typeface="Arial" panose="020B0604020202020204" pitchFamily="34" charset="0"/>
                <a:cs typeface="Arial" panose="020B0604020202020204" pitchFamily="34" charset="0"/>
              </a:rPr>
              <a:t>User</a:t>
            </a:r>
            <a:r>
              <a:rPr lang="en-US" sz="2000" spc="-135" dirty="0" smtClean="0">
                <a:solidFill>
                  <a:srgbClr val="FFFF00"/>
                </a:solidFill>
                <a:latin typeface="Arial" panose="020B0604020202020204" pitchFamily="34" charset="0"/>
                <a:cs typeface="Arial" panose="020B0604020202020204" pitchFamily="34" charset="0"/>
              </a:rPr>
              <a:t> </a:t>
            </a:r>
            <a:r>
              <a:rPr lang="en-US" sz="2000" spc="60" dirty="0" smtClean="0">
                <a:solidFill>
                  <a:srgbClr val="FFFF00"/>
                </a:solidFill>
                <a:latin typeface="Arial" panose="020B0604020202020204" pitchFamily="34" charset="0"/>
                <a:cs typeface="Arial" panose="020B0604020202020204" pitchFamily="34" charset="0"/>
              </a:rPr>
              <a:t>can</a:t>
            </a:r>
            <a:r>
              <a:rPr lang="en-US" sz="2000" spc="-200" dirty="0" smtClean="0">
                <a:solidFill>
                  <a:srgbClr val="FFFF00"/>
                </a:solidFill>
                <a:latin typeface="Arial" panose="020B0604020202020204" pitchFamily="34" charset="0"/>
                <a:cs typeface="Arial" panose="020B0604020202020204" pitchFamily="34" charset="0"/>
              </a:rPr>
              <a:t> </a:t>
            </a:r>
            <a:r>
              <a:rPr lang="en-US" sz="2000" spc="-55" dirty="0" smtClean="0">
                <a:solidFill>
                  <a:srgbClr val="FFFF00"/>
                </a:solidFill>
                <a:latin typeface="Arial" panose="020B0604020202020204" pitchFamily="34" charset="0"/>
                <a:cs typeface="Arial" panose="020B0604020202020204" pitchFamily="34" charset="0"/>
              </a:rPr>
              <a:t>check</a:t>
            </a:r>
            <a:r>
              <a:rPr lang="en-US" sz="2000" spc="-160" dirty="0" smtClean="0">
                <a:solidFill>
                  <a:srgbClr val="FFFF00"/>
                </a:solidFill>
                <a:latin typeface="Arial" panose="020B0604020202020204" pitchFamily="34" charset="0"/>
                <a:cs typeface="Arial" panose="020B0604020202020204" pitchFamily="34" charset="0"/>
              </a:rPr>
              <a:t> </a:t>
            </a:r>
            <a:r>
              <a:rPr lang="en-US" sz="2000" spc="-170" dirty="0" smtClean="0">
                <a:solidFill>
                  <a:srgbClr val="FFFF00"/>
                </a:solidFill>
                <a:latin typeface="Arial" panose="020B0604020202020204" pitchFamily="34" charset="0"/>
                <a:cs typeface="Arial" panose="020B0604020202020204" pitchFamily="34" charset="0"/>
              </a:rPr>
              <a:t>the</a:t>
            </a:r>
            <a:r>
              <a:rPr lang="en-US" sz="2000" spc="-75" dirty="0" smtClean="0">
                <a:solidFill>
                  <a:srgbClr val="FFFF00"/>
                </a:solidFill>
                <a:latin typeface="Arial" panose="020B0604020202020204" pitchFamily="34" charset="0"/>
                <a:cs typeface="Arial" panose="020B0604020202020204" pitchFamily="34" charset="0"/>
              </a:rPr>
              <a:t> </a:t>
            </a:r>
            <a:r>
              <a:rPr lang="en-US" sz="2000" spc="-40" dirty="0" smtClean="0">
                <a:solidFill>
                  <a:srgbClr val="FFFF00"/>
                </a:solidFill>
                <a:latin typeface="Arial" panose="020B0604020202020204" pitchFamily="34" charset="0"/>
                <a:cs typeface="Arial" panose="020B0604020202020204" pitchFamily="34" charset="0"/>
              </a:rPr>
              <a:t>existing</a:t>
            </a:r>
            <a:r>
              <a:rPr lang="en-US" sz="2000" spc="-195" dirty="0" smtClean="0">
                <a:solidFill>
                  <a:srgbClr val="FFFF00"/>
                </a:solidFill>
                <a:latin typeface="Arial" panose="020B0604020202020204" pitchFamily="34" charset="0"/>
                <a:cs typeface="Arial" panose="020B0604020202020204" pitchFamily="34" charset="0"/>
              </a:rPr>
              <a:t> </a:t>
            </a:r>
            <a:r>
              <a:rPr lang="en-US" sz="2000" spc="45" dirty="0" smtClean="0">
                <a:solidFill>
                  <a:srgbClr val="FFFF00"/>
                </a:solidFill>
                <a:latin typeface="Arial" panose="020B0604020202020204" pitchFamily="34" charset="0"/>
                <a:cs typeface="Arial" panose="020B0604020202020204" pitchFamily="34" charset="0"/>
              </a:rPr>
              <a:t>as</a:t>
            </a:r>
            <a:r>
              <a:rPr lang="en-US" sz="2000" spc="-70" dirty="0" smtClean="0">
                <a:solidFill>
                  <a:srgbClr val="FFFF00"/>
                </a:solidFill>
                <a:latin typeface="Arial" panose="020B0604020202020204" pitchFamily="34" charset="0"/>
                <a:cs typeface="Arial" panose="020B0604020202020204" pitchFamily="34" charset="0"/>
              </a:rPr>
              <a:t> </a:t>
            </a:r>
            <a:r>
              <a:rPr lang="en-US" sz="2000" spc="-204" dirty="0" smtClean="0">
                <a:solidFill>
                  <a:srgbClr val="FFFF00"/>
                </a:solidFill>
                <a:latin typeface="Arial" panose="020B0604020202020204" pitchFamily="34" charset="0"/>
                <a:cs typeface="Arial" panose="020B0604020202020204" pitchFamily="34" charset="0"/>
              </a:rPr>
              <a:t>well</a:t>
            </a:r>
            <a:r>
              <a:rPr lang="en-US" sz="2000" spc="-195" dirty="0" smtClean="0">
                <a:solidFill>
                  <a:srgbClr val="FFFF00"/>
                </a:solidFill>
                <a:latin typeface="Arial" panose="020B0604020202020204" pitchFamily="34" charset="0"/>
                <a:cs typeface="Arial" panose="020B0604020202020204" pitchFamily="34" charset="0"/>
              </a:rPr>
              <a:t> </a:t>
            </a:r>
            <a:r>
              <a:rPr lang="en-US" sz="2000" spc="45" dirty="0" smtClean="0">
                <a:solidFill>
                  <a:srgbClr val="FFFF00"/>
                </a:solidFill>
                <a:latin typeface="Arial" panose="020B0604020202020204" pitchFamily="34" charset="0"/>
                <a:cs typeface="Arial" panose="020B0604020202020204" pitchFamily="34" charset="0"/>
              </a:rPr>
              <a:t>as</a:t>
            </a:r>
            <a:r>
              <a:rPr lang="en-US" sz="2000" spc="-65" dirty="0" smtClean="0">
                <a:solidFill>
                  <a:srgbClr val="FFFF00"/>
                </a:solidFill>
                <a:latin typeface="Arial" panose="020B0604020202020204" pitchFamily="34" charset="0"/>
                <a:cs typeface="Arial" panose="020B0604020202020204" pitchFamily="34" charset="0"/>
              </a:rPr>
              <a:t> </a:t>
            </a:r>
            <a:r>
              <a:rPr lang="en-US" sz="2000" spc="-70" dirty="0" smtClean="0">
                <a:solidFill>
                  <a:srgbClr val="FFFF00"/>
                </a:solidFill>
                <a:latin typeface="Arial" panose="020B0604020202020204" pitchFamily="34" charset="0"/>
                <a:cs typeface="Arial" panose="020B0604020202020204" pitchFamily="34" charset="0"/>
              </a:rPr>
              <a:t>current</a:t>
            </a:r>
            <a:r>
              <a:rPr lang="en-US" sz="2000" spc="-300" dirty="0" smtClean="0">
                <a:solidFill>
                  <a:srgbClr val="FFFF00"/>
                </a:solidFill>
                <a:latin typeface="Arial" panose="020B0604020202020204" pitchFamily="34" charset="0"/>
                <a:cs typeface="Arial" panose="020B0604020202020204" pitchFamily="34" charset="0"/>
              </a:rPr>
              <a:t> </a:t>
            </a:r>
            <a:r>
              <a:rPr lang="en-US" sz="2000" spc="-30" dirty="0" smtClean="0">
                <a:solidFill>
                  <a:srgbClr val="FFFF00"/>
                </a:solidFill>
                <a:latin typeface="Arial" panose="020B0604020202020204" pitchFamily="34" charset="0"/>
                <a:cs typeface="Arial" panose="020B0604020202020204" pitchFamily="34" charset="0"/>
              </a:rPr>
              <a:t>complaints</a:t>
            </a:r>
            <a:r>
              <a:rPr lang="en-US" sz="2000" spc="-295" dirty="0" smtClean="0">
                <a:solidFill>
                  <a:srgbClr val="FFFF00"/>
                </a:solidFill>
                <a:latin typeface="Arial" panose="020B0604020202020204" pitchFamily="34" charset="0"/>
                <a:cs typeface="Arial" panose="020B0604020202020204" pitchFamily="34" charset="0"/>
              </a:rPr>
              <a:t> </a:t>
            </a:r>
            <a:r>
              <a:rPr lang="en-US" sz="2000" spc="80" dirty="0" smtClean="0">
                <a:solidFill>
                  <a:srgbClr val="FFFF00"/>
                </a:solidFill>
                <a:latin typeface="Arial" panose="020B0604020202020204" pitchFamily="34" charset="0"/>
                <a:cs typeface="Arial" panose="020B0604020202020204" pitchFamily="34" charset="0"/>
              </a:rPr>
              <a:t>and</a:t>
            </a:r>
            <a:r>
              <a:rPr lang="en-US" sz="2000" spc="-160" dirty="0" smtClean="0">
                <a:solidFill>
                  <a:srgbClr val="FFFF00"/>
                </a:solidFill>
                <a:latin typeface="Arial" panose="020B0604020202020204" pitchFamily="34" charset="0"/>
                <a:cs typeface="Arial" panose="020B0604020202020204" pitchFamily="34" charset="0"/>
              </a:rPr>
              <a:t> </a:t>
            </a:r>
            <a:r>
              <a:rPr lang="en-US" sz="2000" spc="-35" dirty="0" smtClean="0">
                <a:solidFill>
                  <a:srgbClr val="FFFF00"/>
                </a:solidFill>
                <a:latin typeface="Arial" panose="020B0604020202020204" pitchFamily="34" charset="0"/>
                <a:cs typeface="Arial" panose="020B0604020202020204" pitchFamily="34" charset="0"/>
              </a:rPr>
              <a:t>check the resolution provided by the admin.</a:t>
            </a:r>
            <a:endParaRPr lang="en-US" sz="2000" dirty="0" smtClean="0">
              <a:solidFill>
                <a:srgbClr val="FFFF00"/>
              </a:solidFill>
              <a:latin typeface="Arial" panose="020B0604020202020204" pitchFamily="34" charset="0"/>
              <a:cs typeface="Arial" panose="020B0604020202020204" pitchFamily="34" charset="0"/>
            </a:endParaRPr>
          </a:p>
          <a:p>
            <a:pPr marL="12065">
              <a:lnSpc>
                <a:spcPts val="2290"/>
              </a:lnSpc>
              <a:spcBef>
                <a:spcPts val="1839"/>
              </a:spcBef>
              <a:buSzPct val="95000"/>
              <a:tabLst>
                <a:tab pos="386715" algn="l"/>
              </a:tabLst>
            </a:pPr>
            <a:r>
              <a:rPr lang="en-US" sz="2000" b="1" spc="-120" dirty="0" smtClean="0">
                <a:solidFill>
                  <a:srgbClr val="C529D1"/>
                </a:solidFill>
                <a:uFill>
                  <a:solidFill>
                    <a:srgbClr val="92D050"/>
                  </a:solidFill>
                </a:uFill>
                <a:latin typeface="Arial" panose="020B0604020202020204" pitchFamily="34" charset="0"/>
                <a:cs typeface="Arial" panose="020B0604020202020204" pitchFamily="34" charset="0"/>
              </a:rPr>
              <a:t>5)</a:t>
            </a:r>
            <a:r>
              <a:rPr lang="en-US" sz="2000" b="1" spc="-120" dirty="0" smtClean="0">
                <a:solidFill>
                  <a:srgbClr val="C529D1"/>
                </a:solidFill>
                <a:uFill>
                  <a:solidFill>
                    <a:srgbClr val="92D050"/>
                  </a:solidFill>
                </a:uFill>
                <a:latin typeface="Arial" panose="020B0604020202020204" pitchFamily="34" charset="0"/>
                <a:cs typeface="Arial" panose="020B0604020202020204" pitchFamily="34" charset="0"/>
              </a:rPr>
              <a:t>Vi</a:t>
            </a:r>
            <a:r>
              <a:rPr lang="en-US" sz="2000" b="1" spc="-120" dirty="0" smtClean="0">
                <a:solidFill>
                  <a:srgbClr val="C529D1"/>
                </a:solidFill>
                <a:uFill>
                  <a:solidFill>
                    <a:srgbClr val="92D050"/>
                  </a:solidFill>
                </a:uFill>
                <a:latin typeface="Arial" panose="020B0604020202020204" pitchFamily="34" charset="0"/>
                <a:cs typeface="Arial" panose="020B0604020202020204" pitchFamily="34" charset="0"/>
              </a:rPr>
              <a:t>ew</a:t>
            </a:r>
            <a:r>
              <a:rPr lang="en-US" sz="2000" b="1" spc="-40" dirty="0" smtClean="0">
                <a:solidFill>
                  <a:srgbClr val="C529D1"/>
                </a:solidFill>
                <a:uFill>
                  <a:solidFill>
                    <a:srgbClr val="92D050"/>
                  </a:solidFill>
                </a:uFill>
                <a:latin typeface="Arial" panose="020B0604020202020204" pitchFamily="34" charset="0"/>
                <a:cs typeface="Arial" panose="020B0604020202020204" pitchFamily="34" charset="0"/>
              </a:rPr>
              <a:t> </a:t>
            </a:r>
            <a:r>
              <a:rPr lang="en-US" sz="2000" b="1" spc="-125" dirty="0" smtClean="0">
                <a:solidFill>
                  <a:srgbClr val="C529D1"/>
                </a:solidFill>
                <a:uFill>
                  <a:solidFill>
                    <a:srgbClr val="92D050"/>
                  </a:solidFill>
                </a:uFill>
                <a:latin typeface="Arial" panose="020B0604020202020204" pitchFamily="34" charset="0"/>
                <a:cs typeface="Arial" panose="020B0604020202020204" pitchFamily="34" charset="0"/>
              </a:rPr>
              <a:t>bills-</a:t>
            </a:r>
            <a:endParaRPr lang="en-US" sz="2000" b="1" dirty="0" smtClean="0">
              <a:solidFill>
                <a:srgbClr val="C529D1"/>
              </a:solidFill>
              <a:latin typeface="Arial" panose="020B0604020202020204" pitchFamily="34" charset="0"/>
              <a:cs typeface="Arial" panose="020B0604020202020204" pitchFamily="34" charset="0"/>
            </a:endParaRPr>
          </a:p>
          <a:p>
            <a:pPr marL="12700">
              <a:lnSpc>
                <a:spcPts val="2180"/>
              </a:lnSpc>
            </a:pPr>
            <a:r>
              <a:rPr lang="en-US" sz="2000" dirty="0" smtClean="0">
                <a:solidFill>
                  <a:srgbClr val="FFFF00"/>
                </a:solidFill>
                <a:latin typeface="Arial" panose="020B0604020202020204" pitchFamily="34" charset="0"/>
                <a:cs typeface="Arial" panose="020B0604020202020204" pitchFamily="34" charset="0"/>
              </a:rPr>
              <a:t>Users can view and pay the bill online which is been generated admin. Users can also download the bills .</a:t>
            </a:r>
          </a:p>
          <a:p>
            <a:pPr marL="12700">
              <a:lnSpc>
                <a:spcPts val="2180"/>
              </a:lnSpc>
            </a:pPr>
            <a:endParaRPr lang="en-US" sz="2000" dirty="0" smtClean="0">
              <a:solidFill>
                <a:srgbClr val="FFFF00"/>
              </a:solidFill>
              <a:latin typeface="Arial" panose="020B0604020202020204" pitchFamily="34" charset="0"/>
              <a:cs typeface="Arial" panose="020B0604020202020204" pitchFamily="34" charset="0"/>
            </a:endParaRPr>
          </a:p>
          <a:p>
            <a:pPr marL="12700" marR="9415780">
              <a:lnSpc>
                <a:spcPts val="2180"/>
              </a:lnSpc>
              <a:buSzPct val="95000"/>
              <a:tabLst>
                <a:tab pos="227329" algn="l"/>
              </a:tabLst>
            </a:pPr>
            <a:r>
              <a:rPr lang="en-US" sz="2000" b="1" spc="-114" dirty="0" smtClean="0">
                <a:solidFill>
                  <a:srgbClr val="C529D1"/>
                </a:solidFill>
                <a:uFill>
                  <a:solidFill>
                    <a:srgbClr val="92D050"/>
                  </a:solidFill>
                </a:uFill>
                <a:latin typeface="Arial" panose="020B0604020202020204" pitchFamily="34" charset="0"/>
                <a:cs typeface="Arial" panose="020B0604020202020204" pitchFamily="34" charset="0"/>
              </a:rPr>
              <a:t>6)Rent/sell-  </a:t>
            </a:r>
            <a:r>
              <a:rPr lang="en-US" sz="2000" b="1" spc="-114" dirty="0" smtClean="0">
                <a:solidFill>
                  <a:srgbClr val="FF0000"/>
                </a:solidFill>
                <a:uFill>
                  <a:solidFill>
                    <a:srgbClr val="92D050"/>
                  </a:solidFill>
                </a:uFill>
                <a:latin typeface="Arial" panose="020B0604020202020204" pitchFamily="34" charset="0"/>
                <a:cs typeface="Arial" panose="020B0604020202020204" pitchFamily="34" charset="0"/>
              </a:rPr>
              <a:t>a)</a:t>
            </a:r>
            <a:r>
              <a:rPr lang="en-US" sz="2000" b="1" spc="45" dirty="0" smtClean="0">
                <a:solidFill>
                  <a:srgbClr val="FF0000"/>
                </a:solidFill>
                <a:uFill>
                  <a:solidFill>
                    <a:srgbClr val="92D050"/>
                  </a:solidFill>
                </a:uFill>
                <a:latin typeface="Arial" panose="020B0604020202020204" pitchFamily="34" charset="0"/>
                <a:cs typeface="Arial" panose="020B0604020202020204" pitchFamily="34" charset="0"/>
              </a:rPr>
              <a:t>A</a:t>
            </a:r>
            <a:r>
              <a:rPr lang="en-US" sz="2000" b="1" spc="45" dirty="0" smtClean="0">
                <a:solidFill>
                  <a:srgbClr val="FF0000"/>
                </a:solidFill>
                <a:uFill>
                  <a:solidFill>
                    <a:srgbClr val="92D050"/>
                  </a:solidFill>
                </a:uFill>
                <a:latin typeface="Arial" panose="020B0604020202020204" pitchFamily="34" charset="0"/>
                <a:cs typeface="Arial" panose="020B0604020202020204" pitchFamily="34" charset="0"/>
              </a:rPr>
              <a:t>dd</a:t>
            </a:r>
            <a:r>
              <a:rPr lang="en-US" sz="2000" b="1" spc="-185" dirty="0" smtClean="0">
                <a:solidFill>
                  <a:srgbClr val="FF0000"/>
                </a:solidFill>
                <a:uFill>
                  <a:solidFill>
                    <a:srgbClr val="92D050"/>
                  </a:solidFill>
                </a:uFill>
                <a:latin typeface="Arial" panose="020B0604020202020204" pitchFamily="34" charset="0"/>
                <a:cs typeface="Arial" panose="020B0604020202020204" pitchFamily="34" charset="0"/>
              </a:rPr>
              <a:t> </a:t>
            </a:r>
            <a:r>
              <a:rPr lang="en-US" sz="2000" b="1" spc="-105" dirty="0" smtClean="0">
                <a:solidFill>
                  <a:srgbClr val="FF0000"/>
                </a:solidFill>
                <a:uFill>
                  <a:solidFill>
                    <a:srgbClr val="92D050"/>
                  </a:solidFill>
                </a:uFill>
                <a:latin typeface="Arial" panose="020B0604020202020204" pitchFamily="34" charset="0"/>
                <a:cs typeface="Arial" panose="020B0604020202020204" pitchFamily="34" charset="0"/>
              </a:rPr>
              <a:t>rent-</a:t>
            </a:r>
            <a:endParaRPr lang="en-US" sz="2000" b="1" dirty="0" smtClean="0">
              <a:solidFill>
                <a:srgbClr val="FF0000"/>
              </a:solidFill>
              <a:latin typeface="Arial" panose="020B0604020202020204" pitchFamily="34" charset="0"/>
              <a:cs typeface="Arial" panose="020B0604020202020204" pitchFamily="34" charset="0"/>
            </a:endParaRPr>
          </a:p>
          <a:p>
            <a:pPr marL="355600" indent="-342900">
              <a:lnSpc>
                <a:spcPts val="2030"/>
              </a:lnSpc>
              <a:buFont typeface="Wingdings" panose="05000000000000000000" pitchFamily="2" charset="2"/>
              <a:buChar char="ü"/>
            </a:pPr>
            <a:r>
              <a:rPr lang="en-US" sz="2000" spc="-85" dirty="0" smtClean="0">
                <a:solidFill>
                  <a:srgbClr val="FFFF00"/>
                </a:solidFill>
                <a:latin typeface="Arial" panose="020B0604020202020204" pitchFamily="34" charset="0"/>
                <a:cs typeface="Arial" panose="020B0604020202020204" pitchFamily="34" charset="0"/>
              </a:rPr>
              <a:t>User</a:t>
            </a:r>
            <a:r>
              <a:rPr lang="en-US" sz="2000" spc="-140" dirty="0" smtClean="0">
                <a:solidFill>
                  <a:srgbClr val="FFFF00"/>
                </a:solidFill>
                <a:latin typeface="Arial" panose="020B0604020202020204" pitchFamily="34" charset="0"/>
                <a:cs typeface="Arial" panose="020B0604020202020204" pitchFamily="34" charset="0"/>
              </a:rPr>
              <a:t> </a:t>
            </a:r>
            <a:r>
              <a:rPr lang="en-US" sz="2000" spc="60" dirty="0" smtClean="0">
                <a:solidFill>
                  <a:srgbClr val="FFFF00"/>
                </a:solidFill>
                <a:latin typeface="Arial" panose="020B0604020202020204" pitchFamily="34" charset="0"/>
                <a:cs typeface="Arial" panose="020B0604020202020204" pitchFamily="34" charset="0"/>
              </a:rPr>
              <a:t>can</a:t>
            </a:r>
            <a:r>
              <a:rPr lang="en-US" sz="2000" spc="-200" dirty="0" smtClean="0">
                <a:solidFill>
                  <a:srgbClr val="FFFF00"/>
                </a:solidFill>
                <a:latin typeface="Arial" panose="020B0604020202020204" pitchFamily="34" charset="0"/>
                <a:cs typeface="Arial" panose="020B0604020202020204" pitchFamily="34" charset="0"/>
              </a:rPr>
              <a:t> </a:t>
            </a:r>
            <a:r>
              <a:rPr lang="en-US" sz="2000" spc="45" dirty="0" smtClean="0">
                <a:solidFill>
                  <a:srgbClr val="FFFF00"/>
                </a:solidFill>
                <a:latin typeface="Arial" panose="020B0604020202020204" pitchFamily="34" charset="0"/>
                <a:cs typeface="Arial" panose="020B0604020202020204" pitchFamily="34" charset="0"/>
              </a:rPr>
              <a:t>add</a:t>
            </a:r>
            <a:r>
              <a:rPr lang="en-US" sz="2000" spc="-95" dirty="0" smtClean="0">
                <a:solidFill>
                  <a:srgbClr val="FFFF00"/>
                </a:solidFill>
                <a:latin typeface="Arial" panose="020B0604020202020204" pitchFamily="34" charset="0"/>
                <a:cs typeface="Arial" panose="020B0604020202020204" pitchFamily="34" charset="0"/>
              </a:rPr>
              <a:t> </a:t>
            </a:r>
            <a:r>
              <a:rPr lang="en-US" sz="2000" spc="-75" dirty="0" smtClean="0">
                <a:solidFill>
                  <a:srgbClr val="FFFF00"/>
                </a:solidFill>
                <a:latin typeface="Arial" panose="020B0604020202020204" pitchFamily="34" charset="0"/>
                <a:cs typeface="Arial" panose="020B0604020202020204" pitchFamily="34" charset="0"/>
              </a:rPr>
              <a:t>his/her</a:t>
            </a:r>
            <a:r>
              <a:rPr lang="en-US" sz="2000" spc="-135" dirty="0" smtClean="0">
                <a:solidFill>
                  <a:srgbClr val="FFFF00"/>
                </a:solidFill>
                <a:latin typeface="Arial" panose="020B0604020202020204" pitchFamily="34" charset="0"/>
                <a:cs typeface="Arial" panose="020B0604020202020204" pitchFamily="34" charset="0"/>
              </a:rPr>
              <a:t> </a:t>
            </a:r>
            <a:r>
              <a:rPr lang="en-US" sz="2000" spc="-165" dirty="0" smtClean="0">
                <a:solidFill>
                  <a:srgbClr val="FFFF00"/>
                </a:solidFill>
                <a:latin typeface="Arial" panose="020B0604020202020204" pitchFamily="34" charset="0"/>
                <a:cs typeface="Arial" panose="020B0604020202020204" pitchFamily="34" charset="0"/>
              </a:rPr>
              <a:t>flat</a:t>
            </a:r>
            <a:r>
              <a:rPr lang="en-US" sz="2000" spc="-150" dirty="0" smtClean="0">
                <a:solidFill>
                  <a:srgbClr val="FFFF00"/>
                </a:solidFill>
                <a:latin typeface="Arial" panose="020B0604020202020204" pitchFamily="34" charset="0"/>
                <a:cs typeface="Arial" panose="020B0604020202020204" pitchFamily="34" charset="0"/>
              </a:rPr>
              <a:t> </a:t>
            </a:r>
            <a:r>
              <a:rPr lang="en-US" sz="2000" spc="-50" dirty="0" smtClean="0">
                <a:solidFill>
                  <a:srgbClr val="FFFF00"/>
                </a:solidFill>
                <a:latin typeface="Arial" panose="020B0604020202020204" pitchFamily="34" charset="0"/>
                <a:cs typeface="Arial" panose="020B0604020202020204" pitchFamily="34" charset="0"/>
              </a:rPr>
              <a:t>for</a:t>
            </a:r>
            <a:r>
              <a:rPr lang="en-US" sz="2000" spc="-135" dirty="0" smtClean="0">
                <a:solidFill>
                  <a:srgbClr val="FFFF00"/>
                </a:solidFill>
                <a:latin typeface="Arial" panose="020B0604020202020204" pitchFamily="34" charset="0"/>
                <a:cs typeface="Arial" panose="020B0604020202020204" pitchFamily="34" charset="0"/>
              </a:rPr>
              <a:t> </a:t>
            </a:r>
            <a:r>
              <a:rPr lang="en-US" sz="2000" spc="-90" dirty="0" smtClean="0">
                <a:solidFill>
                  <a:srgbClr val="FFFF00"/>
                </a:solidFill>
                <a:latin typeface="Arial" panose="020B0604020202020204" pitchFamily="34" charset="0"/>
                <a:cs typeface="Arial" panose="020B0604020202020204" pitchFamily="34" charset="0"/>
              </a:rPr>
              <a:t>rent</a:t>
            </a:r>
            <a:r>
              <a:rPr lang="en-US" sz="2000" spc="-145" dirty="0" smtClean="0">
                <a:solidFill>
                  <a:srgbClr val="FFFF00"/>
                </a:solidFill>
                <a:latin typeface="Arial" panose="020B0604020202020204" pitchFamily="34" charset="0"/>
                <a:cs typeface="Arial" panose="020B0604020202020204" pitchFamily="34" charset="0"/>
              </a:rPr>
              <a:t> </a:t>
            </a:r>
            <a:r>
              <a:rPr lang="en-US" sz="2000" spc="-95" dirty="0" smtClean="0">
                <a:solidFill>
                  <a:srgbClr val="FFFF00"/>
                </a:solidFill>
                <a:latin typeface="Arial" panose="020B0604020202020204" pitchFamily="34" charset="0"/>
                <a:cs typeface="Arial" panose="020B0604020202020204" pitchFamily="34" charset="0"/>
              </a:rPr>
              <a:t>by</a:t>
            </a:r>
            <a:r>
              <a:rPr lang="en-US" sz="2000" spc="-140" dirty="0" smtClean="0">
                <a:solidFill>
                  <a:srgbClr val="FFFF00"/>
                </a:solidFill>
                <a:latin typeface="Arial" panose="020B0604020202020204" pitchFamily="34" charset="0"/>
                <a:cs typeface="Arial" panose="020B0604020202020204" pitchFamily="34" charset="0"/>
              </a:rPr>
              <a:t> </a:t>
            </a:r>
            <a:r>
              <a:rPr lang="en-US" sz="2000" spc="30" dirty="0" smtClean="0">
                <a:solidFill>
                  <a:srgbClr val="FFFF00"/>
                </a:solidFill>
                <a:latin typeface="Arial" panose="020B0604020202020204" pitchFamily="34" charset="0"/>
                <a:cs typeface="Arial" panose="020B0604020202020204" pitchFamily="34" charset="0"/>
              </a:rPr>
              <a:t>giving</a:t>
            </a:r>
            <a:r>
              <a:rPr lang="en-US" sz="2000" spc="-125" dirty="0" smtClean="0">
                <a:solidFill>
                  <a:srgbClr val="FFFF00"/>
                </a:solidFill>
                <a:latin typeface="Arial" panose="020B0604020202020204" pitchFamily="34" charset="0"/>
                <a:cs typeface="Arial" panose="020B0604020202020204" pitchFamily="34" charset="0"/>
              </a:rPr>
              <a:t> </a:t>
            </a:r>
            <a:r>
              <a:rPr lang="en-US" sz="2000" spc="-105" dirty="0" smtClean="0">
                <a:solidFill>
                  <a:srgbClr val="FFFF00"/>
                </a:solidFill>
                <a:latin typeface="Arial" panose="020B0604020202020204" pitchFamily="34" charset="0"/>
                <a:cs typeface="Arial" panose="020B0604020202020204" pitchFamily="34" charset="0"/>
              </a:rPr>
              <a:t>details</a:t>
            </a:r>
            <a:r>
              <a:rPr lang="en-US" sz="2000" spc="-225" dirty="0" smtClean="0">
                <a:solidFill>
                  <a:srgbClr val="FFFF00"/>
                </a:solidFill>
                <a:latin typeface="Arial" panose="020B0604020202020204" pitchFamily="34" charset="0"/>
                <a:cs typeface="Arial" panose="020B0604020202020204" pitchFamily="34" charset="0"/>
              </a:rPr>
              <a:t> </a:t>
            </a:r>
            <a:r>
              <a:rPr lang="en-US" sz="2000" spc="-95" dirty="0" smtClean="0">
                <a:solidFill>
                  <a:srgbClr val="FFFF00"/>
                </a:solidFill>
                <a:latin typeface="Arial" panose="020B0604020202020204" pitchFamily="34" charset="0"/>
                <a:cs typeface="Arial" panose="020B0604020202020204" pitchFamily="34" charset="0"/>
              </a:rPr>
              <a:t>like</a:t>
            </a:r>
            <a:r>
              <a:rPr lang="en-US" sz="2000" spc="-145" dirty="0" smtClean="0">
                <a:solidFill>
                  <a:srgbClr val="FFFF00"/>
                </a:solidFill>
                <a:latin typeface="Arial" panose="020B0604020202020204" pitchFamily="34" charset="0"/>
                <a:cs typeface="Arial" panose="020B0604020202020204" pitchFamily="34" charset="0"/>
              </a:rPr>
              <a:t> </a:t>
            </a:r>
          </a:p>
          <a:p>
            <a:pPr marL="355600" indent="-342900">
              <a:lnSpc>
                <a:spcPts val="2030"/>
              </a:lnSpc>
              <a:buFont typeface="Wingdings" panose="05000000000000000000" pitchFamily="2" charset="2"/>
              <a:buChar char="ü"/>
            </a:pPr>
            <a:r>
              <a:rPr lang="en-US" sz="2000" spc="-165" dirty="0" smtClean="0">
                <a:solidFill>
                  <a:srgbClr val="FFFF00"/>
                </a:solidFill>
                <a:latin typeface="Arial" panose="020B0604020202020204" pitchFamily="34" charset="0"/>
                <a:cs typeface="Arial" panose="020B0604020202020204" pitchFamily="34" charset="0"/>
              </a:rPr>
              <a:t>F</a:t>
            </a:r>
            <a:r>
              <a:rPr lang="en-US" sz="2000" spc="-165" dirty="0" smtClean="0">
                <a:solidFill>
                  <a:srgbClr val="FFFF00"/>
                </a:solidFill>
                <a:latin typeface="Arial" panose="020B0604020202020204" pitchFamily="34" charset="0"/>
                <a:cs typeface="Arial" panose="020B0604020202020204" pitchFamily="34" charset="0"/>
              </a:rPr>
              <a:t>lat</a:t>
            </a:r>
            <a:r>
              <a:rPr lang="en-US" sz="2000" spc="-150" dirty="0" smtClean="0">
                <a:solidFill>
                  <a:srgbClr val="FFFF00"/>
                </a:solidFill>
                <a:latin typeface="Arial" panose="020B0604020202020204" pitchFamily="34" charset="0"/>
                <a:cs typeface="Arial" panose="020B0604020202020204" pitchFamily="34" charset="0"/>
              </a:rPr>
              <a:t> </a:t>
            </a:r>
            <a:r>
              <a:rPr lang="en-US" sz="2000" spc="-55" dirty="0" smtClean="0">
                <a:solidFill>
                  <a:srgbClr val="FFFF00"/>
                </a:solidFill>
                <a:latin typeface="Arial" panose="020B0604020202020204" pitchFamily="34" charset="0"/>
                <a:cs typeface="Arial" panose="020B0604020202020204" pitchFamily="34" charset="0"/>
              </a:rPr>
              <a:t>number</a:t>
            </a:r>
          </a:p>
          <a:p>
            <a:pPr marL="355600" indent="-342900">
              <a:lnSpc>
                <a:spcPts val="2030"/>
              </a:lnSpc>
              <a:buFont typeface="Wingdings" panose="05000000000000000000" pitchFamily="2" charset="2"/>
              <a:buChar char="ü"/>
            </a:pPr>
            <a:r>
              <a:rPr lang="en-US" sz="2000" spc="-100" dirty="0" smtClean="0">
                <a:solidFill>
                  <a:srgbClr val="FFFF00"/>
                </a:solidFill>
                <a:latin typeface="Arial" panose="020B0604020202020204" pitchFamily="34" charset="0"/>
                <a:cs typeface="Arial" panose="020B0604020202020204" pitchFamily="34" charset="0"/>
              </a:rPr>
              <a:t>Flat Rent</a:t>
            </a:r>
            <a:endParaRPr lang="en-US" sz="2000" spc="-100" dirty="0" smtClean="0">
              <a:solidFill>
                <a:srgbClr val="FFFF00"/>
              </a:solidFill>
              <a:latin typeface="Arial" panose="020B0604020202020204" pitchFamily="34" charset="0"/>
              <a:cs typeface="Arial" panose="020B0604020202020204" pitchFamily="34" charset="0"/>
            </a:endParaRPr>
          </a:p>
          <a:p>
            <a:pPr marL="355600" indent="-342900">
              <a:lnSpc>
                <a:spcPts val="2030"/>
              </a:lnSpc>
              <a:buFont typeface="Wingdings" panose="05000000000000000000" pitchFamily="2" charset="2"/>
              <a:buChar char="ü"/>
            </a:pPr>
            <a:r>
              <a:rPr lang="en-US" sz="2000" spc="-80" dirty="0">
                <a:solidFill>
                  <a:srgbClr val="FFFF00"/>
                </a:solidFill>
                <a:latin typeface="Arial" panose="020B0604020202020204" pitchFamily="34" charset="0"/>
                <a:cs typeface="Arial" panose="020B0604020202020204" pitchFamily="34" charset="0"/>
              </a:rPr>
              <a:t>D</a:t>
            </a:r>
            <a:r>
              <a:rPr lang="en-US" sz="2000" spc="-80" dirty="0" smtClean="0">
                <a:solidFill>
                  <a:srgbClr val="FFFF00"/>
                </a:solidFill>
                <a:latin typeface="Arial" panose="020B0604020202020204" pitchFamily="34" charset="0"/>
                <a:cs typeface="Arial" panose="020B0604020202020204" pitchFamily="34" charset="0"/>
              </a:rPr>
              <a:t>eposit</a:t>
            </a:r>
            <a:endParaRPr lang="en-US" sz="2000" dirty="0" smtClean="0">
              <a:solidFill>
                <a:srgbClr val="FFFF00"/>
              </a:solidFill>
              <a:latin typeface="Arial" panose="020B0604020202020204" pitchFamily="34" charset="0"/>
              <a:cs typeface="Arial" panose="020B0604020202020204" pitchFamily="34" charset="0"/>
            </a:endParaRPr>
          </a:p>
          <a:p>
            <a:pPr marL="355600" marR="548640" indent="-342900">
              <a:lnSpc>
                <a:spcPts val="2180"/>
              </a:lnSpc>
              <a:spcBef>
                <a:spcPts val="145"/>
              </a:spcBef>
              <a:buFont typeface="Wingdings" panose="05000000000000000000" pitchFamily="2" charset="2"/>
              <a:buChar char="ü"/>
            </a:pPr>
            <a:r>
              <a:rPr lang="en-US" sz="2000" spc="-165" dirty="0" smtClean="0">
                <a:solidFill>
                  <a:srgbClr val="FFFF00"/>
                </a:solidFill>
                <a:latin typeface="Arial" panose="020B0604020202020204" pitchFamily="34" charset="0"/>
                <a:cs typeface="Arial" panose="020B0604020202020204" pitchFamily="34" charset="0"/>
              </a:rPr>
              <a:t>Fl</a:t>
            </a:r>
            <a:r>
              <a:rPr lang="en-US" sz="2000" spc="-165" dirty="0" smtClean="0">
                <a:solidFill>
                  <a:srgbClr val="FFFF00"/>
                </a:solidFill>
                <a:latin typeface="Arial" panose="020B0604020202020204" pitchFamily="34" charset="0"/>
                <a:cs typeface="Arial" panose="020B0604020202020204" pitchFamily="34" charset="0"/>
              </a:rPr>
              <a:t>at</a:t>
            </a:r>
            <a:r>
              <a:rPr lang="en-US" sz="2000" spc="-145" dirty="0" smtClean="0">
                <a:solidFill>
                  <a:srgbClr val="FFFF00"/>
                </a:solidFill>
                <a:latin typeface="Arial" panose="020B0604020202020204" pitchFamily="34" charset="0"/>
                <a:cs typeface="Arial" panose="020B0604020202020204" pitchFamily="34" charset="0"/>
              </a:rPr>
              <a:t> type</a:t>
            </a:r>
            <a:r>
              <a:rPr lang="en-US" sz="2000" spc="-150" dirty="0" smtClean="0">
                <a:solidFill>
                  <a:srgbClr val="FFFF00"/>
                </a:solidFill>
                <a:latin typeface="Arial" panose="020B0604020202020204" pitchFamily="34" charset="0"/>
                <a:cs typeface="Arial" panose="020B0604020202020204" pitchFamily="34" charset="0"/>
              </a:rPr>
              <a:t> </a:t>
            </a:r>
            <a:endParaRPr lang="en-US" sz="2000" spc="80" dirty="0">
              <a:solidFill>
                <a:srgbClr val="FFFF00"/>
              </a:solidFill>
              <a:latin typeface="Arial" panose="020B0604020202020204" pitchFamily="34" charset="0"/>
              <a:cs typeface="Arial" panose="020B0604020202020204" pitchFamily="34" charset="0"/>
            </a:endParaRPr>
          </a:p>
          <a:p>
            <a:pPr marL="355600" marR="548640" indent="-342900">
              <a:lnSpc>
                <a:spcPts val="2180"/>
              </a:lnSpc>
              <a:spcBef>
                <a:spcPts val="145"/>
              </a:spcBef>
              <a:buFont typeface="Wingdings" panose="05000000000000000000" pitchFamily="2" charset="2"/>
              <a:buChar char="ü"/>
            </a:pPr>
            <a:r>
              <a:rPr lang="en-US" sz="2000" spc="80" dirty="0" smtClean="0">
                <a:solidFill>
                  <a:srgbClr val="FFFF00"/>
                </a:solidFill>
                <a:latin typeface="Arial" panose="020B0604020202020204" pitchFamily="34" charset="0"/>
                <a:cs typeface="Arial" panose="020B0604020202020204" pitchFamily="34" charset="0"/>
              </a:rPr>
              <a:t>And </a:t>
            </a:r>
            <a:r>
              <a:rPr lang="en-US" sz="2000" spc="60" dirty="0" smtClean="0">
                <a:solidFill>
                  <a:srgbClr val="FFFF00"/>
                </a:solidFill>
                <a:latin typeface="Arial" panose="020B0604020202020204" pitchFamily="34" charset="0"/>
                <a:cs typeface="Arial" panose="020B0604020202020204" pitchFamily="34" charset="0"/>
              </a:rPr>
              <a:t>can update the existing list of flat for rent .</a:t>
            </a:r>
            <a:endParaRPr lang="en-US" sz="2000" dirty="0" smtClean="0">
              <a:solidFill>
                <a:srgbClr val="FFFF00"/>
              </a:solidFill>
              <a:latin typeface="Arial" panose="020B0604020202020204" pitchFamily="34" charset="0"/>
              <a:cs typeface="Arial" panose="020B0604020202020204" pitchFamily="34" charset="0"/>
            </a:endParaRPr>
          </a:p>
          <a:p>
            <a:pPr marL="12700">
              <a:lnSpc>
                <a:spcPts val="2290"/>
              </a:lnSpc>
              <a:spcBef>
                <a:spcPts val="1839"/>
              </a:spcBef>
            </a:pPr>
            <a:r>
              <a:rPr lang="en-US" sz="2000" b="1" spc="45" dirty="0" smtClean="0">
                <a:solidFill>
                  <a:srgbClr val="FF0000"/>
                </a:solidFill>
                <a:uFill>
                  <a:solidFill>
                    <a:srgbClr val="92D050"/>
                  </a:solidFill>
                </a:uFill>
                <a:latin typeface="Arial" panose="020B0604020202020204" pitchFamily="34" charset="0"/>
                <a:cs typeface="Arial" panose="020B0604020202020204" pitchFamily="34" charset="0"/>
              </a:rPr>
              <a:t>b)Add</a:t>
            </a:r>
            <a:r>
              <a:rPr lang="en-US" sz="2000" b="1" spc="-170" dirty="0" smtClean="0">
                <a:solidFill>
                  <a:srgbClr val="FF0000"/>
                </a:solidFill>
                <a:uFill>
                  <a:solidFill>
                    <a:srgbClr val="92D050"/>
                  </a:solidFill>
                </a:uFill>
                <a:latin typeface="Arial" panose="020B0604020202020204" pitchFamily="34" charset="0"/>
                <a:cs typeface="Arial" panose="020B0604020202020204" pitchFamily="34" charset="0"/>
              </a:rPr>
              <a:t> </a:t>
            </a:r>
            <a:r>
              <a:rPr lang="en-US" sz="2000" b="1" spc="-145" dirty="0" smtClean="0">
                <a:solidFill>
                  <a:srgbClr val="FF0000"/>
                </a:solidFill>
                <a:uFill>
                  <a:solidFill>
                    <a:srgbClr val="92D050"/>
                  </a:solidFill>
                </a:uFill>
                <a:latin typeface="Arial" panose="020B0604020202020204" pitchFamily="34" charset="0"/>
                <a:cs typeface="Arial" panose="020B0604020202020204" pitchFamily="34" charset="0"/>
              </a:rPr>
              <a:t>sell-</a:t>
            </a:r>
            <a:endParaRPr lang="en-US" sz="2000" b="1" dirty="0" smtClean="0">
              <a:solidFill>
                <a:srgbClr val="FF0000"/>
              </a:solidFill>
              <a:latin typeface="Arial" panose="020B0604020202020204" pitchFamily="34" charset="0"/>
              <a:cs typeface="Arial" panose="020B0604020202020204" pitchFamily="34" charset="0"/>
            </a:endParaRPr>
          </a:p>
          <a:p>
            <a:pPr marL="355600" indent="-342900">
              <a:lnSpc>
                <a:spcPts val="2180"/>
              </a:lnSpc>
              <a:buFont typeface="Wingdings" panose="05000000000000000000" pitchFamily="2" charset="2"/>
              <a:buChar char="ü"/>
            </a:pPr>
            <a:r>
              <a:rPr lang="en-US" sz="2000" spc="-114" dirty="0" smtClean="0">
                <a:solidFill>
                  <a:srgbClr val="FFFF00"/>
                </a:solidFill>
                <a:latin typeface="Arial" panose="020B0604020202020204" pitchFamily="34" charset="0"/>
                <a:cs typeface="Arial" panose="020B0604020202020204" pitchFamily="34" charset="0"/>
              </a:rPr>
              <a:t>Here</a:t>
            </a:r>
            <a:r>
              <a:rPr lang="en-US" sz="2000" spc="-150" dirty="0" smtClean="0">
                <a:solidFill>
                  <a:srgbClr val="FFFF00"/>
                </a:solidFill>
                <a:latin typeface="Arial" panose="020B0604020202020204" pitchFamily="34" charset="0"/>
                <a:cs typeface="Arial" panose="020B0604020202020204" pitchFamily="34" charset="0"/>
              </a:rPr>
              <a:t> </a:t>
            </a:r>
            <a:r>
              <a:rPr lang="en-US" sz="2000" spc="-85" dirty="0" smtClean="0">
                <a:solidFill>
                  <a:srgbClr val="FFFF00"/>
                </a:solidFill>
                <a:latin typeface="Arial" panose="020B0604020202020204" pitchFamily="34" charset="0"/>
                <a:cs typeface="Arial" panose="020B0604020202020204" pitchFamily="34" charset="0"/>
              </a:rPr>
              <a:t>user</a:t>
            </a:r>
            <a:r>
              <a:rPr lang="en-US" sz="2000" spc="-135" dirty="0" smtClean="0">
                <a:solidFill>
                  <a:srgbClr val="FFFF00"/>
                </a:solidFill>
                <a:latin typeface="Arial" panose="020B0604020202020204" pitchFamily="34" charset="0"/>
                <a:cs typeface="Arial" panose="020B0604020202020204" pitchFamily="34" charset="0"/>
              </a:rPr>
              <a:t> </a:t>
            </a:r>
            <a:r>
              <a:rPr lang="en-US" sz="2000" spc="60" dirty="0" smtClean="0">
                <a:solidFill>
                  <a:srgbClr val="FFFF00"/>
                </a:solidFill>
                <a:latin typeface="Arial" panose="020B0604020202020204" pitchFamily="34" charset="0"/>
                <a:cs typeface="Arial" panose="020B0604020202020204" pitchFamily="34" charset="0"/>
              </a:rPr>
              <a:t>can</a:t>
            </a:r>
            <a:r>
              <a:rPr lang="en-US" sz="2000" spc="-125" dirty="0" smtClean="0">
                <a:solidFill>
                  <a:srgbClr val="FFFF00"/>
                </a:solidFill>
                <a:latin typeface="Arial" panose="020B0604020202020204" pitchFamily="34" charset="0"/>
                <a:cs typeface="Arial" panose="020B0604020202020204" pitchFamily="34" charset="0"/>
              </a:rPr>
              <a:t> </a:t>
            </a:r>
            <a:r>
              <a:rPr lang="en-US" sz="2000" spc="-170" dirty="0" smtClean="0">
                <a:solidFill>
                  <a:srgbClr val="FFFF00"/>
                </a:solidFill>
                <a:latin typeface="Arial" panose="020B0604020202020204" pitchFamily="34" charset="0"/>
                <a:cs typeface="Arial" panose="020B0604020202020204" pitchFamily="34" charset="0"/>
              </a:rPr>
              <a:t>sell</a:t>
            </a:r>
            <a:r>
              <a:rPr lang="en-US" sz="2000" spc="-195" dirty="0" smtClean="0">
                <a:solidFill>
                  <a:srgbClr val="FFFF00"/>
                </a:solidFill>
                <a:latin typeface="Arial" panose="020B0604020202020204" pitchFamily="34" charset="0"/>
                <a:cs typeface="Arial" panose="020B0604020202020204" pitchFamily="34" charset="0"/>
              </a:rPr>
              <a:t> </a:t>
            </a:r>
            <a:r>
              <a:rPr lang="en-US" sz="2000" spc="-75" dirty="0" smtClean="0">
                <a:solidFill>
                  <a:srgbClr val="FFFF00"/>
                </a:solidFill>
                <a:latin typeface="Arial" panose="020B0604020202020204" pitchFamily="34" charset="0"/>
                <a:cs typeface="Arial" panose="020B0604020202020204" pitchFamily="34" charset="0"/>
              </a:rPr>
              <a:t>his/her</a:t>
            </a:r>
            <a:r>
              <a:rPr lang="en-US" sz="2000" spc="-135" dirty="0" smtClean="0">
                <a:solidFill>
                  <a:srgbClr val="FFFF00"/>
                </a:solidFill>
                <a:latin typeface="Arial" panose="020B0604020202020204" pitchFamily="34" charset="0"/>
                <a:cs typeface="Arial" panose="020B0604020202020204" pitchFamily="34" charset="0"/>
              </a:rPr>
              <a:t> </a:t>
            </a:r>
            <a:r>
              <a:rPr lang="en-US" sz="2000" spc="-145" dirty="0" smtClean="0">
                <a:solidFill>
                  <a:srgbClr val="FFFF00"/>
                </a:solidFill>
                <a:latin typeface="Arial" panose="020B0604020202020204" pitchFamily="34" charset="0"/>
                <a:cs typeface="Arial" panose="020B0604020202020204" pitchFamily="34" charset="0"/>
              </a:rPr>
              <a:t>flats </a:t>
            </a:r>
            <a:r>
              <a:rPr lang="en-US" sz="2000" spc="-95" dirty="0" smtClean="0">
                <a:solidFill>
                  <a:srgbClr val="FFFF00"/>
                </a:solidFill>
                <a:latin typeface="Arial" panose="020B0604020202020204" pitchFamily="34" charset="0"/>
                <a:cs typeface="Arial" panose="020B0604020202020204" pitchFamily="34" charset="0"/>
              </a:rPr>
              <a:t>by</a:t>
            </a:r>
            <a:r>
              <a:rPr lang="en-US" sz="2000" spc="-135" dirty="0" smtClean="0">
                <a:solidFill>
                  <a:srgbClr val="FFFF00"/>
                </a:solidFill>
                <a:latin typeface="Arial" panose="020B0604020202020204" pitchFamily="34" charset="0"/>
                <a:cs typeface="Arial" panose="020B0604020202020204" pitchFamily="34" charset="0"/>
              </a:rPr>
              <a:t> </a:t>
            </a:r>
            <a:r>
              <a:rPr lang="en-US" sz="2000" spc="30" dirty="0" smtClean="0">
                <a:solidFill>
                  <a:srgbClr val="FFFF00"/>
                </a:solidFill>
                <a:latin typeface="Arial" panose="020B0604020202020204" pitchFamily="34" charset="0"/>
                <a:cs typeface="Arial" panose="020B0604020202020204" pitchFamily="34" charset="0"/>
              </a:rPr>
              <a:t>giving</a:t>
            </a:r>
            <a:r>
              <a:rPr lang="en-US" sz="2000" spc="-125" dirty="0" smtClean="0">
                <a:solidFill>
                  <a:srgbClr val="FFFF00"/>
                </a:solidFill>
                <a:latin typeface="Arial" panose="020B0604020202020204" pitchFamily="34" charset="0"/>
                <a:cs typeface="Arial" panose="020B0604020202020204" pitchFamily="34" charset="0"/>
              </a:rPr>
              <a:t> </a:t>
            </a:r>
            <a:r>
              <a:rPr lang="en-US" sz="2000" spc="-105" dirty="0" smtClean="0">
                <a:solidFill>
                  <a:srgbClr val="FFFF00"/>
                </a:solidFill>
                <a:latin typeface="Arial" panose="020B0604020202020204" pitchFamily="34" charset="0"/>
                <a:cs typeface="Arial" panose="020B0604020202020204" pitchFamily="34" charset="0"/>
              </a:rPr>
              <a:t>details</a:t>
            </a:r>
            <a:r>
              <a:rPr lang="en-US" sz="2000" spc="-220" dirty="0" smtClean="0">
                <a:solidFill>
                  <a:srgbClr val="FFFF00"/>
                </a:solidFill>
                <a:latin typeface="Arial" panose="020B0604020202020204" pitchFamily="34" charset="0"/>
                <a:cs typeface="Arial" panose="020B0604020202020204" pitchFamily="34" charset="0"/>
              </a:rPr>
              <a:t> </a:t>
            </a:r>
            <a:r>
              <a:rPr lang="en-US" sz="2000" spc="-95" dirty="0" smtClean="0">
                <a:solidFill>
                  <a:srgbClr val="FFFF00"/>
                </a:solidFill>
                <a:latin typeface="Arial" panose="020B0604020202020204" pitchFamily="34" charset="0"/>
                <a:cs typeface="Arial" panose="020B0604020202020204" pitchFamily="34" charset="0"/>
              </a:rPr>
              <a:t>like</a:t>
            </a:r>
            <a:r>
              <a:rPr lang="en-US" sz="2000" spc="-150" dirty="0" smtClean="0">
                <a:solidFill>
                  <a:srgbClr val="FFFF00"/>
                </a:solidFill>
                <a:latin typeface="Arial" panose="020B0604020202020204" pitchFamily="34" charset="0"/>
                <a:cs typeface="Arial" panose="020B0604020202020204" pitchFamily="34" charset="0"/>
              </a:rPr>
              <a:t> </a:t>
            </a:r>
          </a:p>
          <a:p>
            <a:pPr marL="355600" indent="-342900">
              <a:lnSpc>
                <a:spcPts val="2180"/>
              </a:lnSpc>
              <a:buFont typeface="Wingdings" panose="05000000000000000000" pitchFamily="2" charset="2"/>
              <a:buChar char="ü"/>
            </a:pPr>
            <a:r>
              <a:rPr lang="en-US" sz="2000" spc="-165" dirty="0">
                <a:solidFill>
                  <a:srgbClr val="FFFF00"/>
                </a:solidFill>
                <a:latin typeface="Arial" panose="020B0604020202020204" pitchFamily="34" charset="0"/>
                <a:cs typeface="Arial" panose="020B0604020202020204" pitchFamily="34" charset="0"/>
              </a:rPr>
              <a:t>F</a:t>
            </a:r>
            <a:r>
              <a:rPr lang="en-US" sz="2000" spc="-165" dirty="0" smtClean="0">
                <a:solidFill>
                  <a:srgbClr val="FFFF00"/>
                </a:solidFill>
                <a:latin typeface="Arial" panose="020B0604020202020204" pitchFamily="34" charset="0"/>
                <a:cs typeface="Arial" panose="020B0604020202020204" pitchFamily="34" charset="0"/>
              </a:rPr>
              <a:t>lat</a:t>
            </a:r>
            <a:r>
              <a:rPr lang="en-US" sz="2000" spc="-145" dirty="0" smtClean="0">
                <a:solidFill>
                  <a:srgbClr val="FFFF00"/>
                </a:solidFill>
                <a:latin typeface="Arial" panose="020B0604020202020204" pitchFamily="34" charset="0"/>
                <a:cs typeface="Arial" panose="020B0604020202020204" pitchFamily="34" charset="0"/>
              </a:rPr>
              <a:t> </a:t>
            </a:r>
            <a:r>
              <a:rPr lang="en-US" sz="2000" spc="-140" dirty="0" smtClean="0">
                <a:solidFill>
                  <a:srgbClr val="FFFF00"/>
                </a:solidFill>
                <a:latin typeface="Arial" panose="020B0604020202020204" pitchFamily="34" charset="0"/>
                <a:cs typeface="Arial" panose="020B0604020202020204" pitchFamily="34" charset="0"/>
              </a:rPr>
              <a:t>type</a:t>
            </a:r>
          </a:p>
          <a:p>
            <a:pPr marL="355600" indent="-342900">
              <a:lnSpc>
                <a:spcPts val="2180"/>
              </a:lnSpc>
              <a:buFont typeface="Wingdings" panose="05000000000000000000" pitchFamily="2" charset="2"/>
              <a:buChar char="ü"/>
            </a:pPr>
            <a:r>
              <a:rPr lang="en-US" sz="2000" spc="-160" dirty="0">
                <a:solidFill>
                  <a:srgbClr val="FFFF00"/>
                </a:solidFill>
                <a:latin typeface="Arial" panose="020B0604020202020204" pitchFamily="34" charset="0"/>
                <a:cs typeface="Arial" panose="020B0604020202020204" pitchFamily="34" charset="0"/>
              </a:rPr>
              <a:t>F</a:t>
            </a:r>
            <a:r>
              <a:rPr lang="en-US" sz="2000" spc="-160" dirty="0" smtClean="0">
                <a:solidFill>
                  <a:srgbClr val="FFFF00"/>
                </a:solidFill>
                <a:latin typeface="Arial" panose="020B0604020202020204" pitchFamily="34" charset="0"/>
                <a:cs typeface="Arial" panose="020B0604020202020204" pitchFamily="34" charset="0"/>
              </a:rPr>
              <a:t>lat</a:t>
            </a:r>
            <a:r>
              <a:rPr lang="en-US" sz="2000" spc="-145" dirty="0" smtClean="0">
                <a:solidFill>
                  <a:srgbClr val="FFFF00"/>
                </a:solidFill>
                <a:latin typeface="Arial" panose="020B0604020202020204" pitchFamily="34" charset="0"/>
                <a:cs typeface="Arial" panose="020B0604020202020204" pitchFamily="34" charset="0"/>
              </a:rPr>
              <a:t> </a:t>
            </a:r>
            <a:r>
              <a:rPr lang="en-US" sz="2000" spc="-100" dirty="0" smtClean="0">
                <a:solidFill>
                  <a:srgbClr val="FFFF00"/>
                </a:solidFill>
                <a:latin typeface="Arial" panose="020B0604020202020204" pitchFamily="34" charset="0"/>
                <a:cs typeface="Arial" panose="020B0604020202020204" pitchFamily="34" charset="0"/>
              </a:rPr>
              <a:t>price</a:t>
            </a:r>
          </a:p>
          <a:p>
            <a:pPr marL="355600" indent="-342900">
              <a:lnSpc>
                <a:spcPts val="2180"/>
              </a:lnSpc>
              <a:buFont typeface="Wingdings" panose="05000000000000000000" pitchFamily="2" charset="2"/>
              <a:buChar char="ü"/>
            </a:pPr>
            <a:r>
              <a:rPr lang="en-US" sz="2000" spc="-160" dirty="0">
                <a:solidFill>
                  <a:srgbClr val="FFFF00"/>
                </a:solidFill>
                <a:latin typeface="Arial" panose="020B0604020202020204" pitchFamily="34" charset="0"/>
                <a:cs typeface="Arial" panose="020B0604020202020204" pitchFamily="34" charset="0"/>
              </a:rPr>
              <a:t>F</a:t>
            </a:r>
            <a:r>
              <a:rPr lang="en-US" sz="2000" spc="-160" dirty="0" smtClean="0">
                <a:solidFill>
                  <a:srgbClr val="FFFF00"/>
                </a:solidFill>
                <a:latin typeface="Arial" panose="020B0604020202020204" pitchFamily="34" charset="0"/>
                <a:cs typeface="Arial" panose="020B0604020202020204" pitchFamily="34" charset="0"/>
              </a:rPr>
              <a:t>lat</a:t>
            </a:r>
            <a:r>
              <a:rPr lang="en-US" sz="2000" spc="-145" dirty="0" smtClean="0">
                <a:solidFill>
                  <a:srgbClr val="FFFF00"/>
                </a:solidFill>
                <a:latin typeface="Arial" panose="020B0604020202020204" pitchFamily="34" charset="0"/>
                <a:cs typeface="Arial" panose="020B0604020202020204" pitchFamily="34" charset="0"/>
              </a:rPr>
              <a:t> </a:t>
            </a:r>
            <a:r>
              <a:rPr lang="en-US" sz="2000" spc="-45" dirty="0" smtClean="0">
                <a:solidFill>
                  <a:srgbClr val="FFFF00"/>
                </a:solidFill>
                <a:latin typeface="Arial" panose="020B0604020202020204" pitchFamily="34" charset="0"/>
                <a:cs typeface="Arial" panose="020B0604020202020204" pitchFamily="34" charset="0"/>
              </a:rPr>
              <a:t>number</a:t>
            </a:r>
          </a:p>
          <a:p>
            <a:pPr marL="355600" indent="-342900">
              <a:lnSpc>
                <a:spcPts val="2180"/>
              </a:lnSpc>
              <a:buFont typeface="Wingdings" panose="05000000000000000000" pitchFamily="2" charset="2"/>
              <a:buChar char="ü"/>
            </a:pPr>
            <a:r>
              <a:rPr lang="en-US" sz="2000" spc="-45" dirty="0" smtClean="0">
                <a:solidFill>
                  <a:srgbClr val="FFFF00"/>
                </a:solidFill>
                <a:latin typeface="Arial" panose="020B0604020202020204" pitchFamily="34" charset="0"/>
                <a:cs typeface="Arial" panose="020B0604020202020204" pitchFamily="34" charset="0"/>
              </a:rPr>
              <a:t>And can update the existing details .</a:t>
            </a:r>
            <a:endParaRPr lang="en-US" sz="2000" dirty="0" smtClean="0">
              <a:solidFill>
                <a:srgbClr val="FFFF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4486" y="847153"/>
            <a:ext cx="11466513" cy="4735271"/>
          </a:xfrm>
          <a:prstGeom prst="rect">
            <a:avLst/>
          </a:prstGeom>
        </p:spPr>
        <p:txBody>
          <a:bodyPr vert="horz" wrap="square" lIns="0" tIns="15875" rIns="0" bIns="0" rtlCol="0">
            <a:spAutoFit/>
          </a:bodyPr>
          <a:lstStyle/>
          <a:p>
            <a:pPr marL="12065">
              <a:lnSpc>
                <a:spcPts val="2490"/>
              </a:lnSpc>
              <a:spcBef>
                <a:spcPts val="125"/>
              </a:spcBef>
              <a:buSzPct val="95348"/>
              <a:tabLst>
                <a:tab pos="417830" algn="l"/>
              </a:tabLst>
            </a:pPr>
            <a:r>
              <a:rPr lang="en-US" sz="2000" b="1" spc="-120" dirty="0" smtClean="0">
                <a:solidFill>
                  <a:srgbClr val="FF0000"/>
                </a:solidFill>
                <a:uFill>
                  <a:solidFill>
                    <a:srgbClr val="92D050"/>
                  </a:solidFill>
                </a:uFill>
                <a:latin typeface="Arial" panose="020B0604020202020204" pitchFamily="34" charset="0"/>
                <a:cs typeface="Arial" panose="020B0604020202020204" pitchFamily="34" charset="0"/>
              </a:rPr>
              <a:t>c)Manage clients-</a:t>
            </a:r>
          </a:p>
          <a:p>
            <a:pPr marL="12065">
              <a:lnSpc>
                <a:spcPts val="2490"/>
              </a:lnSpc>
              <a:spcBef>
                <a:spcPts val="125"/>
              </a:spcBef>
              <a:buSzPct val="95348"/>
              <a:tabLst>
                <a:tab pos="417830" algn="l"/>
              </a:tabLst>
            </a:pPr>
            <a:r>
              <a:rPr lang="en-US" sz="2000" spc="-120" dirty="0" smtClean="0">
                <a:solidFill>
                  <a:srgbClr val="FFFF00"/>
                </a:solidFill>
                <a:uFill>
                  <a:solidFill>
                    <a:srgbClr val="92D050"/>
                  </a:solidFill>
                </a:uFill>
                <a:latin typeface="Arial" panose="020B0604020202020204" pitchFamily="34" charset="0"/>
                <a:cs typeface="Arial" panose="020B0604020202020204" pitchFamily="34" charset="0"/>
              </a:rPr>
              <a:t>Here user can manage and view the entries done by the visitors interested in flat Rent/sell purpose along with the user .</a:t>
            </a:r>
          </a:p>
          <a:p>
            <a:pPr marL="12065">
              <a:lnSpc>
                <a:spcPts val="2490"/>
              </a:lnSpc>
              <a:spcBef>
                <a:spcPts val="125"/>
              </a:spcBef>
              <a:buSzPct val="95348"/>
              <a:tabLst>
                <a:tab pos="417830" algn="l"/>
              </a:tabLst>
            </a:pPr>
            <a:endParaRPr lang="en-US" sz="2000" b="1" u="heavy" spc="-120" dirty="0">
              <a:solidFill>
                <a:srgbClr val="FFFF00"/>
              </a:solidFill>
              <a:uFill>
                <a:solidFill>
                  <a:srgbClr val="92D050"/>
                </a:solidFill>
              </a:uFill>
              <a:latin typeface="Arial" panose="020B0604020202020204" pitchFamily="34" charset="0"/>
              <a:cs typeface="Arial" panose="020B0604020202020204" pitchFamily="34" charset="0"/>
            </a:endParaRPr>
          </a:p>
          <a:p>
            <a:pPr marL="12065">
              <a:lnSpc>
                <a:spcPts val="2490"/>
              </a:lnSpc>
              <a:spcBef>
                <a:spcPts val="125"/>
              </a:spcBef>
              <a:buSzPct val="95348"/>
              <a:tabLst>
                <a:tab pos="417830" algn="l"/>
              </a:tabLst>
            </a:pPr>
            <a:r>
              <a:rPr lang="en-US" sz="2000" b="1" spc="-120" dirty="0" smtClean="0">
                <a:solidFill>
                  <a:srgbClr val="C529D1"/>
                </a:solidFill>
                <a:uFill>
                  <a:solidFill>
                    <a:srgbClr val="92D050"/>
                  </a:solidFill>
                </a:uFill>
                <a:latin typeface="Arial" panose="020B0604020202020204" pitchFamily="34" charset="0"/>
                <a:cs typeface="Arial" panose="020B0604020202020204" pitchFamily="34" charset="0"/>
              </a:rPr>
              <a:t>7)Vi</a:t>
            </a:r>
            <a:r>
              <a:rPr lang="en-US" sz="2000" b="1" spc="-120" dirty="0" smtClean="0">
                <a:solidFill>
                  <a:srgbClr val="C529D1"/>
                </a:solidFill>
                <a:uFill>
                  <a:solidFill>
                    <a:srgbClr val="92D050"/>
                  </a:solidFill>
                </a:uFill>
                <a:latin typeface="Arial" panose="020B0604020202020204" pitchFamily="34" charset="0"/>
                <a:cs typeface="Arial" panose="020B0604020202020204" pitchFamily="34" charset="0"/>
              </a:rPr>
              <a:t>ew</a:t>
            </a:r>
            <a:r>
              <a:rPr lang="en-US" sz="2000" b="1" spc="20" dirty="0" smtClean="0">
                <a:solidFill>
                  <a:srgbClr val="C529D1"/>
                </a:solidFill>
                <a:uFill>
                  <a:solidFill>
                    <a:srgbClr val="92D050"/>
                  </a:solidFill>
                </a:uFill>
                <a:latin typeface="Arial" panose="020B0604020202020204" pitchFamily="34" charset="0"/>
                <a:cs typeface="Arial" panose="020B0604020202020204" pitchFamily="34" charset="0"/>
              </a:rPr>
              <a:t> </a:t>
            </a:r>
            <a:r>
              <a:rPr lang="en-US" sz="2000" b="1" spc="-50" dirty="0" smtClean="0">
                <a:solidFill>
                  <a:srgbClr val="C529D1"/>
                </a:solidFill>
                <a:uFill>
                  <a:solidFill>
                    <a:srgbClr val="92D050"/>
                  </a:solidFill>
                </a:uFill>
                <a:latin typeface="Arial" panose="020B0604020202020204" pitchFamily="34" charset="0"/>
                <a:cs typeface="Arial" panose="020B0604020202020204" pitchFamily="34" charset="0"/>
              </a:rPr>
              <a:t>visitors-</a:t>
            </a:r>
            <a:endParaRPr lang="en-US" sz="2000" dirty="0" smtClean="0">
              <a:solidFill>
                <a:srgbClr val="C529D1"/>
              </a:solidFill>
              <a:latin typeface="Arial" panose="020B0604020202020204" pitchFamily="34" charset="0"/>
              <a:cs typeface="Arial" panose="020B0604020202020204" pitchFamily="34" charset="0"/>
            </a:endParaRPr>
          </a:p>
          <a:p>
            <a:pPr>
              <a:lnSpc>
                <a:spcPct val="100000"/>
              </a:lnSpc>
              <a:spcBef>
                <a:spcPts val="5"/>
              </a:spcBef>
            </a:pPr>
            <a:r>
              <a:rPr lang="en-US" sz="2000" dirty="0" smtClean="0">
                <a:solidFill>
                  <a:srgbClr val="FFFF00"/>
                </a:solidFill>
                <a:latin typeface="Arial" panose="020B0604020202020204" pitchFamily="34" charset="0"/>
                <a:cs typeface="Arial" panose="020B0604020202020204" pitchFamily="34" charset="0"/>
              </a:rPr>
              <a:t>Users can view the visitors list which includes visitor’s –</a:t>
            </a:r>
          </a:p>
          <a:p>
            <a:pPr marL="285750" indent="-28575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Name </a:t>
            </a:r>
          </a:p>
          <a:p>
            <a:pPr marL="285750" indent="-28575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Address</a:t>
            </a:r>
          </a:p>
          <a:p>
            <a:pPr marL="285750" indent="-28575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Contact number </a:t>
            </a:r>
          </a:p>
          <a:p>
            <a:pPr marL="285750" indent="-28575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Date </a:t>
            </a:r>
          </a:p>
          <a:p>
            <a:pPr marL="285750" indent="-28575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Time</a:t>
            </a:r>
          </a:p>
          <a:p>
            <a:pPr marL="285750" indent="-28575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Reason to meet </a:t>
            </a:r>
          </a:p>
          <a:p>
            <a:pPr marL="285750" indent="-28575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Person of meeting </a:t>
            </a:r>
          </a:p>
          <a:p>
            <a:pPr marL="285750" indent="-28575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In and out time</a:t>
            </a:r>
          </a:p>
          <a:p>
            <a:pPr>
              <a:lnSpc>
                <a:spcPct val="100000"/>
              </a:lnSpc>
              <a:spcBef>
                <a:spcPts val="5"/>
              </a:spcBef>
            </a:pPr>
            <a:endParaRPr lang="en-US" sz="2000" dirty="0" smtClean="0">
              <a:solidFill>
                <a:srgbClr val="FFFF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3950" y="4019550"/>
            <a:ext cx="190500" cy="190500"/>
          </a:xfrm>
          <a:prstGeom prst="rect">
            <a:avLst/>
          </a:prstGeom>
          <a:blipFill>
            <a:blip r:embed="rId2" cstate="print"/>
            <a:stretch>
              <a:fillRect/>
            </a:stretch>
          </a:blipFill>
        </p:spPr>
        <p:txBody>
          <a:bodyPr wrap="square" lIns="0" tIns="0" rIns="0" bIns="0" rtlCol="0"/>
          <a:lstStyle/>
          <a:p>
            <a:endParaRPr dirty="0"/>
          </a:p>
        </p:txBody>
      </p:sp>
      <p:grpSp>
        <p:nvGrpSpPr>
          <p:cNvPr id="3" name="object 3"/>
          <p:cNvGrpSpPr/>
          <p:nvPr/>
        </p:nvGrpSpPr>
        <p:grpSpPr>
          <a:xfrm>
            <a:off x="866775" y="0"/>
            <a:ext cx="1412240" cy="2705100"/>
            <a:chOff x="866775" y="0"/>
            <a:chExt cx="1412240" cy="2705100"/>
          </a:xfrm>
        </p:grpSpPr>
        <p:sp>
          <p:nvSpPr>
            <p:cNvPr id="4" name="object 4"/>
            <p:cNvSpPr/>
            <p:nvPr/>
          </p:nvSpPr>
          <p:spPr>
            <a:xfrm>
              <a:off x="942975" y="0"/>
              <a:ext cx="1335881" cy="27051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866775" y="9525"/>
              <a:ext cx="238125" cy="1085850"/>
            </a:xfrm>
            <a:prstGeom prst="rect">
              <a:avLst/>
            </a:prstGeom>
            <a:blipFill>
              <a:blip r:embed="rId4" cstate="print"/>
              <a:stretch>
                <a:fillRect/>
              </a:stretch>
            </a:blipFill>
          </p:spPr>
          <p:txBody>
            <a:bodyPr wrap="square" lIns="0" tIns="0" rIns="0" bIns="0" rtlCol="0"/>
            <a:lstStyle/>
            <a:p>
              <a:endParaRPr dirty="0"/>
            </a:p>
          </p:txBody>
        </p:sp>
      </p:grpSp>
      <p:sp>
        <p:nvSpPr>
          <p:cNvPr id="6" name="object 6"/>
          <p:cNvSpPr/>
          <p:nvPr/>
        </p:nvSpPr>
        <p:spPr>
          <a:xfrm>
            <a:off x="0" y="9525"/>
            <a:ext cx="523875" cy="4667250"/>
          </a:xfrm>
          <a:prstGeom prst="rect">
            <a:avLst/>
          </a:prstGeom>
          <a:blipFill>
            <a:blip r:embed="rId5" cstate="print"/>
            <a:stretch>
              <a:fillRect/>
            </a:stretch>
          </a:blipFill>
        </p:spPr>
        <p:txBody>
          <a:bodyPr wrap="square" lIns="0" tIns="0" rIns="0" bIns="0" rtlCol="0"/>
          <a:lstStyle/>
          <a:p>
            <a:endParaRPr dirty="0"/>
          </a:p>
        </p:txBody>
      </p:sp>
      <p:sp>
        <p:nvSpPr>
          <p:cNvPr id="7" name="object 7"/>
          <p:cNvSpPr/>
          <p:nvPr/>
        </p:nvSpPr>
        <p:spPr>
          <a:xfrm>
            <a:off x="561975" y="5476875"/>
            <a:ext cx="514350" cy="1381125"/>
          </a:xfrm>
          <a:prstGeom prst="rect">
            <a:avLst/>
          </a:prstGeom>
          <a:blipFill>
            <a:blip r:embed="rId6" cstate="print"/>
            <a:stretch>
              <a:fillRect/>
            </a:stretch>
          </a:blipFill>
        </p:spPr>
        <p:txBody>
          <a:bodyPr wrap="square" lIns="0" tIns="0" rIns="0" bIns="0" rtlCol="0"/>
          <a:lstStyle/>
          <a:p>
            <a:endParaRPr dirty="0"/>
          </a:p>
        </p:txBody>
      </p:sp>
      <p:sp>
        <p:nvSpPr>
          <p:cNvPr id="8" name="object 8"/>
          <p:cNvSpPr/>
          <p:nvPr/>
        </p:nvSpPr>
        <p:spPr>
          <a:xfrm>
            <a:off x="695325" y="9525"/>
            <a:ext cx="390525" cy="1733550"/>
          </a:xfrm>
          <a:prstGeom prst="rect">
            <a:avLst/>
          </a:prstGeom>
          <a:blipFill>
            <a:blip r:embed="rId7" cstate="print"/>
            <a:stretch>
              <a:fillRect/>
            </a:stretch>
          </a:blipFill>
        </p:spPr>
        <p:txBody>
          <a:bodyPr wrap="square" lIns="0" tIns="0" rIns="0" bIns="0" rtlCol="0"/>
          <a:lstStyle/>
          <a:p>
            <a:endParaRPr dirty="0"/>
          </a:p>
        </p:txBody>
      </p:sp>
      <p:sp>
        <p:nvSpPr>
          <p:cNvPr id="9" name="object 9"/>
          <p:cNvSpPr/>
          <p:nvPr/>
        </p:nvSpPr>
        <p:spPr>
          <a:xfrm>
            <a:off x="0" y="4886325"/>
            <a:ext cx="447675" cy="1952625"/>
          </a:xfrm>
          <a:prstGeom prst="rect">
            <a:avLst/>
          </a:prstGeom>
          <a:blipFill>
            <a:blip r:embed="rId8" cstate="print"/>
            <a:stretch>
              <a:fillRect/>
            </a:stretch>
          </a:blipFill>
        </p:spPr>
        <p:txBody>
          <a:bodyPr wrap="square" lIns="0" tIns="0" rIns="0" bIns="0" rtlCol="0"/>
          <a:lstStyle/>
          <a:p>
            <a:endParaRPr dirty="0"/>
          </a:p>
        </p:txBody>
      </p:sp>
      <p:sp>
        <p:nvSpPr>
          <p:cNvPr id="10" name="object 10"/>
          <p:cNvSpPr/>
          <p:nvPr/>
        </p:nvSpPr>
        <p:spPr>
          <a:xfrm>
            <a:off x="600075" y="9525"/>
            <a:ext cx="809625" cy="4019550"/>
          </a:xfrm>
          <a:prstGeom prst="rect">
            <a:avLst/>
          </a:prstGeom>
          <a:blipFill>
            <a:blip r:embed="rId9" cstate="print"/>
            <a:stretch>
              <a:fillRect/>
            </a:stretch>
          </a:blipFill>
        </p:spPr>
        <p:txBody>
          <a:bodyPr wrap="square" lIns="0" tIns="0" rIns="0" bIns="0" rtlCol="0"/>
          <a:lstStyle/>
          <a:p>
            <a:endParaRPr dirty="0"/>
          </a:p>
        </p:txBody>
      </p:sp>
      <p:grpSp>
        <p:nvGrpSpPr>
          <p:cNvPr id="11" name="object 11"/>
          <p:cNvGrpSpPr/>
          <p:nvPr/>
        </p:nvGrpSpPr>
        <p:grpSpPr>
          <a:xfrm>
            <a:off x="504825" y="9525"/>
            <a:ext cx="1793875" cy="6848475"/>
            <a:chOff x="504825" y="9525"/>
            <a:chExt cx="1793875" cy="6848475"/>
          </a:xfrm>
        </p:grpSpPr>
        <p:sp>
          <p:nvSpPr>
            <p:cNvPr id="12" name="object 12"/>
            <p:cNvSpPr/>
            <p:nvPr/>
          </p:nvSpPr>
          <p:spPr>
            <a:xfrm>
              <a:off x="1323975" y="4867275"/>
              <a:ext cx="974152" cy="1990725"/>
            </a:xfrm>
            <a:prstGeom prst="rect">
              <a:avLst/>
            </a:prstGeom>
            <a:blipFill>
              <a:blip r:embed="rId10" cstate="print"/>
              <a:stretch>
                <a:fillRect/>
              </a:stretch>
            </a:blipFill>
          </p:spPr>
          <p:txBody>
            <a:bodyPr wrap="square" lIns="0" tIns="0" rIns="0" bIns="0" rtlCol="0"/>
            <a:lstStyle/>
            <a:p>
              <a:endParaRPr dirty="0"/>
            </a:p>
          </p:txBody>
        </p:sp>
        <p:sp>
          <p:nvSpPr>
            <p:cNvPr id="13" name="object 13"/>
            <p:cNvSpPr/>
            <p:nvPr/>
          </p:nvSpPr>
          <p:spPr>
            <a:xfrm>
              <a:off x="504825" y="9525"/>
              <a:ext cx="838200" cy="6838950"/>
            </a:xfrm>
            <a:prstGeom prst="rect">
              <a:avLst/>
            </a:prstGeom>
            <a:blipFill>
              <a:blip r:embed="rId11" cstate="print"/>
              <a:stretch>
                <a:fillRect/>
              </a:stretch>
            </a:blipFill>
          </p:spPr>
          <p:txBody>
            <a:bodyPr wrap="square" lIns="0" tIns="0" rIns="0" bIns="0" rtlCol="0"/>
            <a:lstStyle/>
            <a:p>
              <a:endParaRPr dirty="0"/>
            </a:p>
          </p:txBody>
        </p:sp>
      </p:grpSp>
      <p:sp>
        <p:nvSpPr>
          <p:cNvPr id="14" name="object 14"/>
          <p:cNvSpPr txBox="1">
            <a:spLocks noGrp="1"/>
          </p:cNvSpPr>
          <p:nvPr>
            <p:ph type="title"/>
          </p:nvPr>
        </p:nvSpPr>
        <p:spPr>
          <a:xfrm>
            <a:off x="2349976" y="754761"/>
            <a:ext cx="7556023" cy="755335"/>
          </a:xfrm>
          <a:prstGeom prst="rect">
            <a:avLst/>
          </a:prstGeom>
        </p:spPr>
        <p:txBody>
          <a:bodyPr vert="horz" wrap="square" lIns="0" tIns="16510" rIns="0" bIns="0" rtlCol="0">
            <a:spAutoFit/>
          </a:bodyPr>
          <a:lstStyle/>
          <a:p>
            <a:pPr marL="20955" algn="ctr">
              <a:lnSpc>
                <a:spcPct val="100000"/>
              </a:lnSpc>
              <a:spcBef>
                <a:spcPts val="130"/>
              </a:spcBef>
            </a:pPr>
            <a:r>
              <a:rPr sz="4800" spc="-325" dirty="0">
                <a:solidFill>
                  <a:srgbClr val="FFFF00"/>
                </a:solidFill>
                <a:latin typeface="Algerian" panose="04020705040A02060702" pitchFamily="82" charset="0"/>
              </a:rPr>
              <a:t>INTRODUCTION</a:t>
            </a:r>
          </a:p>
        </p:txBody>
      </p:sp>
      <p:sp>
        <p:nvSpPr>
          <p:cNvPr id="15" name="object 15"/>
          <p:cNvSpPr txBox="1"/>
          <p:nvPr/>
        </p:nvSpPr>
        <p:spPr>
          <a:xfrm>
            <a:off x="871855" y="1917128"/>
            <a:ext cx="10482580" cy="4661917"/>
          </a:xfrm>
          <a:prstGeom prst="rect">
            <a:avLst/>
          </a:prstGeom>
        </p:spPr>
        <p:txBody>
          <a:bodyPr vert="horz" wrap="square" lIns="0" tIns="8255" rIns="0" bIns="0" rtlCol="0">
            <a:spAutoFit/>
          </a:bodyPr>
          <a:lstStyle/>
          <a:p>
            <a:pPr marL="12700" marR="5080">
              <a:lnSpc>
                <a:spcPct val="120200"/>
              </a:lnSpc>
              <a:spcBef>
                <a:spcPts val="65"/>
              </a:spcBef>
            </a:pPr>
            <a:r>
              <a:rPr lang="en-US" sz="2800" spc="10" dirty="0" smtClean="0">
                <a:latin typeface="Arial"/>
                <a:cs typeface="Arial"/>
              </a:rPr>
              <a:t>Todays modern </a:t>
            </a:r>
            <a:r>
              <a:rPr lang="en-US" sz="2800" spc="30" dirty="0" smtClean="0">
                <a:latin typeface="Arial"/>
                <a:cs typeface="Arial"/>
              </a:rPr>
              <a:t>society needs </a:t>
            </a:r>
            <a:r>
              <a:rPr lang="en-US" sz="2800" spc="5" dirty="0" smtClean="0">
                <a:latin typeface="Arial"/>
                <a:cs typeface="Arial"/>
              </a:rPr>
              <a:t>much </a:t>
            </a:r>
            <a:r>
              <a:rPr lang="en-US" sz="2800" spc="10" dirty="0" smtClean="0">
                <a:latin typeface="Arial"/>
                <a:cs typeface="Arial"/>
              </a:rPr>
              <a:t>modern </a:t>
            </a:r>
            <a:r>
              <a:rPr lang="en-US" sz="2800" spc="25" dirty="0" smtClean="0">
                <a:latin typeface="Arial"/>
                <a:cs typeface="Arial"/>
              </a:rPr>
              <a:t>solution </a:t>
            </a:r>
            <a:r>
              <a:rPr lang="en-US" sz="2800" spc="30" dirty="0" smtClean="0">
                <a:latin typeface="Arial"/>
                <a:cs typeface="Arial"/>
              </a:rPr>
              <a:t>for </a:t>
            </a:r>
            <a:r>
              <a:rPr lang="en-US" sz="2800" spc="60" dirty="0" smtClean="0">
                <a:latin typeface="Arial"/>
                <a:cs typeface="Arial"/>
              </a:rPr>
              <a:t>its </a:t>
            </a:r>
            <a:r>
              <a:rPr lang="en-US" sz="2800" spc="25" dirty="0" smtClean="0">
                <a:latin typeface="Arial"/>
                <a:cs typeface="Arial"/>
              </a:rPr>
              <a:t>proper  </a:t>
            </a:r>
            <a:r>
              <a:rPr lang="en-US" sz="2800" spc="-15" dirty="0" smtClean="0">
                <a:latin typeface="Arial"/>
                <a:cs typeface="Arial"/>
              </a:rPr>
              <a:t>management, </a:t>
            </a:r>
            <a:r>
              <a:rPr lang="en-US" sz="2800" spc="30" dirty="0" smtClean="0">
                <a:latin typeface="Arial"/>
                <a:cs typeface="Arial"/>
              </a:rPr>
              <a:t>which </a:t>
            </a:r>
            <a:r>
              <a:rPr lang="en-US" sz="2800" spc="15" dirty="0" smtClean="0">
                <a:latin typeface="Arial"/>
                <a:cs typeface="Arial"/>
              </a:rPr>
              <a:t>can </a:t>
            </a:r>
            <a:r>
              <a:rPr lang="en-US" sz="2800" spc="25" dirty="0" smtClean="0">
                <a:latin typeface="Arial"/>
                <a:cs typeface="Arial"/>
              </a:rPr>
              <a:t>replace </a:t>
            </a:r>
            <a:r>
              <a:rPr lang="en-US" sz="2800" dirty="0" smtClean="0">
                <a:latin typeface="Arial"/>
                <a:cs typeface="Arial"/>
              </a:rPr>
              <a:t>human </a:t>
            </a:r>
            <a:r>
              <a:rPr lang="en-US" sz="2800" spc="30" dirty="0" smtClean="0">
                <a:latin typeface="Arial"/>
                <a:cs typeface="Arial"/>
              </a:rPr>
              <a:t>efforts. </a:t>
            </a:r>
            <a:r>
              <a:rPr lang="en-US" sz="2800" spc="15" dirty="0" smtClean="0">
                <a:latin typeface="Arial"/>
                <a:cs typeface="Arial"/>
              </a:rPr>
              <a:t>Any </a:t>
            </a:r>
            <a:r>
              <a:rPr lang="en-US" sz="2800" spc="5" dirty="0" smtClean="0">
                <a:latin typeface="Arial"/>
                <a:cs typeface="Arial"/>
              </a:rPr>
              <a:t>co-operative  </a:t>
            </a:r>
            <a:r>
              <a:rPr lang="en-US" sz="2800" spc="30" dirty="0" smtClean="0">
                <a:latin typeface="Arial"/>
                <a:cs typeface="Arial"/>
              </a:rPr>
              <a:t>society </a:t>
            </a:r>
            <a:r>
              <a:rPr lang="en-US" sz="2800" spc="20" dirty="0" smtClean="0">
                <a:latin typeface="Arial"/>
                <a:cs typeface="Arial"/>
              </a:rPr>
              <a:t>or </a:t>
            </a:r>
            <a:r>
              <a:rPr lang="en-US" sz="2800" spc="35" dirty="0" smtClean="0">
                <a:latin typeface="Arial"/>
                <a:cs typeface="Arial"/>
              </a:rPr>
              <a:t>housing </a:t>
            </a:r>
            <a:r>
              <a:rPr lang="en-US" sz="2800" spc="30" dirty="0" smtClean="0">
                <a:latin typeface="Arial"/>
                <a:cs typeface="Arial"/>
              </a:rPr>
              <a:t>society </a:t>
            </a:r>
            <a:r>
              <a:rPr lang="en-US" sz="2800" spc="25" dirty="0" smtClean="0">
                <a:latin typeface="Arial"/>
                <a:cs typeface="Arial"/>
              </a:rPr>
              <a:t>need </a:t>
            </a:r>
            <a:r>
              <a:rPr lang="en-US" sz="2800" spc="15" dirty="0" smtClean="0">
                <a:latin typeface="Arial"/>
                <a:cs typeface="Arial"/>
              </a:rPr>
              <a:t>a </a:t>
            </a:r>
            <a:r>
              <a:rPr lang="en-US" sz="2800" spc="20" dirty="0" smtClean="0">
                <a:latin typeface="Arial"/>
                <a:cs typeface="Arial"/>
              </a:rPr>
              <a:t>hassle </a:t>
            </a:r>
            <a:r>
              <a:rPr lang="en-US" sz="2800" spc="35" dirty="0" smtClean="0">
                <a:latin typeface="Arial"/>
                <a:cs typeface="Arial"/>
              </a:rPr>
              <a:t>free </a:t>
            </a:r>
            <a:r>
              <a:rPr lang="en-US" sz="2800" spc="15" dirty="0" smtClean="0">
                <a:latin typeface="Arial"/>
                <a:cs typeface="Arial"/>
              </a:rPr>
              <a:t>and </a:t>
            </a:r>
            <a:r>
              <a:rPr lang="en-US" sz="2800" spc="25" dirty="0" smtClean="0">
                <a:latin typeface="Arial"/>
                <a:cs typeface="Arial"/>
              </a:rPr>
              <a:t>efficient </a:t>
            </a:r>
            <a:r>
              <a:rPr lang="en-US" sz="2800" spc="30" dirty="0" smtClean="0">
                <a:latin typeface="Arial"/>
                <a:cs typeface="Arial"/>
              </a:rPr>
              <a:t>society  </a:t>
            </a:r>
            <a:r>
              <a:rPr lang="en-US" sz="2800" spc="-5" dirty="0" smtClean="0">
                <a:latin typeface="Arial"/>
                <a:cs typeface="Arial"/>
              </a:rPr>
              <a:t>management </a:t>
            </a:r>
            <a:r>
              <a:rPr lang="en-US" sz="2800" spc="35" dirty="0" smtClean="0">
                <a:latin typeface="Arial"/>
                <a:cs typeface="Arial"/>
              </a:rPr>
              <a:t>system </a:t>
            </a:r>
            <a:r>
              <a:rPr lang="en-US" sz="2800" spc="30" dirty="0" smtClean="0">
                <a:latin typeface="Arial"/>
                <a:cs typeface="Arial"/>
              </a:rPr>
              <a:t>for </a:t>
            </a:r>
            <a:r>
              <a:rPr lang="en-US" sz="2800" spc="5" dirty="0" smtClean="0">
                <a:latin typeface="Arial"/>
                <a:cs typeface="Arial"/>
              </a:rPr>
              <a:t>managing </a:t>
            </a:r>
            <a:r>
              <a:rPr lang="en-US" sz="2800" spc="60" dirty="0" smtClean="0">
                <a:latin typeface="Arial"/>
                <a:cs typeface="Arial"/>
              </a:rPr>
              <a:t>its </a:t>
            </a:r>
            <a:r>
              <a:rPr lang="en-US" sz="2800" spc="-30" dirty="0" smtClean="0">
                <a:latin typeface="Arial"/>
                <a:cs typeface="Arial"/>
              </a:rPr>
              <a:t>day-to-day </a:t>
            </a:r>
            <a:r>
              <a:rPr lang="en-US" sz="2800" spc="25" dirty="0" smtClean="0">
                <a:latin typeface="Arial"/>
                <a:cs typeface="Arial"/>
              </a:rPr>
              <a:t>work. </a:t>
            </a:r>
            <a:r>
              <a:rPr lang="en-US" sz="2800" spc="45" dirty="0" smtClean="0">
                <a:latin typeface="Arial"/>
                <a:cs typeface="Arial"/>
              </a:rPr>
              <a:t>Other than  </a:t>
            </a:r>
            <a:r>
              <a:rPr lang="en-US" sz="2800" spc="5" dirty="0" smtClean="0">
                <a:latin typeface="Arial"/>
                <a:cs typeface="Arial"/>
              </a:rPr>
              <a:t>that</a:t>
            </a:r>
            <a:r>
              <a:rPr lang="en-US" sz="2800" spc="-150" dirty="0" smtClean="0">
                <a:latin typeface="Arial"/>
                <a:cs typeface="Arial"/>
              </a:rPr>
              <a:t> </a:t>
            </a:r>
            <a:r>
              <a:rPr lang="en-US" sz="2800" spc="55" dirty="0" smtClean="0">
                <a:latin typeface="Arial"/>
                <a:cs typeface="Arial"/>
              </a:rPr>
              <a:t>this</a:t>
            </a:r>
            <a:r>
              <a:rPr lang="en-US" sz="2800" spc="-185" dirty="0" smtClean="0">
                <a:latin typeface="Arial"/>
                <a:cs typeface="Arial"/>
              </a:rPr>
              <a:t> </a:t>
            </a:r>
            <a:r>
              <a:rPr lang="en-US" sz="2800" spc="35" dirty="0" smtClean="0">
                <a:latin typeface="Arial"/>
                <a:cs typeface="Arial"/>
              </a:rPr>
              <a:t>system</a:t>
            </a:r>
            <a:r>
              <a:rPr lang="en-US" sz="2800" spc="-300" dirty="0" smtClean="0">
                <a:latin typeface="Arial"/>
                <a:cs typeface="Arial"/>
              </a:rPr>
              <a:t> </a:t>
            </a:r>
            <a:r>
              <a:rPr lang="en-US" sz="2800" spc="25" dirty="0" smtClean="0">
                <a:latin typeface="Arial"/>
                <a:cs typeface="Arial"/>
              </a:rPr>
              <a:t>is</a:t>
            </a:r>
            <a:r>
              <a:rPr lang="en-US" sz="2800" spc="-30" dirty="0" smtClean="0">
                <a:latin typeface="Arial"/>
                <a:cs typeface="Arial"/>
              </a:rPr>
              <a:t> </a:t>
            </a:r>
            <a:r>
              <a:rPr lang="en-US" sz="2800" spc="30" dirty="0" smtClean="0">
                <a:latin typeface="Arial"/>
                <a:cs typeface="Arial"/>
              </a:rPr>
              <a:t>not</a:t>
            </a:r>
            <a:r>
              <a:rPr lang="en-US" sz="2800" spc="-75" dirty="0" smtClean="0">
                <a:latin typeface="Arial"/>
                <a:cs typeface="Arial"/>
              </a:rPr>
              <a:t> </a:t>
            </a:r>
            <a:r>
              <a:rPr lang="en-US" sz="2800" spc="-5" dirty="0" smtClean="0">
                <a:latin typeface="Arial"/>
                <a:cs typeface="Arial"/>
              </a:rPr>
              <a:t>only</a:t>
            </a:r>
            <a:r>
              <a:rPr lang="en-US" sz="2800" spc="-260" dirty="0" smtClean="0">
                <a:latin typeface="Arial"/>
                <a:cs typeface="Arial"/>
              </a:rPr>
              <a:t> </a:t>
            </a:r>
            <a:r>
              <a:rPr lang="en-US" sz="2800" spc="70" dirty="0" smtClean="0">
                <a:latin typeface="Arial"/>
                <a:cs typeface="Arial"/>
              </a:rPr>
              <a:t>to</a:t>
            </a:r>
            <a:r>
              <a:rPr lang="en-US" sz="2800" spc="-180" dirty="0" smtClean="0">
                <a:latin typeface="Arial"/>
                <a:cs typeface="Arial"/>
              </a:rPr>
              <a:t> </a:t>
            </a:r>
            <a:r>
              <a:rPr lang="en-US" sz="2800" spc="15" dirty="0" smtClean="0">
                <a:latin typeface="Arial"/>
                <a:cs typeface="Arial"/>
              </a:rPr>
              <a:t>deal</a:t>
            </a:r>
            <a:r>
              <a:rPr lang="en-US" sz="2800" spc="-150" dirty="0" smtClean="0">
                <a:latin typeface="Arial"/>
                <a:cs typeface="Arial"/>
              </a:rPr>
              <a:t> </a:t>
            </a:r>
            <a:r>
              <a:rPr lang="en-US" sz="2800" spc="60" dirty="0" smtClean="0">
                <a:latin typeface="Arial"/>
                <a:cs typeface="Arial"/>
              </a:rPr>
              <a:t>its</a:t>
            </a:r>
            <a:r>
              <a:rPr lang="en-US" sz="2800" spc="-185" dirty="0" smtClean="0">
                <a:latin typeface="Arial"/>
                <a:cs typeface="Arial"/>
              </a:rPr>
              <a:t> </a:t>
            </a:r>
            <a:r>
              <a:rPr lang="en-US" sz="2800" spc="25" dirty="0" smtClean="0">
                <a:latin typeface="Arial"/>
                <a:cs typeface="Arial"/>
              </a:rPr>
              <a:t>complaints</a:t>
            </a:r>
            <a:r>
              <a:rPr lang="en-US" sz="2800" spc="-185" dirty="0" smtClean="0">
                <a:latin typeface="Arial"/>
                <a:cs typeface="Arial"/>
              </a:rPr>
              <a:t> </a:t>
            </a:r>
            <a:r>
              <a:rPr lang="en-US" sz="2800" spc="40" dirty="0" smtClean="0">
                <a:latin typeface="Arial"/>
                <a:cs typeface="Arial"/>
              </a:rPr>
              <a:t>but</a:t>
            </a:r>
            <a:r>
              <a:rPr lang="en-US" sz="2800" spc="-145" dirty="0" smtClean="0">
                <a:latin typeface="Arial"/>
                <a:cs typeface="Arial"/>
              </a:rPr>
              <a:t> </a:t>
            </a:r>
            <a:r>
              <a:rPr lang="en-US" sz="2800" spc="15" dirty="0" smtClean="0">
                <a:latin typeface="Arial"/>
                <a:cs typeface="Arial"/>
              </a:rPr>
              <a:t>has</a:t>
            </a:r>
            <a:r>
              <a:rPr lang="en-US" sz="2800" spc="-110" dirty="0" smtClean="0">
                <a:latin typeface="Arial"/>
                <a:cs typeface="Arial"/>
              </a:rPr>
              <a:t> </a:t>
            </a:r>
            <a:r>
              <a:rPr lang="en-US" sz="2800" spc="70" dirty="0" smtClean="0">
                <a:latin typeface="Arial"/>
                <a:cs typeface="Arial"/>
              </a:rPr>
              <a:t>to</a:t>
            </a:r>
            <a:r>
              <a:rPr lang="en-US" sz="2800" spc="-185" dirty="0" smtClean="0">
                <a:latin typeface="Arial"/>
                <a:cs typeface="Arial"/>
              </a:rPr>
              <a:t> </a:t>
            </a:r>
            <a:r>
              <a:rPr lang="en-US" sz="2800" spc="25" dirty="0" smtClean="0">
                <a:latin typeface="Arial"/>
                <a:cs typeface="Arial"/>
              </a:rPr>
              <a:t>keep</a:t>
            </a:r>
            <a:r>
              <a:rPr lang="en-US" sz="2800" spc="-105" dirty="0" smtClean="0">
                <a:latin typeface="Arial"/>
                <a:cs typeface="Arial"/>
              </a:rPr>
              <a:t> </a:t>
            </a:r>
            <a:r>
              <a:rPr lang="en-US" sz="2800" spc="15" dirty="0" smtClean="0">
                <a:latin typeface="Arial"/>
                <a:cs typeface="Arial"/>
              </a:rPr>
              <a:t>eye  </a:t>
            </a:r>
            <a:r>
              <a:rPr lang="en-US" sz="2800" spc="20" dirty="0" smtClean="0">
                <a:latin typeface="Arial"/>
                <a:cs typeface="Arial"/>
              </a:rPr>
              <a:t>on </a:t>
            </a:r>
            <a:r>
              <a:rPr lang="en-US" sz="2800" spc="15" dirty="0" smtClean="0">
                <a:latin typeface="Arial"/>
                <a:cs typeface="Arial"/>
              </a:rPr>
              <a:t>all </a:t>
            </a:r>
            <a:r>
              <a:rPr lang="en-US" sz="2800" spc="45" dirty="0" smtClean="0">
                <a:latin typeface="Arial"/>
                <a:cs typeface="Arial"/>
              </a:rPr>
              <a:t>other </a:t>
            </a:r>
            <a:r>
              <a:rPr lang="en-US" sz="2800" spc="5" dirty="0" smtClean="0">
                <a:latin typeface="Arial"/>
                <a:cs typeface="Arial"/>
              </a:rPr>
              <a:t>facility </a:t>
            </a:r>
            <a:r>
              <a:rPr lang="en-US" sz="2800" spc="15" dirty="0" smtClean="0">
                <a:latin typeface="Arial"/>
                <a:cs typeface="Arial"/>
              </a:rPr>
              <a:t>and </a:t>
            </a:r>
            <a:r>
              <a:rPr lang="en-US" sz="2800" spc="20" dirty="0" smtClean="0">
                <a:latin typeface="Arial"/>
                <a:cs typeface="Arial"/>
              </a:rPr>
              <a:t>activities </a:t>
            </a:r>
            <a:r>
              <a:rPr lang="en-US" sz="2800" spc="40" dirty="0" smtClean="0">
                <a:latin typeface="Arial"/>
                <a:cs typeface="Arial"/>
              </a:rPr>
              <a:t>under </a:t>
            </a:r>
            <a:r>
              <a:rPr lang="en-US" sz="2800" spc="65" dirty="0" smtClean="0">
                <a:latin typeface="Arial"/>
                <a:cs typeface="Arial"/>
              </a:rPr>
              <a:t>the </a:t>
            </a:r>
            <a:r>
              <a:rPr lang="en-US" sz="2800" spc="30" dirty="0" smtClean="0">
                <a:latin typeface="Arial"/>
                <a:cs typeface="Arial"/>
              </a:rPr>
              <a:t>society </a:t>
            </a:r>
            <a:r>
              <a:rPr lang="en-US" sz="2800" spc="10" dirty="0" smtClean="0">
                <a:latin typeface="Arial"/>
                <a:cs typeface="Arial"/>
              </a:rPr>
              <a:t>premises. </a:t>
            </a:r>
            <a:r>
              <a:rPr lang="en-US" sz="2800" spc="55" dirty="0" smtClean="0">
                <a:latin typeface="Arial"/>
                <a:cs typeface="Arial"/>
              </a:rPr>
              <a:t>Thus  </a:t>
            </a:r>
            <a:r>
              <a:rPr lang="en-US" sz="2800" spc="20" dirty="0" smtClean="0">
                <a:latin typeface="Arial"/>
                <a:cs typeface="Arial"/>
              </a:rPr>
              <a:t>taking </a:t>
            </a:r>
            <a:r>
              <a:rPr lang="en-US" sz="2800" spc="35" dirty="0" smtClean="0">
                <a:latin typeface="Arial"/>
                <a:cs typeface="Arial"/>
              </a:rPr>
              <a:t>help </a:t>
            </a:r>
            <a:r>
              <a:rPr lang="en-US" sz="2800" spc="15" dirty="0" smtClean="0">
                <a:latin typeface="Arial"/>
                <a:cs typeface="Arial"/>
              </a:rPr>
              <a:t>of </a:t>
            </a:r>
            <a:r>
              <a:rPr lang="en-US" sz="2800" spc="40" dirty="0" smtClean="0">
                <a:latin typeface="Arial"/>
                <a:cs typeface="Arial"/>
              </a:rPr>
              <a:t>society </a:t>
            </a:r>
            <a:r>
              <a:rPr lang="en-US" sz="2800" spc="-5" dirty="0" smtClean="0">
                <a:latin typeface="Arial"/>
                <a:cs typeface="Arial"/>
              </a:rPr>
              <a:t>management </a:t>
            </a:r>
            <a:r>
              <a:rPr lang="en-US" sz="2800" spc="35" dirty="0" smtClean="0">
                <a:latin typeface="Arial"/>
                <a:cs typeface="Arial"/>
              </a:rPr>
              <a:t>system website </a:t>
            </a:r>
            <a:r>
              <a:rPr lang="en-US" sz="2800" spc="-5" dirty="0" smtClean="0">
                <a:latin typeface="Arial"/>
                <a:cs typeface="Arial"/>
              </a:rPr>
              <a:t>makes </a:t>
            </a:r>
            <a:r>
              <a:rPr lang="en-US" sz="2800" spc="25" dirty="0" smtClean="0">
                <a:latin typeface="Arial"/>
                <a:cs typeface="Arial"/>
              </a:rPr>
              <a:t>it </a:t>
            </a:r>
            <a:r>
              <a:rPr lang="en-US" sz="2800" spc="15" dirty="0" smtClean="0">
                <a:latin typeface="Arial"/>
                <a:cs typeface="Arial"/>
              </a:rPr>
              <a:t>easier  and</a:t>
            </a:r>
            <a:r>
              <a:rPr lang="en-US" sz="2800" spc="-75" dirty="0" smtClean="0">
                <a:latin typeface="Arial"/>
                <a:cs typeface="Arial"/>
              </a:rPr>
              <a:t> </a:t>
            </a:r>
            <a:r>
              <a:rPr lang="en-US" sz="2800" dirty="0" smtClean="0">
                <a:latin typeface="Arial"/>
                <a:cs typeface="Arial"/>
              </a:rPr>
              <a:t>more</a:t>
            </a:r>
            <a:r>
              <a:rPr lang="en-US" sz="2800" spc="40" dirty="0" smtClean="0">
                <a:latin typeface="Arial"/>
                <a:cs typeface="Arial"/>
              </a:rPr>
              <a:t> </a:t>
            </a:r>
            <a:r>
              <a:rPr lang="en-US" sz="2800" spc="25" dirty="0" smtClean="0">
                <a:latin typeface="Arial"/>
                <a:cs typeface="Arial"/>
              </a:rPr>
              <a:t>covenant</a:t>
            </a:r>
            <a:r>
              <a:rPr lang="en-US" sz="2800" spc="-145" dirty="0" smtClean="0">
                <a:latin typeface="Arial"/>
                <a:cs typeface="Arial"/>
              </a:rPr>
              <a:t> </a:t>
            </a:r>
            <a:r>
              <a:rPr lang="en-US" sz="2800" spc="70" dirty="0" smtClean="0">
                <a:latin typeface="Arial"/>
                <a:cs typeface="Arial"/>
              </a:rPr>
              <a:t>to</a:t>
            </a:r>
            <a:r>
              <a:rPr lang="en-US" sz="2800" spc="-185" dirty="0" smtClean="0">
                <a:latin typeface="Arial"/>
                <a:cs typeface="Arial"/>
              </a:rPr>
              <a:t> </a:t>
            </a:r>
            <a:r>
              <a:rPr lang="en-US" sz="2800" spc="65" dirty="0" smtClean="0">
                <a:latin typeface="Arial"/>
                <a:cs typeface="Arial"/>
              </a:rPr>
              <a:t>the</a:t>
            </a:r>
            <a:r>
              <a:rPr lang="en-US" sz="2800" spc="-260" dirty="0" smtClean="0">
                <a:latin typeface="Arial"/>
                <a:cs typeface="Arial"/>
              </a:rPr>
              <a:t> </a:t>
            </a:r>
            <a:r>
              <a:rPr lang="en-US" sz="2800" spc="25" dirty="0" smtClean="0">
                <a:latin typeface="Arial"/>
                <a:cs typeface="Arial"/>
              </a:rPr>
              <a:t>users.</a:t>
            </a:r>
            <a:endParaRPr lang="en-US" sz="2800" dirty="0">
              <a:latin typeface="Arial"/>
              <a:cs typeface="Arial"/>
            </a:endParaRPr>
          </a:p>
        </p:txBody>
      </p:sp>
    </p:spTree>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4486" y="847153"/>
            <a:ext cx="11466513" cy="3401572"/>
          </a:xfrm>
          <a:prstGeom prst="rect">
            <a:avLst/>
          </a:prstGeom>
        </p:spPr>
        <p:txBody>
          <a:bodyPr vert="horz" wrap="square" lIns="0" tIns="15875" rIns="0" bIns="0" rtlCol="0">
            <a:spAutoFit/>
          </a:bodyPr>
          <a:lstStyle/>
          <a:p>
            <a:pPr>
              <a:lnSpc>
                <a:spcPct val="100000"/>
              </a:lnSpc>
              <a:spcBef>
                <a:spcPts val="5"/>
              </a:spcBef>
            </a:pPr>
            <a:r>
              <a:rPr lang="en-US" sz="2000" b="1" dirty="0" smtClean="0">
                <a:solidFill>
                  <a:srgbClr val="FF0000"/>
                </a:solidFill>
                <a:latin typeface="Arial" panose="020B0604020202020204" pitchFamily="34" charset="0"/>
                <a:cs typeface="Arial" panose="020B0604020202020204" pitchFamily="34" charset="0"/>
              </a:rPr>
              <a:t>8</a:t>
            </a:r>
            <a:r>
              <a:rPr lang="en-US" sz="2000" b="1" dirty="0" smtClean="0">
                <a:solidFill>
                  <a:srgbClr val="FF0000"/>
                </a:solidFill>
                <a:latin typeface="Arial" panose="020B0604020202020204" pitchFamily="34" charset="0"/>
                <a:cs typeface="Arial" panose="020B0604020202020204" pitchFamily="34" charset="0"/>
              </a:rPr>
              <a:t>)Help Desk-</a:t>
            </a:r>
            <a:endParaRPr lang="en-US" sz="2000" dirty="0">
              <a:solidFill>
                <a:srgbClr val="FFFF00"/>
              </a:solidFill>
              <a:latin typeface="Arial" panose="020B0604020202020204" pitchFamily="34" charset="0"/>
              <a:cs typeface="Arial" panose="020B0604020202020204" pitchFamily="34" charset="0"/>
            </a:endParaRPr>
          </a:p>
          <a:p>
            <a:pPr>
              <a:lnSpc>
                <a:spcPct val="100000"/>
              </a:lnSpc>
              <a:spcBef>
                <a:spcPts val="5"/>
              </a:spcBef>
            </a:pPr>
            <a:r>
              <a:rPr lang="en-US" sz="2000" dirty="0" smtClean="0">
                <a:solidFill>
                  <a:srgbClr val="FFFF00"/>
                </a:solidFill>
                <a:latin typeface="Arial" panose="020B0604020202020204" pitchFamily="34" charset="0"/>
                <a:cs typeface="Arial" panose="020B0604020202020204" pitchFamily="34" charset="0"/>
              </a:rPr>
              <a:t>Every important details is been provided by the admin is here like-</a:t>
            </a:r>
          </a:p>
          <a:p>
            <a:pPr marL="342900" indent="-34290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Society email id</a:t>
            </a:r>
          </a:p>
          <a:p>
            <a:pPr marL="342900" indent="-34290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Secretory number </a:t>
            </a:r>
          </a:p>
          <a:p>
            <a:pPr marL="342900" indent="-34290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Electrician number</a:t>
            </a:r>
          </a:p>
          <a:p>
            <a:pPr marL="342900" indent="-34290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Ambulance number</a:t>
            </a:r>
          </a:p>
          <a:p>
            <a:pPr marL="342900" indent="-34290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Fire brigade number</a:t>
            </a:r>
          </a:p>
          <a:p>
            <a:pPr marL="342900" indent="-342900">
              <a:lnSpc>
                <a:spcPct val="100000"/>
              </a:lnSpc>
              <a:spcBef>
                <a:spcPts val="5"/>
              </a:spcBef>
              <a:buFont typeface="Wingdings" panose="05000000000000000000" pitchFamily="2" charset="2"/>
              <a:buChar char="ü"/>
            </a:pPr>
            <a:r>
              <a:rPr lang="en-US" sz="2000" dirty="0" smtClean="0">
                <a:solidFill>
                  <a:srgbClr val="FFFF00"/>
                </a:solidFill>
                <a:latin typeface="Arial" panose="020B0604020202020204" pitchFamily="34" charset="0"/>
                <a:cs typeface="Arial" panose="020B0604020202020204" pitchFamily="34" charset="0"/>
              </a:rPr>
              <a:t>Police number</a:t>
            </a:r>
          </a:p>
          <a:p>
            <a:pPr>
              <a:lnSpc>
                <a:spcPct val="100000"/>
              </a:lnSpc>
              <a:spcBef>
                <a:spcPts val="5"/>
              </a:spcBef>
            </a:pPr>
            <a:endParaRPr lang="en-US" sz="2000" dirty="0">
              <a:solidFill>
                <a:srgbClr val="FFFF00"/>
              </a:solidFill>
              <a:latin typeface="Arial" panose="020B0604020202020204" pitchFamily="34" charset="0"/>
              <a:cs typeface="Arial" panose="020B0604020202020204" pitchFamily="34" charset="0"/>
            </a:endParaRPr>
          </a:p>
          <a:p>
            <a:pPr>
              <a:lnSpc>
                <a:spcPct val="100000"/>
              </a:lnSpc>
              <a:spcBef>
                <a:spcPts val="5"/>
              </a:spcBef>
            </a:pPr>
            <a:r>
              <a:rPr lang="en-US" sz="2000" b="1" dirty="0" smtClean="0">
                <a:solidFill>
                  <a:srgbClr val="FF0000"/>
                </a:solidFill>
                <a:latin typeface="Arial" panose="020B0604020202020204" pitchFamily="34" charset="0"/>
                <a:cs typeface="Arial" panose="020B0604020202020204" pitchFamily="34" charset="0"/>
              </a:rPr>
              <a:t>9)Logout</a:t>
            </a:r>
          </a:p>
          <a:p>
            <a:pPr>
              <a:lnSpc>
                <a:spcPct val="100000"/>
              </a:lnSpc>
              <a:spcBef>
                <a:spcPts val="5"/>
              </a:spcBef>
            </a:pPr>
            <a:r>
              <a:rPr lang="en-US" sz="2000" dirty="0" smtClean="0">
                <a:solidFill>
                  <a:srgbClr val="FFFF00"/>
                </a:solidFill>
                <a:latin typeface="Arial" panose="020B0604020202020204" pitchFamily="34" charset="0"/>
                <a:cs typeface="Arial" panose="020B0604020202020204" pitchFamily="34" charset="0"/>
              </a:rPr>
              <a:t>User can logout from here to exit from User Dashboard Page.</a:t>
            </a:r>
          </a:p>
        </p:txBody>
      </p:sp>
    </p:spTree>
    <p:extLst>
      <p:ext uri="{BB962C8B-B14F-4D97-AF65-F5344CB8AC3E}">
        <p14:creationId xmlns:p14="http://schemas.microsoft.com/office/powerpoint/2010/main" val="406688478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533400"/>
            <a:ext cx="10363200" cy="607859"/>
          </a:xfrm>
        </p:spPr>
        <p:txBody>
          <a:bodyPr/>
          <a:lstStyle/>
          <a:p>
            <a:pPr algn="ctr"/>
            <a:r>
              <a:rPr lang="en-IN" dirty="0" smtClean="0">
                <a:solidFill>
                  <a:srgbClr val="FFFF00"/>
                </a:solidFill>
                <a:latin typeface="Algerian" panose="04020705040A02060702" pitchFamily="82" charset="0"/>
              </a:rPr>
              <a:t>Aim of the Project </a:t>
            </a:r>
            <a:endParaRPr lang="en-IN" dirty="0">
              <a:solidFill>
                <a:srgbClr val="FFFF00"/>
              </a:solidFill>
              <a:latin typeface="Algerian" panose="04020705040A02060702" pitchFamily="82" charset="0"/>
            </a:endParaRPr>
          </a:p>
        </p:txBody>
      </p:sp>
      <p:sp>
        <p:nvSpPr>
          <p:cNvPr id="3" name="Subtitle 2"/>
          <p:cNvSpPr>
            <a:spLocks noGrp="1"/>
          </p:cNvSpPr>
          <p:nvPr>
            <p:ph type="subTitle" idx="4"/>
          </p:nvPr>
        </p:nvSpPr>
        <p:spPr>
          <a:xfrm>
            <a:off x="990600" y="1524000"/>
            <a:ext cx="9982200" cy="4343400"/>
          </a:xfrm>
        </p:spPr>
        <p:txBody>
          <a:bodyPr/>
          <a:lstStyle/>
          <a:p>
            <a:r>
              <a:rPr lang="en-US" sz="2800" dirty="0">
                <a:latin typeface="Arial" panose="020B0604020202020204" pitchFamily="34" charset="0"/>
                <a:cs typeface="Arial" panose="020B0604020202020204" pitchFamily="34" charset="0"/>
              </a:rPr>
              <a:t>In current situations, housing society management authorities use a traditional way of communication which </a:t>
            </a:r>
          </a:p>
          <a:p>
            <a:r>
              <a:rPr lang="en-US" sz="2800" dirty="0">
                <a:latin typeface="Arial" panose="020B0604020202020204" pitchFamily="34" charset="0"/>
                <a:cs typeface="Arial" panose="020B0604020202020204" pitchFamily="34" charset="0"/>
              </a:rPr>
              <a:t>includes a common notice board system operated by responsible society members. Through an online web </a:t>
            </a:r>
          </a:p>
          <a:p>
            <a:r>
              <a:rPr lang="en-US" sz="2800" dirty="0">
                <a:latin typeface="Arial" panose="020B0604020202020204" pitchFamily="34" charset="0"/>
                <a:cs typeface="Arial" panose="020B0604020202020204" pitchFamily="34" charset="0"/>
              </a:rPr>
              <a:t>portal, it provides society members to easily interact with each other avoiding physical presence. Most of the </a:t>
            </a:r>
          </a:p>
          <a:p>
            <a:r>
              <a:rPr lang="en-US" sz="2800" dirty="0">
                <a:latin typeface="Arial" panose="020B0604020202020204" pitchFamily="34" charset="0"/>
                <a:cs typeface="Arial" panose="020B0604020202020204" pitchFamily="34" charset="0"/>
              </a:rPr>
              <a:t>options are available through an online web portal which will be easier and convenient for the society members </a:t>
            </a:r>
          </a:p>
          <a:p>
            <a:r>
              <a:rPr lang="en-US" sz="2800" dirty="0">
                <a:latin typeface="Arial" panose="020B0604020202020204" pitchFamily="34" charset="0"/>
                <a:cs typeface="Arial" panose="020B0604020202020204" pitchFamily="34" charset="0"/>
              </a:rPr>
              <a:t>as well as visitors.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945632"/>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25" y="0"/>
            <a:ext cx="1164431" cy="2371725"/>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3552825"/>
            <a:ext cx="219075" cy="657225"/>
          </a:xfrm>
          <a:prstGeom prst="rect">
            <a:avLst/>
          </a:prstGeom>
          <a:blipFill>
            <a:blip r:embed="rId3" cstate="print"/>
            <a:stretch>
              <a:fillRect/>
            </a:stretch>
          </a:blipFill>
        </p:spPr>
        <p:txBody>
          <a:bodyPr wrap="square" lIns="0" tIns="0" rIns="0" bIns="0" rtlCol="0"/>
          <a:lstStyle/>
          <a:p>
            <a:endParaRPr dirty="0"/>
          </a:p>
        </p:txBody>
      </p:sp>
      <p:grpSp>
        <p:nvGrpSpPr>
          <p:cNvPr id="4" name="object 4"/>
          <p:cNvGrpSpPr/>
          <p:nvPr/>
        </p:nvGrpSpPr>
        <p:grpSpPr>
          <a:xfrm>
            <a:off x="0" y="4486275"/>
            <a:ext cx="1202690" cy="2371725"/>
            <a:chOff x="0" y="4486275"/>
            <a:chExt cx="1202690" cy="2371725"/>
          </a:xfrm>
        </p:grpSpPr>
        <p:sp>
          <p:nvSpPr>
            <p:cNvPr id="5" name="object 5"/>
            <p:cNvSpPr/>
            <p:nvPr/>
          </p:nvSpPr>
          <p:spPr>
            <a:xfrm>
              <a:off x="0" y="4486275"/>
              <a:ext cx="238125" cy="2362200"/>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219075" y="4867275"/>
              <a:ext cx="983239" cy="1990725"/>
            </a:xfrm>
            <a:prstGeom prst="rect">
              <a:avLst/>
            </a:prstGeom>
            <a:blipFill>
              <a:blip r:embed="rId5" cstate="print"/>
              <a:stretch>
                <a:fillRect/>
              </a:stretch>
            </a:blipFill>
          </p:spPr>
          <p:txBody>
            <a:bodyPr wrap="square" lIns="0" tIns="0" rIns="0" bIns="0" rtlCol="0"/>
            <a:lstStyle/>
            <a:p>
              <a:endParaRPr dirty="0"/>
            </a:p>
          </p:txBody>
        </p:sp>
      </p:grpSp>
      <p:sp>
        <p:nvSpPr>
          <p:cNvPr id="7" name="object 7"/>
          <p:cNvSpPr/>
          <p:nvPr/>
        </p:nvSpPr>
        <p:spPr>
          <a:xfrm>
            <a:off x="11370691" y="0"/>
            <a:ext cx="535559" cy="628650"/>
          </a:xfrm>
          <a:prstGeom prst="rect">
            <a:avLst/>
          </a:prstGeom>
          <a:blipFill>
            <a:blip r:embed="rId6" cstate="print"/>
            <a:stretch>
              <a:fillRect/>
            </a:stretch>
          </a:blipFill>
        </p:spPr>
        <p:txBody>
          <a:bodyPr wrap="square" lIns="0" tIns="0" rIns="0" bIns="0" rtlCol="0"/>
          <a:lstStyle/>
          <a:p>
            <a:endParaRPr dirty="0"/>
          </a:p>
        </p:txBody>
      </p:sp>
      <p:sp>
        <p:nvSpPr>
          <p:cNvPr id="8" name="object 8"/>
          <p:cNvSpPr/>
          <p:nvPr/>
        </p:nvSpPr>
        <p:spPr>
          <a:xfrm>
            <a:off x="11534775" y="5553075"/>
            <a:ext cx="504825" cy="1295400"/>
          </a:xfrm>
          <a:prstGeom prst="rect">
            <a:avLst/>
          </a:prstGeom>
          <a:blipFill>
            <a:blip r:embed="rId7" cstate="print"/>
            <a:stretch>
              <a:fillRect/>
            </a:stretch>
          </a:blipFill>
        </p:spPr>
        <p:txBody>
          <a:bodyPr wrap="square" lIns="0" tIns="0" rIns="0" bIns="0" rtlCol="0"/>
          <a:lstStyle/>
          <a:p>
            <a:endParaRPr dirty="0"/>
          </a:p>
        </p:txBody>
      </p:sp>
      <p:sp>
        <p:nvSpPr>
          <p:cNvPr id="9" name="object 9"/>
          <p:cNvSpPr/>
          <p:nvPr/>
        </p:nvSpPr>
        <p:spPr>
          <a:xfrm>
            <a:off x="11630025" y="9525"/>
            <a:ext cx="381000" cy="1724025"/>
          </a:xfrm>
          <a:prstGeom prst="rect">
            <a:avLst/>
          </a:prstGeom>
          <a:blipFill>
            <a:blip r:embed="rId8" cstate="print"/>
            <a:stretch>
              <a:fillRect/>
            </a:stretch>
          </a:blipFill>
        </p:spPr>
        <p:txBody>
          <a:bodyPr wrap="square" lIns="0" tIns="0" rIns="0" bIns="0" rtlCol="0"/>
          <a:lstStyle/>
          <a:p>
            <a:endParaRPr dirty="0"/>
          </a:p>
        </p:txBody>
      </p:sp>
      <p:sp>
        <p:nvSpPr>
          <p:cNvPr id="10" name="object 10"/>
          <p:cNvSpPr/>
          <p:nvPr/>
        </p:nvSpPr>
        <p:spPr>
          <a:xfrm>
            <a:off x="11439525" y="4867275"/>
            <a:ext cx="390525" cy="1981200"/>
          </a:xfrm>
          <a:prstGeom prst="rect">
            <a:avLst/>
          </a:prstGeom>
          <a:blipFill>
            <a:blip r:embed="rId9" cstate="print"/>
            <a:stretch>
              <a:fillRect/>
            </a:stretch>
          </a:blipFill>
        </p:spPr>
        <p:txBody>
          <a:bodyPr wrap="square" lIns="0" tIns="0" rIns="0" bIns="0" rtlCol="0"/>
          <a:lstStyle/>
          <a:p>
            <a:endParaRPr dirty="0"/>
          </a:p>
        </p:txBody>
      </p:sp>
      <p:sp>
        <p:nvSpPr>
          <p:cNvPr id="11" name="object 11"/>
          <p:cNvSpPr txBox="1">
            <a:spLocks noGrp="1"/>
          </p:cNvSpPr>
          <p:nvPr>
            <p:ph type="title"/>
          </p:nvPr>
        </p:nvSpPr>
        <p:spPr>
          <a:xfrm>
            <a:off x="1269206" y="823594"/>
            <a:ext cx="9322594" cy="575310"/>
          </a:xfrm>
          <a:prstGeom prst="rect">
            <a:avLst/>
          </a:prstGeom>
        </p:spPr>
        <p:txBody>
          <a:bodyPr vert="horz" wrap="square" lIns="0" tIns="13335" rIns="0" bIns="0" rtlCol="0">
            <a:spAutoFit/>
          </a:bodyPr>
          <a:lstStyle/>
          <a:p>
            <a:pPr marL="12700" algn="ctr">
              <a:lnSpc>
                <a:spcPct val="100000"/>
              </a:lnSpc>
              <a:spcBef>
                <a:spcPts val="105"/>
              </a:spcBef>
            </a:pPr>
            <a:r>
              <a:rPr sz="3600" spc="-405" dirty="0">
                <a:solidFill>
                  <a:srgbClr val="FFFF00"/>
                </a:solidFill>
                <a:effectLst>
                  <a:outerShdw blurRad="38100" dist="38100" dir="2700000" algn="tl">
                    <a:srgbClr val="000000">
                      <a:alpha val="43137"/>
                    </a:srgbClr>
                  </a:outerShdw>
                </a:effectLst>
                <a:latin typeface="Algerian" panose="04020705040A02060702" pitchFamily="82" charset="0"/>
              </a:rPr>
              <a:t>TECHNOLOGIES</a:t>
            </a:r>
            <a:r>
              <a:rPr sz="3600" spc="-70" dirty="0">
                <a:solidFill>
                  <a:srgbClr val="FFFF00"/>
                </a:solidFill>
                <a:effectLst>
                  <a:outerShdw blurRad="38100" dist="38100" dir="2700000" algn="tl">
                    <a:srgbClr val="000000">
                      <a:alpha val="43137"/>
                    </a:srgbClr>
                  </a:outerShdw>
                </a:effectLst>
                <a:latin typeface="Algerian" panose="04020705040A02060702" pitchFamily="82" charset="0"/>
              </a:rPr>
              <a:t> </a:t>
            </a:r>
            <a:r>
              <a:rPr sz="3600" spc="-500" dirty="0" smtClean="0">
                <a:solidFill>
                  <a:srgbClr val="FFFF00"/>
                </a:solidFill>
                <a:effectLst>
                  <a:outerShdw blurRad="38100" dist="38100" dir="2700000" algn="tl">
                    <a:srgbClr val="000000">
                      <a:alpha val="43137"/>
                    </a:srgbClr>
                  </a:outerShdw>
                </a:effectLst>
                <a:latin typeface="Algerian" panose="04020705040A02060702" pitchFamily="82" charset="0"/>
              </a:rPr>
              <a:t>USED</a:t>
            </a:r>
            <a:r>
              <a:rPr lang="en-IN" sz="3600" spc="-500" dirty="0" smtClean="0">
                <a:solidFill>
                  <a:srgbClr val="FFFF00"/>
                </a:solidFill>
                <a:effectLst>
                  <a:outerShdw blurRad="38100" dist="38100" dir="2700000" algn="tl">
                    <a:srgbClr val="000000">
                      <a:alpha val="43137"/>
                    </a:srgbClr>
                  </a:outerShdw>
                </a:effectLst>
                <a:latin typeface="Algerian" panose="04020705040A02060702" pitchFamily="82" charset="0"/>
              </a:rPr>
              <a:t>  -</a:t>
            </a:r>
            <a:endParaRPr sz="3600"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graphicFrame>
        <p:nvGraphicFramePr>
          <p:cNvPr id="12" name="object 12"/>
          <p:cNvGraphicFramePr>
            <a:graphicFrameLocks noGrp="1"/>
          </p:cNvGraphicFramePr>
          <p:nvPr>
            <p:extLst>
              <p:ext uri="{D42A27DB-BD31-4B8C-83A1-F6EECF244321}">
                <p14:modId xmlns:p14="http://schemas.microsoft.com/office/powerpoint/2010/main" val="2633587387"/>
              </p:ext>
            </p:extLst>
          </p:nvPr>
        </p:nvGraphicFramePr>
        <p:xfrm>
          <a:off x="1269206" y="1916746"/>
          <a:ext cx="9322594" cy="4331653"/>
        </p:xfrm>
        <a:graphic>
          <a:graphicData uri="http://schemas.openxmlformats.org/drawingml/2006/table">
            <a:tbl>
              <a:tblPr firstRow="1" bandRow="1">
                <a:tableStyleId>{EB344D84-9AFB-497E-A393-DC336BA19D2E}</a:tableStyleId>
              </a:tblPr>
              <a:tblGrid>
                <a:gridCol w="3728746">
                  <a:extLst>
                    <a:ext uri="{9D8B030D-6E8A-4147-A177-3AD203B41FA5}">
                      <a16:colId xmlns:a16="http://schemas.microsoft.com/office/drawing/2014/main" val="20000"/>
                    </a:ext>
                  </a:extLst>
                </a:gridCol>
                <a:gridCol w="5593848">
                  <a:extLst>
                    <a:ext uri="{9D8B030D-6E8A-4147-A177-3AD203B41FA5}">
                      <a16:colId xmlns:a16="http://schemas.microsoft.com/office/drawing/2014/main" val="20001"/>
                    </a:ext>
                  </a:extLst>
                </a:gridCol>
              </a:tblGrid>
              <a:tr h="1454502">
                <a:tc>
                  <a:txBody>
                    <a:bodyPr/>
                    <a:lstStyle/>
                    <a:p>
                      <a:pPr marL="92710">
                        <a:lnSpc>
                          <a:spcPct val="100000"/>
                        </a:lnSpc>
                        <a:spcBef>
                          <a:spcPts val="345"/>
                        </a:spcBef>
                      </a:pPr>
                      <a:r>
                        <a:rPr sz="3200" spc="-110" dirty="0"/>
                        <a:t>Tools </a:t>
                      </a:r>
                      <a:r>
                        <a:rPr sz="3200" spc="-45" dirty="0"/>
                        <a:t>/</a:t>
                      </a:r>
                      <a:r>
                        <a:rPr sz="3200" spc="-90" dirty="0"/>
                        <a:t> </a:t>
                      </a:r>
                      <a:r>
                        <a:rPr sz="3200" spc="-95" dirty="0"/>
                        <a:t>Platforms</a:t>
                      </a:r>
                      <a:endParaRPr sz="3200" dirty="0">
                        <a:solidFill>
                          <a:srgbClr val="FFFF00"/>
                        </a:solidFill>
                        <a:latin typeface="Century Schoolbook" panose="02040604050505020304" pitchFamily="18" charset="0"/>
                        <a:cs typeface="Trebuchet MS"/>
                      </a:endParaRPr>
                    </a:p>
                  </a:txBody>
                  <a:tcPr marL="0" marR="0" marT="43815" marB="0"/>
                </a:tc>
                <a:tc>
                  <a:txBody>
                    <a:bodyPr/>
                    <a:lstStyle/>
                    <a:p>
                      <a:pPr marL="908685">
                        <a:lnSpc>
                          <a:spcPct val="100000"/>
                        </a:lnSpc>
                        <a:spcBef>
                          <a:spcPts val="345"/>
                        </a:spcBef>
                      </a:pPr>
                      <a:r>
                        <a:rPr sz="3200" spc="-45" dirty="0"/>
                        <a:t>Visual </a:t>
                      </a:r>
                      <a:r>
                        <a:rPr sz="3200" spc="-114" dirty="0"/>
                        <a:t>Studio</a:t>
                      </a:r>
                      <a:r>
                        <a:rPr sz="3200" spc="-145" dirty="0"/>
                        <a:t> </a:t>
                      </a:r>
                      <a:r>
                        <a:rPr sz="3200" spc="-90" dirty="0"/>
                        <a:t>Code</a:t>
                      </a:r>
                      <a:endParaRPr sz="3200" dirty="0">
                        <a:solidFill>
                          <a:srgbClr val="FFFF00"/>
                        </a:solidFill>
                        <a:latin typeface="Century Schoolbook" panose="02040604050505020304" pitchFamily="18" charset="0"/>
                        <a:cs typeface="Trebuchet MS"/>
                      </a:endParaRPr>
                    </a:p>
                  </a:txBody>
                  <a:tcPr marL="0" marR="0" marT="43815" marB="0"/>
                </a:tc>
                <a:extLst>
                  <a:ext uri="{0D108BD9-81ED-4DB2-BD59-A6C34878D82A}">
                    <a16:rowId xmlns:a16="http://schemas.microsoft.com/office/drawing/2014/main" val="10000"/>
                  </a:ext>
                </a:extLst>
              </a:tr>
              <a:tr h="1435459">
                <a:tc>
                  <a:txBody>
                    <a:bodyPr/>
                    <a:lstStyle/>
                    <a:p>
                      <a:pPr marL="92710">
                        <a:lnSpc>
                          <a:spcPct val="100000"/>
                        </a:lnSpc>
                        <a:spcBef>
                          <a:spcPts val="280"/>
                        </a:spcBef>
                      </a:pPr>
                      <a:r>
                        <a:rPr sz="3200" spc="-120" dirty="0"/>
                        <a:t>Programming</a:t>
                      </a:r>
                      <a:r>
                        <a:rPr sz="3200" spc="-70" dirty="0"/>
                        <a:t> </a:t>
                      </a:r>
                      <a:r>
                        <a:rPr sz="3200" spc="-135" dirty="0"/>
                        <a:t>Languages</a:t>
                      </a:r>
                      <a:endParaRPr sz="3200" dirty="0">
                        <a:solidFill>
                          <a:srgbClr val="FFFF00"/>
                        </a:solidFill>
                        <a:latin typeface="Century Schoolbook" panose="02040604050505020304" pitchFamily="18" charset="0"/>
                        <a:cs typeface="Arial"/>
                      </a:endParaRPr>
                    </a:p>
                  </a:txBody>
                  <a:tcPr marL="0" marR="0" marT="35560" marB="0"/>
                </a:tc>
                <a:tc>
                  <a:txBody>
                    <a:bodyPr/>
                    <a:lstStyle/>
                    <a:p>
                      <a:pPr marL="908685">
                        <a:lnSpc>
                          <a:spcPct val="100000"/>
                        </a:lnSpc>
                        <a:spcBef>
                          <a:spcPts val="280"/>
                        </a:spcBef>
                      </a:pPr>
                      <a:r>
                        <a:rPr sz="3200" spc="-120" dirty="0"/>
                        <a:t>Html, </a:t>
                      </a:r>
                      <a:r>
                        <a:rPr sz="3200" spc="-225" dirty="0"/>
                        <a:t>Css, </a:t>
                      </a:r>
                      <a:r>
                        <a:rPr sz="3200" spc="-95" dirty="0"/>
                        <a:t>JavaScript,</a:t>
                      </a:r>
                      <a:r>
                        <a:rPr sz="3200" spc="-60" dirty="0"/>
                        <a:t> </a:t>
                      </a:r>
                      <a:r>
                        <a:rPr sz="3200" spc="-260" dirty="0"/>
                        <a:t>PHP</a:t>
                      </a:r>
                      <a:endParaRPr sz="3200" dirty="0">
                        <a:solidFill>
                          <a:srgbClr val="FFFF00"/>
                        </a:solidFill>
                        <a:latin typeface="Century Schoolbook" panose="02040604050505020304" pitchFamily="18" charset="0"/>
                        <a:cs typeface="Arial"/>
                      </a:endParaRPr>
                    </a:p>
                  </a:txBody>
                  <a:tcPr marL="0" marR="0" marT="35560" marB="0"/>
                </a:tc>
                <a:extLst>
                  <a:ext uri="{0D108BD9-81ED-4DB2-BD59-A6C34878D82A}">
                    <a16:rowId xmlns:a16="http://schemas.microsoft.com/office/drawing/2014/main" val="10001"/>
                  </a:ext>
                </a:extLst>
              </a:tr>
              <a:tr h="1441692">
                <a:tc>
                  <a:txBody>
                    <a:bodyPr/>
                    <a:lstStyle/>
                    <a:p>
                      <a:pPr marL="92710">
                        <a:lnSpc>
                          <a:spcPct val="100000"/>
                        </a:lnSpc>
                        <a:spcBef>
                          <a:spcPts val="330"/>
                        </a:spcBef>
                      </a:pPr>
                      <a:r>
                        <a:rPr sz="3200" spc="-85" dirty="0"/>
                        <a:t>Database</a:t>
                      </a:r>
                      <a:endParaRPr sz="3200" dirty="0">
                        <a:solidFill>
                          <a:srgbClr val="FFFF00"/>
                        </a:solidFill>
                        <a:latin typeface="Century Schoolbook" panose="02040604050505020304" pitchFamily="18" charset="0"/>
                        <a:cs typeface="Arial"/>
                      </a:endParaRPr>
                    </a:p>
                  </a:txBody>
                  <a:tcPr marL="0" marR="0" marT="41910" marB="0"/>
                </a:tc>
                <a:tc>
                  <a:txBody>
                    <a:bodyPr/>
                    <a:lstStyle/>
                    <a:p>
                      <a:pPr marL="908685">
                        <a:lnSpc>
                          <a:spcPct val="100000"/>
                        </a:lnSpc>
                        <a:spcBef>
                          <a:spcPts val="330"/>
                        </a:spcBef>
                      </a:pPr>
                      <a:r>
                        <a:rPr sz="3200" spc="-135" dirty="0"/>
                        <a:t>MySQL</a:t>
                      </a:r>
                      <a:r>
                        <a:rPr sz="3200" spc="-75" dirty="0"/>
                        <a:t> </a:t>
                      </a:r>
                      <a:r>
                        <a:rPr sz="3200" spc="-85" dirty="0"/>
                        <a:t>Database</a:t>
                      </a:r>
                      <a:endParaRPr sz="3200" dirty="0">
                        <a:solidFill>
                          <a:srgbClr val="FFFF00"/>
                        </a:solidFill>
                        <a:latin typeface="Century Schoolbook" panose="02040604050505020304" pitchFamily="18" charset="0"/>
                        <a:cs typeface="Arial"/>
                      </a:endParaRPr>
                    </a:p>
                  </a:txBody>
                  <a:tcPr marL="0" marR="0" marT="41910" marB="0"/>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78180"/>
            <a:ext cx="9677399" cy="575310"/>
          </a:xfrm>
          <a:prstGeom prst="rect">
            <a:avLst/>
          </a:prstGeom>
        </p:spPr>
        <p:txBody>
          <a:bodyPr vert="horz" wrap="square" lIns="0" tIns="13335" rIns="0" bIns="0" rtlCol="0">
            <a:spAutoFit/>
          </a:bodyPr>
          <a:lstStyle/>
          <a:p>
            <a:pPr marL="12700" algn="ctr">
              <a:lnSpc>
                <a:spcPct val="100000"/>
              </a:lnSpc>
              <a:spcBef>
                <a:spcPts val="105"/>
              </a:spcBef>
            </a:pPr>
            <a:r>
              <a:rPr sz="3600" spc="-360" dirty="0" smtClean="0">
                <a:solidFill>
                  <a:srgbClr val="FFFF00"/>
                </a:solidFill>
                <a:latin typeface="Algerian" panose="04020705040A02060702" pitchFamily="82" charset="0"/>
              </a:rPr>
              <a:t>HOME </a:t>
            </a:r>
            <a:r>
              <a:rPr sz="3600" spc="-125" dirty="0" smtClean="0">
                <a:solidFill>
                  <a:srgbClr val="FFFF00"/>
                </a:solidFill>
                <a:latin typeface="Algerian" panose="04020705040A02060702" pitchFamily="82" charset="0"/>
              </a:rPr>
              <a:t>PAGE </a:t>
            </a:r>
            <a:r>
              <a:rPr sz="3600" spc="-385" dirty="0" smtClean="0">
                <a:solidFill>
                  <a:srgbClr val="FFFF00"/>
                </a:solidFill>
                <a:latin typeface="Algerian" panose="04020705040A02060702" pitchFamily="82" charset="0"/>
              </a:rPr>
              <a:t>OF </a:t>
            </a:r>
            <a:r>
              <a:rPr sz="3600" spc="-204" dirty="0" smtClean="0">
                <a:solidFill>
                  <a:srgbClr val="FFFF00"/>
                </a:solidFill>
                <a:latin typeface="Algerian" panose="04020705040A02060702" pitchFamily="82" charset="0"/>
              </a:rPr>
              <a:t>THE</a:t>
            </a:r>
            <a:r>
              <a:rPr sz="3600" spc="-160" dirty="0" smtClean="0">
                <a:solidFill>
                  <a:srgbClr val="FFFF00"/>
                </a:solidFill>
                <a:latin typeface="Algerian" panose="04020705040A02060702" pitchFamily="82" charset="0"/>
              </a:rPr>
              <a:t> </a:t>
            </a:r>
            <a:r>
              <a:rPr sz="3600" spc="-190" dirty="0" smtClean="0">
                <a:solidFill>
                  <a:srgbClr val="FFFF00"/>
                </a:solidFill>
                <a:latin typeface="Algerian" panose="04020705040A02060702" pitchFamily="82" charset="0"/>
              </a:rPr>
              <a:t>WEBSITE</a:t>
            </a:r>
            <a:endParaRPr sz="3600" dirty="0">
              <a:solidFill>
                <a:srgbClr val="FFFF00"/>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04801"/>
            <a:ext cx="11277599" cy="5663730"/>
          </a:xfrm>
          <a:prstGeom prst="rect">
            <a:avLst/>
          </a:prstGeom>
        </p:spPr>
        <p:txBody>
          <a:bodyPr vert="horz" wrap="square" lIns="0" tIns="15875" rIns="0" bIns="0" rtlCol="0">
            <a:spAutoFit/>
          </a:bodyPr>
          <a:lstStyle/>
          <a:p>
            <a:pPr marL="12700" algn="ctr">
              <a:lnSpc>
                <a:spcPct val="100000"/>
              </a:lnSpc>
              <a:spcBef>
                <a:spcPts val="125"/>
              </a:spcBef>
            </a:pPr>
            <a:r>
              <a:rPr lang="en-US" sz="2800" spc="25" dirty="0" smtClean="0">
                <a:solidFill>
                  <a:srgbClr val="FFFF00"/>
                </a:solidFill>
                <a:uFill>
                  <a:solidFill>
                    <a:srgbClr val="BDDCF4"/>
                  </a:solidFill>
                </a:uFill>
                <a:latin typeface="Algerian" panose="04020705040A02060702" pitchFamily="82" charset="0"/>
                <a:cs typeface="Arial"/>
              </a:rPr>
              <a:t>Home </a:t>
            </a:r>
            <a:r>
              <a:rPr lang="en-US" sz="2800" spc="-55" dirty="0" smtClean="0">
                <a:solidFill>
                  <a:srgbClr val="FFFF00"/>
                </a:solidFill>
                <a:uFill>
                  <a:solidFill>
                    <a:srgbClr val="BDDCF4"/>
                  </a:solidFill>
                </a:uFill>
                <a:latin typeface="Algerian" panose="04020705040A02060702" pitchFamily="82" charset="0"/>
                <a:cs typeface="Arial"/>
              </a:rPr>
              <a:t>page</a:t>
            </a:r>
            <a:r>
              <a:rPr lang="en-US" sz="2800" spc="220" dirty="0" smtClean="0">
                <a:solidFill>
                  <a:srgbClr val="FFFF00"/>
                </a:solidFill>
                <a:uFill>
                  <a:solidFill>
                    <a:srgbClr val="BDDCF4"/>
                  </a:solidFill>
                </a:uFill>
                <a:latin typeface="Algerian" panose="04020705040A02060702" pitchFamily="82" charset="0"/>
                <a:cs typeface="Arial"/>
              </a:rPr>
              <a:t> </a:t>
            </a:r>
            <a:r>
              <a:rPr lang="en-US" sz="2800" spc="10" dirty="0" smtClean="0">
                <a:solidFill>
                  <a:srgbClr val="FFFF00"/>
                </a:solidFill>
                <a:uFill>
                  <a:solidFill>
                    <a:srgbClr val="BDDCF4"/>
                  </a:solidFill>
                </a:uFill>
                <a:latin typeface="Algerian" panose="04020705040A02060702" pitchFamily="82" charset="0"/>
                <a:cs typeface="Arial"/>
              </a:rPr>
              <a:t>includes-</a:t>
            </a:r>
          </a:p>
          <a:p>
            <a:pPr marL="12700">
              <a:lnSpc>
                <a:spcPct val="100000"/>
              </a:lnSpc>
              <a:spcBef>
                <a:spcPts val="125"/>
              </a:spcBef>
            </a:pPr>
            <a:endParaRPr lang="en-US" sz="2150" dirty="0" smtClean="0">
              <a:latin typeface="Arial"/>
              <a:cs typeface="Arial"/>
            </a:endParaRPr>
          </a:p>
          <a:p>
            <a:pPr marL="12700">
              <a:lnSpc>
                <a:spcPts val="2490"/>
              </a:lnSpc>
              <a:spcBef>
                <a:spcPts val="2155"/>
              </a:spcBef>
            </a:pPr>
            <a:r>
              <a:rPr lang="en-US" sz="2400" b="1" dirty="0" smtClean="0">
                <a:solidFill>
                  <a:srgbClr val="C529D1"/>
                </a:solidFill>
                <a:uFill>
                  <a:solidFill>
                    <a:srgbClr val="FF3399"/>
                  </a:solidFill>
                </a:uFill>
                <a:latin typeface="Arial"/>
                <a:cs typeface="Arial"/>
              </a:rPr>
              <a:t>Admin-</a:t>
            </a:r>
            <a:endParaRPr lang="en-US" sz="2400" b="1" dirty="0" smtClean="0">
              <a:solidFill>
                <a:srgbClr val="C529D1"/>
              </a:solidFill>
              <a:latin typeface="Arial"/>
              <a:cs typeface="Arial"/>
            </a:endParaRPr>
          </a:p>
          <a:p>
            <a:pPr marL="12700">
              <a:lnSpc>
                <a:spcPts val="2490"/>
              </a:lnSpc>
            </a:pPr>
            <a:r>
              <a:rPr lang="en-US" sz="2400" dirty="0" smtClean="0">
                <a:latin typeface="Arial"/>
                <a:cs typeface="Arial"/>
              </a:rPr>
              <a:t>Admin </a:t>
            </a:r>
            <a:r>
              <a:rPr lang="en-US" sz="2400" spc="10" dirty="0" smtClean="0">
                <a:latin typeface="Arial"/>
                <a:cs typeface="Arial"/>
              </a:rPr>
              <a:t>is directed </a:t>
            </a:r>
            <a:r>
              <a:rPr lang="en-US" sz="2400" spc="-10" dirty="0" smtClean="0">
                <a:latin typeface="Arial"/>
                <a:cs typeface="Arial"/>
              </a:rPr>
              <a:t>to </a:t>
            </a:r>
            <a:r>
              <a:rPr lang="en-US" sz="2400" dirty="0" smtClean="0">
                <a:latin typeface="Arial"/>
                <a:cs typeface="Arial"/>
              </a:rPr>
              <a:t>admin </a:t>
            </a:r>
            <a:r>
              <a:rPr lang="en-US" sz="2400" spc="15" dirty="0" smtClean="0">
                <a:latin typeface="Arial"/>
                <a:cs typeface="Arial"/>
              </a:rPr>
              <a:t>login page wher</a:t>
            </a:r>
            <a:r>
              <a:rPr lang="en-US" sz="2400" spc="15" dirty="0" smtClean="0">
                <a:latin typeface="Arial"/>
                <a:cs typeface="Arial"/>
              </a:rPr>
              <a:t>e admin can login.</a:t>
            </a:r>
            <a:endParaRPr lang="en-US" sz="2400" dirty="0" smtClean="0">
              <a:latin typeface="Arial"/>
              <a:cs typeface="Arial"/>
            </a:endParaRPr>
          </a:p>
          <a:p>
            <a:pPr marL="12700">
              <a:lnSpc>
                <a:spcPts val="2495"/>
              </a:lnSpc>
              <a:spcBef>
                <a:spcPts val="2150"/>
              </a:spcBef>
            </a:pPr>
            <a:r>
              <a:rPr lang="en-US" sz="2400" b="1" dirty="0" smtClean="0">
                <a:solidFill>
                  <a:srgbClr val="C529D1"/>
                </a:solidFill>
                <a:uFill>
                  <a:solidFill>
                    <a:srgbClr val="FF3399"/>
                  </a:solidFill>
                </a:uFill>
                <a:latin typeface="Arial"/>
                <a:cs typeface="Arial"/>
              </a:rPr>
              <a:t>Users-</a:t>
            </a:r>
            <a:endParaRPr lang="en-US" sz="2400" b="1" dirty="0" smtClean="0">
              <a:solidFill>
                <a:srgbClr val="C529D1"/>
              </a:solidFill>
              <a:latin typeface="Arial"/>
              <a:cs typeface="Arial"/>
            </a:endParaRPr>
          </a:p>
          <a:p>
            <a:pPr marL="12700">
              <a:lnSpc>
                <a:spcPts val="2495"/>
              </a:lnSpc>
            </a:pPr>
            <a:r>
              <a:rPr lang="en-US" sz="2400" spc="5" dirty="0" smtClean="0">
                <a:latin typeface="Arial"/>
                <a:cs typeface="Arial"/>
              </a:rPr>
              <a:t>Users </a:t>
            </a:r>
            <a:r>
              <a:rPr lang="en-US" sz="2400" spc="-30" dirty="0" smtClean="0">
                <a:latin typeface="Arial"/>
                <a:cs typeface="Arial"/>
              </a:rPr>
              <a:t>are </a:t>
            </a:r>
            <a:r>
              <a:rPr lang="en-US" sz="2400" spc="10" dirty="0" smtClean="0">
                <a:latin typeface="Arial"/>
                <a:cs typeface="Arial"/>
              </a:rPr>
              <a:t>directed </a:t>
            </a:r>
            <a:r>
              <a:rPr lang="en-US" sz="2400" spc="-10" dirty="0" smtClean="0">
                <a:latin typeface="Arial"/>
                <a:cs typeface="Arial"/>
              </a:rPr>
              <a:t>to </a:t>
            </a:r>
            <a:r>
              <a:rPr lang="en-US" sz="2400" spc="5" dirty="0" smtClean="0">
                <a:latin typeface="Arial"/>
                <a:cs typeface="Arial"/>
              </a:rPr>
              <a:t>user </a:t>
            </a:r>
            <a:r>
              <a:rPr lang="en-US" sz="2400" spc="15" dirty="0" smtClean="0">
                <a:latin typeface="Arial"/>
                <a:cs typeface="Arial"/>
              </a:rPr>
              <a:t>login</a:t>
            </a:r>
            <a:r>
              <a:rPr lang="en-US" sz="2400" spc="125" dirty="0" smtClean="0">
                <a:latin typeface="Arial"/>
                <a:cs typeface="Arial"/>
              </a:rPr>
              <a:t> </a:t>
            </a:r>
            <a:r>
              <a:rPr lang="en-US" sz="2400" spc="-50" dirty="0" smtClean="0">
                <a:latin typeface="Arial"/>
                <a:cs typeface="Arial"/>
              </a:rPr>
              <a:t>page where users can login.</a:t>
            </a:r>
            <a:endParaRPr lang="en-US" sz="2400" dirty="0" smtClean="0">
              <a:latin typeface="Arial"/>
              <a:cs typeface="Arial"/>
            </a:endParaRPr>
          </a:p>
          <a:p>
            <a:pPr marL="12700">
              <a:lnSpc>
                <a:spcPts val="2495"/>
              </a:lnSpc>
              <a:spcBef>
                <a:spcPts val="2150"/>
              </a:spcBef>
            </a:pPr>
            <a:r>
              <a:rPr lang="en-US" sz="2400" b="1" spc="10" dirty="0" smtClean="0">
                <a:solidFill>
                  <a:srgbClr val="C529D1"/>
                </a:solidFill>
                <a:uFill>
                  <a:solidFill>
                    <a:srgbClr val="FF3399"/>
                  </a:solidFill>
                </a:uFill>
                <a:latin typeface="Arial"/>
                <a:cs typeface="Arial"/>
              </a:rPr>
              <a:t>Rent/sell-</a:t>
            </a:r>
            <a:endParaRPr lang="en-US" sz="2400" b="1" dirty="0" smtClean="0">
              <a:solidFill>
                <a:srgbClr val="C529D1"/>
              </a:solidFill>
              <a:latin typeface="Arial"/>
              <a:cs typeface="Arial"/>
            </a:endParaRPr>
          </a:p>
          <a:p>
            <a:pPr marL="12700" marR="1554480">
              <a:lnSpc>
                <a:spcPts val="2400"/>
              </a:lnSpc>
              <a:spcBef>
                <a:spcPts val="140"/>
              </a:spcBef>
            </a:pPr>
            <a:r>
              <a:rPr lang="en-US" sz="2400" dirty="0" smtClean="0">
                <a:latin typeface="Arial"/>
                <a:cs typeface="Arial"/>
              </a:rPr>
              <a:t>Viewers/ Guest can check the Rent or Sell list updated by the Users.</a:t>
            </a:r>
          </a:p>
          <a:p>
            <a:pPr marL="12700">
              <a:lnSpc>
                <a:spcPts val="2490"/>
              </a:lnSpc>
              <a:spcBef>
                <a:spcPts val="2105"/>
              </a:spcBef>
            </a:pPr>
            <a:r>
              <a:rPr lang="en-US" sz="2400" b="1" spc="5" dirty="0" smtClean="0">
                <a:solidFill>
                  <a:srgbClr val="C529D1"/>
                </a:solidFill>
                <a:uFill>
                  <a:solidFill>
                    <a:srgbClr val="FF3399"/>
                  </a:solidFill>
                </a:uFill>
                <a:latin typeface="Arial"/>
                <a:cs typeface="Arial"/>
              </a:rPr>
              <a:t>Testimonials</a:t>
            </a:r>
            <a:r>
              <a:rPr lang="en-US" sz="2400" b="1" spc="345" dirty="0" smtClean="0">
                <a:solidFill>
                  <a:srgbClr val="C529D1"/>
                </a:solidFill>
                <a:uFill>
                  <a:solidFill>
                    <a:srgbClr val="FF3399"/>
                  </a:solidFill>
                </a:uFill>
                <a:latin typeface="Arial"/>
                <a:cs typeface="Arial"/>
              </a:rPr>
              <a:t> </a:t>
            </a:r>
            <a:r>
              <a:rPr lang="en-US" sz="2400" b="1" spc="15" dirty="0" smtClean="0">
                <a:solidFill>
                  <a:srgbClr val="C529D1"/>
                </a:solidFill>
                <a:uFill>
                  <a:solidFill>
                    <a:srgbClr val="FF3399"/>
                  </a:solidFill>
                </a:uFill>
                <a:latin typeface="Arial"/>
                <a:cs typeface="Arial"/>
              </a:rPr>
              <a:t>–</a:t>
            </a:r>
          </a:p>
          <a:p>
            <a:pPr marL="12700">
              <a:lnSpc>
                <a:spcPts val="2490"/>
              </a:lnSpc>
              <a:spcBef>
                <a:spcPts val="2105"/>
              </a:spcBef>
            </a:pPr>
            <a:r>
              <a:rPr lang="en-US" sz="2400" spc="15" dirty="0" smtClean="0">
                <a:uFill>
                  <a:solidFill>
                    <a:srgbClr val="FF3399"/>
                  </a:solidFill>
                </a:uFill>
                <a:latin typeface="Arial"/>
                <a:cs typeface="Arial"/>
              </a:rPr>
              <a:t>Reviews regarding the society are displayed over here.</a:t>
            </a:r>
            <a:endParaRPr lang="en-US" sz="2400" dirty="0" smtClean="0">
              <a:latin typeface="Arial"/>
              <a:cs typeface="Arial"/>
            </a:endParaRPr>
          </a:p>
          <a:p>
            <a:pPr marL="12700">
              <a:lnSpc>
                <a:spcPts val="2490"/>
              </a:lnSpc>
              <a:spcBef>
                <a:spcPts val="2155"/>
              </a:spcBef>
            </a:pPr>
            <a:r>
              <a:rPr lang="en-US" sz="2400" b="1" spc="-30" dirty="0" smtClean="0">
                <a:solidFill>
                  <a:srgbClr val="C529D1"/>
                </a:solidFill>
                <a:uFill>
                  <a:solidFill>
                    <a:srgbClr val="FF3399"/>
                  </a:solidFill>
                </a:uFill>
                <a:latin typeface="Arial"/>
                <a:cs typeface="Arial"/>
              </a:rPr>
              <a:t>Contact</a:t>
            </a:r>
            <a:r>
              <a:rPr lang="en-US" sz="2400" b="1" spc="245" dirty="0" smtClean="0">
                <a:solidFill>
                  <a:srgbClr val="C529D1"/>
                </a:solidFill>
                <a:uFill>
                  <a:solidFill>
                    <a:srgbClr val="FF3399"/>
                  </a:solidFill>
                </a:uFill>
                <a:latin typeface="Arial"/>
                <a:cs typeface="Arial"/>
              </a:rPr>
              <a:t> </a:t>
            </a:r>
            <a:r>
              <a:rPr lang="en-US" sz="2400" b="1" spc="5" dirty="0" smtClean="0">
                <a:solidFill>
                  <a:srgbClr val="C529D1"/>
                </a:solidFill>
                <a:uFill>
                  <a:solidFill>
                    <a:srgbClr val="FF3399"/>
                  </a:solidFill>
                </a:uFill>
                <a:latin typeface="Arial"/>
                <a:cs typeface="Arial"/>
              </a:rPr>
              <a:t>us-</a:t>
            </a:r>
            <a:endParaRPr lang="en-US" sz="2400" b="1" dirty="0" smtClean="0">
              <a:solidFill>
                <a:srgbClr val="C529D1"/>
              </a:solidFill>
              <a:latin typeface="Arial"/>
              <a:cs typeface="Arial"/>
            </a:endParaRPr>
          </a:p>
          <a:p>
            <a:pPr marL="12700">
              <a:lnSpc>
                <a:spcPts val="2490"/>
              </a:lnSpc>
            </a:pPr>
            <a:r>
              <a:rPr lang="en-US" sz="2400" dirty="0" smtClean="0">
                <a:latin typeface="Arial"/>
                <a:cs typeface="Arial"/>
              </a:rPr>
              <a:t>Viewers </a:t>
            </a:r>
            <a:r>
              <a:rPr lang="en-US" sz="2400" spc="-5" dirty="0" smtClean="0">
                <a:latin typeface="Arial"/>
                <a:cs typeface="Arial"/>
              </a:rPr>
              <a:t>or </a:t>
            </a:r>
            <a:r>
              <a:rPr lang="en-US" sz="2400" spc="15" dirty="0" smtClean="0">
                <a:latin typeface="Arial"/>
                <a:cs typeface="Arial"/>
              </a:rPr>
              <a:t>guest </a:t>
            </a:r>
            <a:r>
              <a:rPr lang="en-US" sz="2400" spc="-30" dirty="0" smtClean="0">
                <a:latin typeface="Arial"/>
                <a:cs typeface="Arial"/>
              </a:rPr>
              <a:t>can contact </a:t>
            </a:r>
            <a:r>
              <a:rPr lang="en-US" sz="2400" spc="20" dirty="0" smtClean="0">
                <a:latin typeface="Arial"/>
                <a:cs typeface="Arial"/>
              </a:rPr>
              <a:t>through </a:t>
            </a:r>
            <a:r>
              <a:rPr lang="en-US" sz="2400" spc="15" dirty="0" smtClean="0">
                <a:latin typeface="Arial"/>
                <a:cs typeface="Arial"/>
              </a:rPr>
              <a:t>this </a:t>
            </a:r>
            <a:r>
              <a:rPr lang="en-US" sz="2400" spc="5" dirty="0" smtClean="0">
                <a:latin typeface="Arial"/>
                <a:cs typeface="Arial"/>
              </a:rPr>
              <a:t>for </a:t>
            </a:r>
            <a:r>
              <a:rPr lang="en-US" sz="2400" spc="-30" dirty="0" smtClean="0">
                <a:latin typeface="Arial"/>
                <a:cs typeface="Arial"/>
              </a:rPr>
              <a:t>any</a:t>
            </a:r>
            <a:r>
              <a:rPr lang="en-US" sz="2400" spc="210" dirty="0" smtClean="0">
                <a:latin typeface="Arial"/>
                <a:cs typeface="Arial"/>
              </a:rPr>
              <a:t> </a:t>
            </a:r>
            <a:r>
              <a:rPr lang="en-US" sz="2400" spc="-35" dirty="0" smtClean="0">
                <a:latin typeface="Arial"/>
                <a:cs typeface="Arial"/>
              </a:rPr>
              <a:t>query.</a:t>
            </a:r>
            <a:endParaRPr lang="en-US" sz="2400" dirty="0">
              <a:latin typeface="Arial"/>
              <a:cs typeface="Aria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4825" y="114301"/>
            <a:ext cx="11201400" cy="45339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304800" y="5181600"/>
            <a:ext cx="11506199" cy="833562"/>
          </a:xfrm>
          <a:prstGeom prst="rect">
            <a:avLst/>
          </a:prstGeom>
        </p:spPr>
        <p:txBody>
          <a:bodyPr vert="horz" wrap="square" lIns="0" tIns="12700" rIns="0" bIns="0" rtlCol="0">
            <a:spAutoFit/>
          </a:bodyPr>
          <a:lstStyle/>
          <a:p>
            <a:pPr marL="297815" indent="-285750">
              <a:lnSpc>
                <a:spcPts val="2055"/>
              </a:lnSpc>
              <a:spcBef>
                <a:spcPts val="100"/>
              </a:spcBef>
              <a:buFont typeface="Wingdings" panose="05000000000000000000" pitchFamily="2" charset="2"/>
              <a:buChar char="v"/>
              <a:tabLst>
                <a:tab pos="355600" algn="l"/>
                <a:tab pos="356235" algn="l"/>
              </a:tabLst>
            </a:pPr>
            <a:r>
              <a:rPr lang="en-US" sz="1800" b="1" u="heavy" spc="5" dirty="0" smtClean="0">
                <a:solidFill>
                  <a:srgbClr val="FF3399"/>
                </a:solidFill>
                <a:uFill>
                  <a:solidFill>
                    <a:srgbClr val="FF3399"/>
                  </a:solidFill>
                </a:uFill>
                <a:latin typeface="Arial"/>
                <a:cs typeface="Arial"/>
              </a:rPr>
              <a:t>Admin </a:t>
            </a:r>
            <a:r>
              <a:rPr lang="en-US" sz="1800" b="1" u="heavy" dirty="0" smtClean="0">
                <a:solidFill>
                  <a:srgbClr val="FF3399"/>
                </a:solidFill>
                <a:uFill>
                  <a:solidFill>
                    <a:srgbClr val="FF3399"/>
                  </a:solidFill>
                </a:uFill>
                <a:latin typeface="Arial"/>
                <a:cs typeface="Arial"/>
              </a:rPr>
              <a:t>login</a:t>
            </a:r>
            <a:r>
              <a:rPr lang="en-US" sz="1800" b="1" u="heavy" spc="-95" dirty="0" smtClean="0">
                <a:solidFill>
                  <a:srgbClr val="FF3399"/>
                </a:solidFill>
                <a:uFill>
                  <a:solidFill>
                    <a:srgbClr val="FF3399"/>
                  </a:solidFill>
                </a:uFill>
                <a:latin typeface="Arial"/>
                <a:cs typeface="Arial"/>
              </a:rPr>
              <a:t> </a:t>
            </a:r>
            <a:r>
              <a:rPr lang="en-US" sz="1800" b="1" u="heavy" spc="-30" dirty="0" smtClean="0">
                <a:solidFill>
                  <a:srgbClr val="FF3399"/>
                </a:solidFill>
                <a:uFill>
                  <a:solidFill>
                    <a:srgbClr val="FF3399"/>
                  </a:solidFill>
                </a:uFill>
                <a:latin typeface="Arial"/>
                <a:cs typeface="Arial"/>
              </a:rPr>
              <a:t>page-</a:t>
            </a:r>
            <a:endParaRPr lang="en-US" dirty="0" smtClean="0">
              <a:latin typeface="Arial"/>
              <a:cs typeface="Arial"/>
            </a:endParaRPr>
          </a:p>
          <a:p>
            <a:pPr marL="12065">
              <a:lnSpc>
                <a:spcPts val="2055"/>
              </a:lnSpc>
              <a:spcBef>
                <a:spcPts val="100"/>
              </a:spcBef>
              <a:tabLst>
                <a:tab pos="355600" algn="l"/>
                <a:tab pos="356235" algn="l"/>
              </a:tabLst>
            </a:pPr>
            <a:r>
              <a:rPr lang="en-US" sz="1800" b="1" spc="5" dirty="0" smtClean="0">
                <a:solidFill>
                  <a:srgbClr val="FFFFFF"/>
                </a:solidFill>
                <a:latin typeface="Arial"/>
                <a:cs typeface="Arial"/>
              </a:rPr>
              <a:t>	Admin </a:t>
            </a:r>
            <a:r>
              <a:rPr lang="en-US" sz="1800" b="1" spc="-20" dirty="0" smtClean="0">
                <a:solidFill>
                  <a:srgbClr val="FFFFFF"/>
                </a:solidFill>
                <a:latin typeface="Arial"/>
                <a:cs typeface="Arial"/>
              </a:rPr>
              <a:t>can </a:t>
            </a:r>
            <a:r>
              <a:rPr lang="en-US" sz="1800" b="1" dirty="0" smtClean="0">
                <a:solidFill>
                  <a:srgbClr val="FFFFFF"/>
                </a:solidFill>
                <a:latin typeface="Arial"/>
                <a:cs typeface="Arial"/>
              </a:rPr>
              <a:t>login </a:t>
            </a:r>
            <a:r>
              <a:rPr lang="en-US" sz="1800" b="1" spc="-15" dirty="0" smtClean="0">
                <a:solidFill>
                  <a:srgbClr val="FFFFFF"/>
                </a:solidFill>
                <a:latin typeface="Arial"/>
                <a:cs typeface="Arial"/>
              </a:rPr>
              <a:t>from </a:t>
            </a:r>
            <a:r>
              <a:rPr lang="en-US" sz="1800" b="1" dirty="0" smtClean="0">
                <a:solidFill>
                  <a:srgbClr val="FFFFFF"/>
                </a:solidFill>
                <a:latin typeface="Arial"/>
                <a:cs typeface="Arial"/>
              </a:rPr>
              <a:t>this </a:t>
            </a:r>
            <a:r>
              <a:rPr lang="en-US" sz="1800" b="1" spc="-40" dirty="0" smtClean="0">
                <a:solidFill>
                  <a:srgbClr val="FFFFFF"/>
                </a:solidFill>
                <a:latin typeface="Arial"/>
                <a:cs typeface="Arial"/>
              </a:rPr>
              <a:t>page </a:t>
            </a:r>
            <a:r>
              <a:rPr lang="en-US" sz="1800" b="1" spc="-15" dirty="0" smtClean="0">
                <a:solidFill>
                  <a:srgbClr val="FFFFFF"/>
                </a:solidFill>
                <a:latin typeface="Arial"/>
                <a:cs typeface="Arial"/>
              </a:rPr>
              <a:t>by </a:t>
            </a:r>
            <a:r>
              <a:rPr lang="en-US" sz="1800" b="1" spc="-5" dirty="0" smtClean="0">
                <a:solidFill>
                  <a:srgbClr val="FFFFFF"/>
                </a:solidFill>
                <a:latin typeface="Arial"/>
                <a:cs typeface="Arial"/>
              </a:rPr>
              <a:t>entering </a:t>
            </a:r>
            <a:r>
              <a:rPr lang="en-US" sz="1800" b="1" spc="-25" dirty="0" smtClean="0">
                <a:solidFill>
                  <a:srgbClr val="FFFFFF"/>
                </a:solidFill>
                <a:latin typeface="Arial"/>
                <a:cs typeface="Arial"/>
              </a:rPr>
              <a:t>correct </a:t>
            </a:r>
            <a:r>
              <a:rPr lang="en-US" sz="1800" b="1" spc="-35" dirty="0" smtClean="0">
                <a:solidFill>
                  <a:srgbClr val="FFFFFF"/>
                </a:solidFill>
                <a:latin typeface="Arial"/>
                <a:cs typeface="Arial"/>
              </a:rPr>
              <a:t>password </a:t>
            </a:r>
            <a:r>
              <a:rPr lang="en-US" sz="1800" b="1" spc="-20" dirty="0" smtClean="0">
                <a:solidFill>
                  <a:srgbClr val="FFFFFF"/>
                </a:solidFill>
                <a:latin typeface="Arial"/>
                <a:cs typeface="Arial"/>
              </a:rPr>
              <a:t>and </a:t>
            </a:r>
            <a:r>
              <a:rPr lang="en-US" sz="1800" b="1" spc="-5" dirty="0" smtClean="0">
                <a:solidFill>
                  <a:srgbClr val="FFFFFF"/>
                </a:solidFill>
                <a:latin typeface="Arial"/>
                <a:cs typeface="Arial"/>
              </a:rPr>
              <a:t>username.  </a:t>
            </a:r>
            <a:r>
              <a:rPr lang="en-US" sz="1800" b="1" dirty="0" smtClean="0">
                <a:solidFill>
                  <a:srgbClr val="FFFFFF"/>
                </a:solidFill>
                <a:latin typeface="Arial"/>
                <a:cs typeface="Arial"/>
              </a:rPr>
              <a:t>After logging </a:t>
            </a:r>
            <a:r>
              <a:rPr lang="en-US" sz="1800" b="1" spc="10" dirty="0" smtClean="0">
                <a:solidFill>
                  <a:srgbClr val="FFFFFF"/>
                </a:solidFill>
                <a:latin typeface="Arial"/>
                <a:cs typeface="Arial"/>
              </a:rPr>
              <a:t>in </a:t>
            </a:r>
            <a:r>
              <a:rPr lang="en-US" sz="1800" b="1" spc="-5" dirty="0" smtClean="0">
                <a:solidFill>
                  <a:srgbClr val="FFFFFF"/>
                </a:solidFill>
                <a:latin typeface="Arial"/>
                <a:cs typeface="Arial"/>
              </a:rPr>
              <a:t>the </a:t>
            </a:r>
            <a:r>
              <a:rPr lang="en-US" sz="1800" b="1" spc="5" dirty="0" smtClean="0">
                <a:solidFill>
                  <a:srgbClr val="FFFFFF"/>
                </a:solidFill>
                <a:latin typeface="Arial"/>
                <a:cs typeface="Arial"/>
              </a:rPr>
              <a:t>admin </a:t>
            </a:r>
            <a:r>
              <a:rPr lang="en-US" sz="1800" b="1" spc="-25" dirty="0" smtClean="0">
                <a:solidFill>
                  <a:srgbClr val="FFFFFF"/>
                </a:solidFill>
                <a:latin typeface="Arial"/>
                <a:cs typeface="Arial"/>
              </a:rPr>
              <a:t>dashboard page </a:t>
            </a:r>
            <a:r>
              <a:rPr lang="en-US" sz="1800" b="1" spc="10" dirty="0" smtClean="0">
                <a:solidFill>
                  <a:srgbClr val="FFFFFF"/>
                </a:solidFill>
                <a:latin typeface="Arial"/>
                <a:cs typeface="Arial"/>
              </a:rPr>
              <a:t>is </a:t>
            </a:r>
            <a:r>
              <a:rPr lang="en-US" sz="1800" b="1" spc="-10" dirty="0" smtClean="0">
                <a:solidFill>
                  <a:srgbClr val="FFFFFF"/>
                </a:solidFill>
                <a:latin typeface="Arial"/>
                <a:cs typeface="Arial"/>
              </a:rPr>
              <a:t>been</a:t>
            </a:r>
            <a:r>
              <a:rPr lang="en-US" sz="1800" b="1" spc="-20" dirty="0" smtClean="0">
                <a:solidFill>
                  <a:srgbClr val="FFFFFF"/>
                </a:solidFill>
                <a:latin typeface="Arial"/>
                <a:cs typeface="Arial"/>
              </a:rPr>
              <a:t> </a:t>
            </a:r>
            <a:r>
              <a:rPr lang="en-US" sz="1800" b="1" spc="-30" dirty="0" smtClean="0">
                <a:solidFill>
                  <a:srgbClr val="FFFFFF"/>
                </a:solidFill>
                <a:latin typeface="Arial"/>
                <a:cs typeface="Arial"/>
              </a:rPr>
              <a:t>displayed.</a:t>
            </a:r>
            <a:endParaRPr lang="en-US" sz="1800" dirty="0">
              <a:latin typeface="Arial"/>
              <a:cs typeface="Aria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7175" y="285750"/>
            <a:ext cx="11668125" cy="6162675"/>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0840" y="33591"/>
            <a:ext cx="11433810" cy="6107441"/>
          </a:xfrm>
          <a:prstGeom prst="rect">
            <a:avLst/>
          </a:prstGeom>
        </p:spPr>
        <p:txBody>
          <a:bodyPr vert="horz" wrap="square" lIns="0" tIns="15875" rIns="0" bIns="0" rtlCol="0">
            <a:spAutoFit/>
          </a:bodyPr>
          <a:lstStyle/>
          <a:p>
            <a:pPr marL="12700">
              <a:lnSpc>
                <a:spcPts val="2290"/>
              </a:lnSpc>
              <a:spcBef>
                <a:spcPts val="125"/>
              </a:spcBef>
            </a:pPr>
            <a:r>
              <a:rPr lang="en-US" sz="2000" b="1" spc="-5" dirty="0" smtClean="0">
                <a:solidFill>
                  <a:srgbClr val="C529D1"/>
                </a:solidFill>
                <a:latin typeface="Arial"/>
                <a:cs typeface="Arial"/>
              </a:rPr>
              <a:t>Admin </a:t>
            </a:r>
            <a:r>
              <a:rPr lang="en-US" sz="2000" b="1" spc="20" dirty="0" smtClean="0">
                <a:solidFill>
                  <a:srgbClr val="C529D1"/>
                </a:solidFill>
                <a:latin typeface="Arial"/>
                <a:cs typeface="Arial"/>
              </a:rPr>
              <a:t>dashboard </a:t>
            </a:r>
            <a:r>
              <a:rPr lang="en-US" sz="2000" b="1" spc="-30" dirty="0" smtClean="0">
                <a:solidFill>
                  <a:srgbClr val="C529D1"/>
                </a:solidFill>
                <a:latin typeface="Arial"/>
                <a:cs typeface="Arial"/>
              </a:rPr>
              <a:t>page</a:t>
            </a:r>
            <a:r>
              <a:rPr lang="en-US" sz="2000" b="1" spc="-250" dirty="0" smtClean="0">
                <a:solidFill>
                  <a:srgbClr val="C529D1"/>
                </a:solidFill>
                <a:latin typeface="Arial"/>
                <a:cs typeface="Arial"/>
              </a:rPr>
              <a:t> </a:t>
            </a:r>
            <a:r>
              <a:rPr lang="en-US" sz="2000" b="1" spc="15" dirty="0" smtClean="0">
                <a:solidFill>
                  <a:srgbClr val="C529D1"/>
                </a:solidFill>
                <a:latin typeface="Arial"/>
                <a:cs typeface="Arial"/>
              </a:rPr>
              <a:t>–</a:t>
            </a:r>
            <a:endParaRPr lang="en-US" sz="2000" b="1" dirty="0" smtClean="0">
              <a:solidFill>
                <a:srgbClr val="C529D1"/>
              </a:solidFill>
              <a:latin typeface="Arial"/>
              <a:cs typeface="Arial"/>
            </a:endParaRPr>
          </a:p>
          <a:p>
            <a:pPr marL="12700" marR="2757805">
              <a:lnSpc>
                <a:spcPts val="2100"/>
              </a:lnSpc>
              <a:spcBef>
                <a:spcPts val="210"/>
              </a:spcBef>
            </a:pPr>
            <a:r>
              <a:rPr lang="en-US" sz="2000" spc="35" dirty="0" smtClean="0">
                <a:solidFill>
                  <a:srgbClr val="FFFF00"/>
                </a:solidFill>
                <a:latin typeface="Arial"/>
                <a:cs typeface="Arial"/>
              </a:rPr>
              <a:t>After</a:t>
            </a:r>
            <a:r>
              <a:rPr lang="en-US" sz="2000" spc="-155" dirty="0" smtClean="0">
                <a:solidFill>
                  <a:srgbClr val="FFFF00"/>
                </a:solidFill>
                <a:latin typeface="Arial"/>
                <a:cs typeface="Arial"/>
              </a:rPr>
              <a:t> </a:t>
            </a:r>
            <a:r>
              <a:rPr lang="en-US" sz="2000" spc="5" dirty="0" smtClean="0">
                <a:solidFill>
                  <a:srgbClr val="FFFF00"/>
                </a:solidFill>
                <a:latin typeface="Arial"/>
                <a:cs typeface="Arial"/>
              </a:rPr>
              <a:t>successfully</a:t>
            </a:r>
            <a:r>
              <a:rPr lang="en-US" sz="2000" spc="-260" dirty="0" smtClean="0">
                <a:solidFill>
                  <a:srgbClr val="FFFF00"/>
                </a:solidFill>
                <a:latin typeface="Arial"/>
                <a:cs typeface="Arial"/>
              </a:rPr>
              <a:t> </a:t>
            </a:r>
            <a:r>
              <a:rPr lang="en-US" sz="2000" spc="20" dirty="0" smtClean="0">
                <a:solidFill>
                  <a:srgbClr val="FFFF00"/>
                </a:solidFill>
                <a:latin typeface="Arial"/>
                <a:cs typeface="Arial"/>
              </a:rPr>
              <a:t>logging</a:t>
            </a:r>
            <a:r>
              <a:rPr lang="en-US" sz="2000" spc="-185" dirty="0" smtClean="0">
                <a:solidFill>
                  <a:srgbClr val="FFFF00"/>
                </a:solidFill>
                <a:latin typeface="Arial"/>
                <a:cs typeface="Arial"/>
              </a:rPr>
              <a:t> </a:t>
            </a:r>
            <a:r>
              <a:rPr lang="en-US" sz="2000" spc="25" dirty="0" smtClean="0">
                <a:solidFill>
                  <a:srgbClr val="FFFF00"/>
                </a:solidFill>
                <a:latin typeface="Arial"/>
                <a:cs typeface="Arial"/>
              </a:rPr>
              <a:t>in</a:t>
            </a:r>
            <a:r>
              <a:rPr lang="en-US" sz="2000" spc="-150" dirty="0" smtClean="0">
                <a:solidFill>
                  <a:srgbClr val="FFFF00"/>
                </a:solidFill>
                <a:latin typeface="Arial"/>
                <a:cs typeface="Arial"/>
              </a:rPr>
              <a:t> </a:t>
            </a:r>
            <a:r>
              <a:rPr lang="en-US" sz="2000" spc="60" dirty="0" smtClean="0">
                <a:solidFill>
                  <a:srgbClr val="FFFF00"/>
                </a:solidFill>
                <a:latin typeface="Arial"/>
                <a:cs typeface="Arial"/>
              </a:rPr>
              <a:t>the</a:t>
            </a:r>
            <a:r>
              <a:rPr lang="en-US" sz="2000" spc="-260" dirty="0" smtClean="0">
                <a:solidFill>
                  <a:srgbClr val="FFFF00"/>
                </a:solidFill>
                <a:latin typeface="Arial"/>
                <a:cs typeface="Arial"/>
              </a:rPr>
              <a:t> </a:t>
            </a:r>
            <a:r>
              <a:rPr lang="en-US" sz="2000" spc="-5" dirty="0" smtClean="0">
                <a:solidFill>
                  <a:srgbClr val="FFFF00"/>
                </a:solidFill>
                <a:latin typeface="Arial"/>
                <a:cs typeface="Arial"/>
              </a:rPr>
              <a:t>admin</a:t>
            </a:r>
            <a:r>
              <a:rPr lang="en-US" sz="2000" dirty="0" smtClean="0">
                <a:solidFill>
                  <a:srgbClr val="FFFF00"/>
                </a:solidFill>
                <a:latin typeface="Arial"/>
                <a:cs typeface="Arial"/>
              </a:rPr>
              <a:t> </a:t>
            </a:r>
            <a:r>
              <a:rPr lang="en-US" sz="2000" spc="20" dirty="0" smtClean="0">
                <a:solidFill>
                  <a:srgbClr val="FFFF00"/>
                </a:solidFill>
                <a:latin typeface="Arial"/>
                <a:cs typeface="Arial"/>
              </a:rPr>
              <a:t>dashboard</a:t>
            </a:r>
            <a:r>
              <a:rPr lang="en-US" sz="2000" spc="-70" dirty="0" smtClean="0">
                <a:solidFill>
                  <a:srgbClr val="FFFF00"/>
                </a:solidFill>
                <a:latin typeface="Arial"/>
                <a:cs typeface="Arial"/>
              </a:rPr>
              <a:t> </a:t>
            </a:r>
            <a:r>
              <a:rPr lang="en-US" sz="2000" spc="25" dirty="0" smtClean="0">
                <a:solidFill>
                  <a:srgbClr val="FFFF00"/>
                </a:solidFill>
                <a:latin typeface="Arial"/>
                <a:cs typeface="Arial"/>
              </a:rPr>
              <a:t>it</a:t>
            </a:r>
            <a:r>
              <a:rPr lang="en-US" sz="2000" spc="-75" dirty="0" smtClean="0">
                <a:solidFill>
                  <a:srgbClr val="FFFF00"/>
                </a:solidFill>
                <a:latin typeface="Arial"/>
                <a:cs typeface="Arial"/>
              </a:rPr>
              <a:t> </a:t>
            </a:r>
            <a:r>
              <a:rPr lang="en-US" sz="2000" spc="15" dirty="0" smtClean="0">
                <a:solidFill>
                  <a:srgbClr val="FFFF00"/>
                </a:solidFill>
                <a:latin typeface="Arial"/>
                <a:cs typeface="Arial"/>
              </a:rPr>
              <a:t>has modules like-</a:t>
            </a:r>
          </a:p>
          <a:p>
            <a:pPr marL="12700" marR="2757805">
              <a:lnSpc>
                <a:spcPts val="2100"/>
              </a:lnSpc>
              <a:spcBef>
                <a:spcPts val="210"/>
              </a:spcBef>
            </a:pPr>
            <a:endParaRPr lang="en-US" sz="2000" b="1" spc="25" dirty="0" smtClean="0">
              <a:solidFill>
                <a:srgbClr val="C529D1"/>
              </a:solidFill>
              <a:uFill>
                <a:solidFill>
                  <a:srgbClr val="92D050"/>
                </a:solidFill>
              </a:uFill>
              <a:latin typeface="Arial"/>
              <a:cs typeface="Arial"/>
            </a:endParaRPr>
          </a:p>
          <a:p>
            <a:pPr marL="12700" marR="2757805">
              <a:lnSpc>
                <a:spcPts val="2100"/>
              </a:lnSpc>
              <a:spcBef>
                <a:spcPts val="210"/>
              </a:spcBef>
            </a:pPr>
            <a:r>
              <a:rPr lang="en-US" sz="2000" b="1" spc="25" dirty="0" smtClean="0">
                <a:solidFill>
                  <a:srgbClr val="C529D1"/>
                </a:solidFill>
                <a:uFill>
                  <a:solidFill>
                    <a:srgbClr val="92D050"/>
                  </a:solidFill>
                </a:uFill>
                <a:latin typeface="Arial"/>
                <a:cs typeface="Arial"/>
              </a:rPr>
              <a:t>1)Society</a:t>
            </a:r>
            <a:r>
              <a:rPr lang="en-US" sz="2000" b="1" spc="-265" dirty="0" smtClean="0">
                <a:solidFill>
                  <a:srgbClr val="C529D1"/>
                </a:solidFill>
                <a:uFill>
                  <a:solidFill>
                    <a:srgbClr val="92D050"/>
                  </a:solidFill>
                </a:uFill>
                <a:latin typeface="Arial"/>
                <a:cs typeface="Arial"/>
              </a:rPr>
              <a:t> </a:t>
            </a:r>
            <a:r>
              <a:rPr lang="en-US" sz="2000" b="1" spc="40" dirty="0" smtClean="0">
                <a:solidFill>
                  <a:srgbClr val="C529D1"/>
                </a:solidFill>
                <a:uFill>
                  <a:solidFill>
                    <a:srgbClr val="92D050"/>
                  </a:solidFill>
                </a:uFill>
                <a:latin typeface="Arial"/>
                <a:cs typeface="Arial"/>
              </a:rPr>
              <a:t>info</a:t>
            </a:r>
            <a:r>
              <a:rPr lang="en-US" sz="2000" b="1" spc="-185" dirty="0">
                <a:solidFill>
                  <a:srgbClr val="C529D1"/>
                </a:solidFill>
                <a:uFill>
                  <a:solidFill>
                    <a:srgbClr val="92D050"/>
                  </a:solidFill>
                </a:uFill>
                <a:latin typeface="Arial"/>
                <a:cs typeface="Arial"/>
              </a:rPr>
              <a:t>-</a:t>
            </a:r>
            <a:endParaRPr lang="en-US" sz="2000" dirty="0" smtClean="0">
              <a:solidFill>
                <a:srgbClr val="C529D1"/>
              </a:solidFill>
              <a:latin typeface="Arial"/>
              <a:cs typeface="Arial"/>
            </a:endParaRPr>
          </a:p>
          <a:p>
            <a:pPr marL="12700" marR="302895">
              <a:lnSpc>
                <a:spcPts val="2180"/>
              </a:lnSpc>
              <a:spcBef>
                <a:spcPts val="15"/>
              </a:spcBef>
            </a:pPr>
            <a:r>
              <a:rPr lang="en-US" sz="2000" spc="30" dirty="0" smtClean="0">
                <a:solidFill>
                  <a:srgbClr val="FFFF00"/>
                </a:solidFill>
                <a:latin typeface="Arial"/>
                <a:cs typeface="Arial"/>
              </a:rPr>
              <a:t>Here </a:t>
            </a:r>
            <a:r>
              <a:rPr lang="en-US" sz="2000" spc="-5" dirty="0" smtClean="0">
                <a:solidFill>
                  <a:srgbClr val="FFFF00"/>
                </a:solidFill>
                <a:latin typeface="Arial"/>
                <a:cs typeface="Arial"/>
              </a:rPr>
              <a:t>admin </a:t>
            </a:r>
            <a:r>
              <a:rPr lang="en-US" sz="2000" spc="15" dirty="0" smtClean="0">
                <a:solidFill>
                  <a:srgbClr val="FFFF00"/>
                </a:solidFill>
                <a:latin typeface="Arial"/>
                <a:cs typeface="Arial"/>
              </a:rPr>
              <a:t>can add </a:t>
            </a:r>
            <a:r>
              <a:rPr lang="en-US" sz="2000" dirty="0" smtClean="0">
                <a:solidFill>
                  <a:srgbClr val="FFFF00"/>
                </a:solidFill>
                <a:latin typeface="Arial"/>
                <a:cs typeface="Arial"/>
              </a:rPr>
              <a:t>information's </a:t>
            </a:r>
            <a:r>
              <a:rPr lang="en-US" sz="2000" spc="20" dirty="0" smtClean="0">
                <a:solidFill>
                  <a:srgbClr val="FFFF00"/>
                </a:solidFill>
                <a:latin typeface="Arial"/>
                <a:cs typeface="Arial"/>
              </a:rPr>
              <a:t>about </a:t>
            </a:r>
            <a:r>
              <a:rPr lang="en-US" sz="2000" spc="60" dirty="0" smtClean="0">
                <a:solidFill>
                  <a:srgbClr val="FFFF00"/>
                </a:solidFill>
                <a:latin typeface="Arial"/>
                <a:cs typeface="Arial"/>
              </a:rPr>
              <a:t>the </a:t>
            </a:r>
            <a:r>
              <a:rPr lang="en-US" sz="2000" spc="15" dirty="0" smtClean="0">
                <a:solidFill>
                  <a:srgbClr val="FFFF00"/>
                </a:solidFill>
                <a:latin typeface="Arial"/>
                <a:cs typeface="Arial"/>
              </a:rPr>
              <a:t>society </a:t>
            </a:r>
            <a:r>
              <a:rPr lang="en-US" sz="2000" spc="35" dirty="0" smtClean="0">
                <a:solidFill>
                  <a:srgbClr val="FFFF00"/>
                </a:solidFill>
                <a:latin typeface="Arial"/>
                <a:cs typeface="Arial"/>
              </a:rPr>
              <a:t>like </a:t>
            </a:r>
          </a:p>
          <a:p>
            <a:pPr marL="355600" marR="302895" indent="-342900">
              <a:lnSpc>
                <a:spcPts val="2180"/>
              </a:lnSpc>
              <a:spcBef>
                <a:spcPts val="15"/>
              </a:spcBef>
              <a:buFont typeface="Wingdings" panose="05000000000000000000" pitchFamily="2" charset="2"/>
              <a:buChar char="ü"/>
            </a:pPr>
            <a:r>
              <a:rPr lang="en-US" sz="2000" spc="25" dirty="0">
                <a:solidFill>
                  <a:srgbClr val="FFFF00"/>
                </a:solidFill>
                <a:latin typeface="Arial"/>
                <a:cs typeface="Arial"/>
              </a:rPr>
              <a:t>S</a:t>
            </a:r>
            <a:r>
              <a:rPr lang="en-US" sz="2000" spc="25" dirty="0" smtClean="0">
                <a:solidFill>
                  <a:srgbClr val="FFFF00"/>
                </a:solidFill>
                <a:latin typeface="Arial"/>
                <a:cs typeface="Arial"/>
              </a:rPr>
              <a:t>ociety </a:t>
            </a:r>
            <a:r>
              <a:rPr lang="en-US" sz="2000" spc="-10" dirty="0" smtClean="0">
                <a:solidFill>
                  <a:srgbClr val="FFFF00"/>
                </a:solidFill>
                <a:latin typeface="Arial"/>
                <a:cs typeface="Arial"/>
              </a:rPr>
              <a:t>name</a:t>
            </a:r>
          </a:p>
          <a:p>
            <a:pPr marL="355600" marR="302895" indent="-342900">
              <a:lnSpc>
                <a:spcPts val="2180"/>
              </a:lnSpc>
              <a:spcBef>
                <a:spcPts val="15"/>
              </a:spcBef>
              <a:buFont typeface="Wingdings" panose="05000000000000000000" pitchFamily="2" charset="2"/>
              <a:buChar char="ü"/>
            </a:pPr>
            <a:r>
              <a:rPr lang="en-US" sz="2000" spc="20" dirty="0">
                <a:solidFill>
                  <a:srgbClr val="FFFF00"/>
                </a:solidFill>
                <a:latin typeface="Arial"/>
                <a:cs typeface="Arial"/>
              </a:rPr>
              <a:t>O</a:t>
            </a:r>
            <a:r>
              <a:rPr lang="en-US" sz="2000" spc="20" dirty="0" smtClean="0">
                <a:solidFill>
                  <a:srgbClr val="FFFF00"/>
                </a:solidFill>
                <a:latin typeface="Arial"/>
                <a:cs typeface="Arial"/>
              </a:rPr>
              <a:t>wners</a:t>
            </a:r>
            <a:r>
              <a:rPr lang="en-US" sz="2000" spc="-180" dirty="0" smtClean="0">
                <a:solidFill>
                  <a:srgbClr val="FFFF00"/>
                </a:solidFill>
                <a:latin typeface="Arial"/>
                <a:cs typeface="Arial"/>
              </a:rPr>
              <a:t> </a:t>
            </a:r>
            <a:r>
              <a:rPr lang="en-US" sz="2000" spc="-15" dirty="0" smtClean="0">
                <a:solidFill>
                  <a:srgbClr val="FFFF00"/>
                </a:solidFill>
                <a:latin typeface="Arial"/>
                <a:cs typeface="Arial"/>
              </a:rPr>
              <a:t>name</a:t>
            </a:r>
            <a:endParaRPr lang="en-US" sz="2000" spc="50" dirty="0">
              <a:solidFill>
                <a:srgbClr val="FFFF00"/>
              </a:solidFill>
              <a:latin typeface="Arial"/>
              <a:cs typeface="Arial"/>
            </a:endParaRPr>
          </a:p>
          <a:p>
            <a:pPr marL="355600" marR="302895" indent="-342900">
              <a:lnSpc>
                <a:spcPts val="2180"/>
              </a:lnSpc>
              <a:spcBef>
                <a:spcPts val="15"/>
              </a:spcBef>
              <a:buFont typeface="Wingdings" panose="05000000000000000000" pitchFamily="2" charset="2"/>
              <a:buChar char="ü"/>
            </a:pPr>
            <a:r>
              <a:rPr lang="en-US" sz="2000" spc="20" dirty="0">
                <a:solidFill>
                  <a:srgbClr val="FFFF00"/>
                </a:solidFill>
                <a:latin typeface="Arial"/>
                <a:cs typeface="Arial"/>
              </a:rPr>
              <a:t>O</a:t>
            </a:r>
            <a:r>
              <a:rPr lang="en-US" sz="2000" spc="20" dirty="0" smtClean="0">
                <a:solidFill>
                  <a:srgbClr val="FFFF00"/>
                </a:solidFill>
                <a:latin typeface="Arial"/>
                <a:cs typeface="Arial"/>
              </a:rPr>
              <a:t>fficial</a:t>
            </a:r>
            <a:r>
              <a:rPr lang="en-US" sz="2000" spc="-210" dirty="0" smtClean="0">
                <a:solidFill>
                  <a:srgbClr val="FFFF00"/>
                </a:solidFill>
                <a:latin typeface="Arial"/>
                <a:cs typeface="Arial"/>
              </a:rPr>
              <a:t> </a:t>
            </a:r>
            <a:r>
              <a:rPr lang="en-US" sz="2000" spc="-10" dirty="0" smtClean="0">
                <a:solidFill>
                  <a:srgbClr val="FFFF00"/>
                </a:solidFill>
                <a:latin typeface="Arial"/>
                <a:cs typeface="Arial"/>
              </a:rPr>
              <a:t>email</a:t>
            </a:r>
            <a:r>
              <a:rPr lang="en-US" sz="2000" spc="10" dirty="0" smtClean="0">
                <a:solidFill>
                  <a:srgbClr val="FFFF00"/>
                </a:solidFill>
                <a:latin typeface="Arial"/>
                <a:cs typeface="Arial"/>
              </a:rPr>
              <a:t> </a:t>
            </a:r>
            <a:r>
              <a:rPr lang="en-US" sz="2000" spc="15" dirty="0" smtClean="0">
                <a:solidFill>
                  <a:srgbClr val="FFFF00"/>
                </a:solidFill>
                <a:latin typeface="Arial"/>
                <a:cs typeface="Arial"/>
              </a:rPr>
              <a:t>of</a:t>
            </a:r>
            <a:r>
              <a:rPr lang="en-US" sz="2000" spc="-65" dirty="0" smtClean="0">
                <a:solidFill>
                  <a:srgbClr val="FFFF00"/>
                </a:solidFill>
                <a:latin typeface="Arial"/>
                <a:cs typeface="Arial"/>
              </a:rPr>
              <a:t> </a:t>
            </a:r>
            <a:r>
              <a:rPr lang="en-US" sz="2000" spc="60" dirty="0" smtClean="0">
                <a:solidFill>
                  <a:srgbClr val="FFFF00"/>
                </a:solidFill>
                <a:latin typeface="Arial"/>
                <a:cs typeface="Arial"/>
              </a:rPr>
              <a:t>the</a:t>
            </a:r>
            <a:r>
              <a:rPr lang="en-US" sz="2000" spc="-175" dirty="0" smtClean="0">
                <a:solidFill>
                  <a:srgbClr val="FFFF00"/>
                </a:solidFill>
                <a:latin typeface="Arial"/>
                <a:cs typeface="Arial"/>
              </a:rPr>
              <a:t> </a:t>
            </a:r>
            <a:r>
              <a:rPr lang="en-US" sz="2000" spc="-5" dirty="0" smtClean="0">
                <a:solidFill>
                  <a:srgbClr val="FFFF00"/>
                </a:solidFill>
                <a:latin typeface="Arial"/>
                <a:cs typeface="Arial"/>
              </a:rPr>
              <a:t>society</a:t>
            </a:r>
          </a:p>
          <a:p>
            <a:pPr marL="355600" marR="302895" indent="-342900">
              <a:lnSpc>
                <a:spcPts val="2180"/>
              </a:lnSpc>
              <a:spcBef>
                <a:spcPts val="15"/>
              </a:spcBef>
              <a:buFont typeface="Wingdings" panose="05000000000000000000" pitchFamily="2" charset="2"/>
              <a:buChar char="ü"/>
            </a:pPr>
            <a:r>
              <a:rPr lang="en-US" sz="2000" spc="-5" dirty="0">
                <a:solidFill>
                  <a:srgbClr val="FFFF00"/>
                </a:solidFill>
                <a:latin typeface="Arial"/>
                <a:cs typeface="Arial"/>
              </a:rPr>
              <a:t>C</a:t>
            </a:r>
            <a:r>
              <a:rPr lang="en-US" sz="2000" spc="-5" dirty="0" smtClean="0">
                <a:solidFill>
                  <a:srgbClr val="FFFF00"/>
                </a:solidFill>
                <a:latin typeface="Arial"/>
                <a:cs typeface="Arial"/>
              </a:rPr>
              <a:t>ontact</a:t>
            </a:r>
            <a:r>
              <a:rPr lang="en-US" sz="2000" spc="-140" dirty="0" smtClean="0">
                <a:solidFill>
                  <a:srgbClr val="FFFF00"/>
                </a:solidFill>
                <a:latin typeface="Arial"/>
                <a:cs typeface="Arial"/>
              </a:rPr>
              <a:t> </a:t>
            </a:r>
            <a:r>
              <a:rPr lang="en-US" sz="2000" spc="15" dirty="0" smtClean="0">
                <a:solidFill>
                  <a:srgbClr val="FFFF00"/>
                </a:solidFill>
                <a:latin typeface="Arial"/>
                <a:cs typeface="Arial"/>
              </a:rPr>
              <a:t>number</a:t>
            </a:r>
            <a:r>
              <a:rPr lang="en-US" sz="2000" spc="-145" dirty="0" smtClean="0">
                <a:solidFill>
                  <a:srgbClr val="FFFF00"/>
                </a:solidFill>
                <a:latin typeface="Arial"/>
                <a:cs typeface="Arial"/>
              </a:rPr>
              <a:t> </a:t>
            </a:r>
            <a:r>
              <a:rPr lang="en-US" sz="2000" spc="15" dirty="0" smtClean="0">
                <a:solidFill>
                  <a:srgbClr val="FFFF00"/>
                </a:solidFill>
                <a:latin typeface="Arial"/>
                <a:cs typeface="Arial"/>
              </a:rPr>
              <a:t>of </a:t>
            </a:r>
            <a:r>
              <a:rPr lang="en-US" sz="2000" spc="95" dirty="0" smtClean="0">
                <a:solidFill>
                  <a:srgbClr val="FFFF00"/>
                </a:solidFill>
                <a:latin typeface="Arial"/>
                <a:cs typeface="Arial"/>
              </a:rPr>
              <a:t>the</a:t>
            </a:r>
            <a:r>
              <a:rPr lang="en-US" sz="2000" spc="-180" dirty="0" smtClean="0">
                <a:solidFill>
                  <a:srgbClr val="FFFF00"/>
                </a:solidFill>
                <a:latin typeface="Arial"/>
                <a:cs typeface="Arial"/>
              </a:rPr>
              <a:t> </a:t>
            </a:r>
            <a:r>
              <a:rPr lang="en-US" sz="2000" spc="-5" dirty="0" smtClean="0">
                <a:solidFill>
                  <a:srgbClr val="FFFF00"/>
                </a:solidFill>
                <a:latin typeface="Arial"/>
                <a:cs typeface="Arial"/>
              </a:rPr>
              <a:t>society.</a:t>
            </a:r>
            <a:endParaRPr lang="en-US" sz="2000" dirty="0" smtClean="0">
              <a:solidFill>
                <a:srgbClr val="FFFF00"/>
              </a:solidFill>
              <a:latin typeface="Arial"/>
              <a:cs typeface="Arial"/>
            </a:endParaRPr>
          </a:p>
          <a:p>
            <a:pPr marL="355600" indent="-342900">
              <a:lnSpc>
                <a:spcPts val="2030"/>
              </a:lnSpc>
              <a:buFont typeface="Wingdings" panose="05000000000000000000" pitchFamily="2" charset="2"/>
              <a:buChar char="ü"/>
            </a:pPr>
            <a:r>
              <a:rPr lang="en-US" sz="2000" spc="30" dirty="0" smtClean="0">
                <a:solidFill>
                  <a:srgbClr val="FFFF00"/>
                </a:solidFill>
                <a:latin typeface="Arial"/>
                <a:cs typeface="Arial"/>
              </a:rPr>
              <a:t>Count of Existing</a:t>
            </a:r>
            <a:r>
              <a:rPr lang="en-US" sz="2000" spc="-260" dirty="0" smtClean="0">
                <a:solidFill>
                  <a:srgbClr val="FFFF00"/>
                </a:solidFill>
                <a:latin typeface="Arial"/>
                <a:cs typeface="Arial"/>
              </a:rPr>
              <a:t> </a:t>
            </a:r>
            <a:r>
              <a:rPr lang="en-US" sz="2000" spc="-5" dirty="0" smtClean="0">
                <a:solidFill>
                  <a:srgbClr val="FFFF00"/>
                </a:solidFill>
                <a:latin typeface="Arial"/>
                <a:cs typeface="Arial"/>
              </a:rPr>
              <a:t>members</a:t>
            </a:r>
            <a:r>
              <a:rPr lang="en-US" sz="2000" spc="-35" dirty="0" smtClean="0">
                <a:solidFill>
                  <a:srgbClr val="FFFF00"/>
                </a:solidFill>
                <a:latin typeface="Arial"/>
                <a:cs typeface="Arial"/>
              </a:rPr>
              <a:t> </a:t>
            </a:r>
            <a:r>
              <a:rPr lang="en-US" sz="2000" spc="25" dirty="0" smtClean="0">
                <a:solidFill>
                  <a:srgbClr val="FFFF00"/>
                </a:solidFill>
                <a:latin typeface="Arial"/>
                <a:cs typeface="Arial"/>
              </a:rPr>
              <a:t>in</a:t>
            </a:r>
            <a:r>
              <a:rPr lang="en-US" sz="2000" spc="-70" dirty="0" smtClean="0">
                <a:solidFill>
                  <a:srgbClr val="FFFF00"/>
                </a:solidFill>
                <a:latin typeface="Arial"/>
                <a:cs typeface="Arial"/>
              </a:rPr>
              <a:t> </a:t>
            </a:r>
            <a:r>
              <a:rPr lang="en-US" sz="2000" spc="60" dirty="0" smtClean="0">
                <a:solidFill>
                  <a:srgbClr val="FFFF00"/>
                </a:solidFill>
                <a:latin typeface="Arial"/>
                <a:cs typeface="Arial"/>
              </a:rPr>
              <a:t>the</a:t>
            </a:r>
            <a:r>
              <a:rPr lang="en-US" sz="2000" spc="-185" dirty="0" smtClean="0">
                <a:solidFill>
                  <a:srgbClr val="FFFF00"/>
                </a:solidFill>
                <a:latin typeface="Arial"/>
                <a:cs typeface="Arial"/>
              </a:rPr>
              <a:t> </a:t>
            </a:r>
            <a:r>
              <a:rPr lang="en-US" sz="2000" spc="5" dirty="0" smtClean="0">
                <a:solidFill>
                  <a:srgbClr val="FFFF00"/>
                </a:solidFill>
                <a:latin typeface="Arial"/>
                <a:cs typeface="Arial"/>
              </a:rPr>
              <a:t>society</a:t>
            </a:r>
          </a:p>
          <a:p>
            <a:pPr marL="355600" indent="-342900">
              <a:lnSpc>
                <a:spcPts val="2030"/>
              </a:lnSpc>
              <a:buFont typeface="Wingdings" panose="05000000000000000000" pitchFamily="2" charset="2"/>
              <a:buChar char="ü"/>
            </a:pPr>
            <a:r>
              <a:rPr lang="en-US" sz="2000" spc="-295" dirty="0" smtClean="0">
                <a:solidFill>
                  <a:srgbClr val="FFFF00"/>
                </a:solidFill>
                <a:latin typeface="Arial"/>
                <a:cs typeface="Arial"/>
              </a:rPr>
              <a:t> </a:t>
            </a:r>
            <a:r>
              <a:rPr lang="en-US" sz="2000" spc="20" dirty="0" smtClean="0">
                <a:solidFill>
                  <a:srgbClr val="FFFF00"/>
                </a:solidFill>
                <a:latin typeface="Arial"/>
                <a:cs typeface="Arial"/>
              </a:rPr>
              <a:t>Along</a:t>
            </a:r>
            <a:r>
              <a:rPr lang="en-US" sz="2000" spc="-185" dirty="0" smtClean="0">
                <a:solidFill>
                  <a:srgbClr val="FFFF00"/>
                </a:solidFill>
                <a:latin typeface="Arial"/>
                <a:cs typeface="Arial"/>
              </a:rPr>
              <a:t> </a:t>
            </a:r>
            <a:r>
              <a:rPr lang="en-US" sz="2000" spc="40" dirty="0" smtClean="0">
                <a:solidFill>
                  <a:srgbClr val="FFFF00"/>
                </a:solidFill>
                <a:latin typeface="Arial"/>
                <a:cs typeface="Arial"/>
              </a:rPr>
              <a:t>with</a:t>
            </a:r>
            <a:r>
              <a:rPr lang="en-US" sz="2000" spc="-150" dirty="0" smtClean="0">
                <a:solidFill>
                  <a:srgbClr val="FFFF00"/>
                </a:solidFill>
                <a:latin typeface="Arial"/>
                <a:cs typeface="Arial"/>
              </a:rPr>
              <a:t> </a:t>
            </a:r>
            <a:r>
              <a:rPr lang="en-US" sz="2000" spc="60" dirty="0" smtClean="0">
                <a:solidFill>
                  <a:srgbClr val="FFFF00"/>
                </a:solidFill>
                <a:latin typeface="Arial"/>
                <a:cs typeface="Arial"/>
              </a:rPr>
              <a:t>the</a:t>
            </a:r>
            <a:r>
              <a:rPr lang="en-US" sz="2000" spc="-185" dirty="0" smtClean="0">
                <a:solidFill>
                  <a:srgbClr val="FFFF00"/>
                </a:solidFill>
                <a:latin typeface="Arial"/>
                <a:cs typeface="Arial"/>
              </a:rPr>
              <a:t> </a:t>
            </a:r>
            <a:r>
              <a:rPr lang="en-US" sz="2000" spc="40" dirty="0" smtClean="0">
                <a:solidFill>
                  <a:srgbClr val="FFFF00"/>
                </a:solidFill>
                <a:latin typeface="Arial"/>
                <a:cs typeface="Arial"/>
              </a:rPr>
              <a:t>full</a:t>
            </a:r>
            <a:r>
              <a:rPr lang="en-US" sz="2000" spc="-195" dirty="0" smtClean="0">
                <a:solidFill>
                  <a:srgbClr val="FFFF00"/>
                </a:solidFill>
                <a:latin typeface="Arial"/>
                <a:cs typeface="Arial"/>
              </a:rPr>
              <a:t> </a:t>
            </a:r>
            <a:r>
              <a:rPr lang="en-US" sz="2000" spc="25" dirty="0" smtClean="0">
                <a:solidFill>
                  <a:srgbClr val="FFFF00"/>
                </a:solidFill>
                <a:latin typeface="Arial"/>
                <a:cs typeface="Arial"/>
              </a:rPr>
              <a:t>address</a:t>
            </a:r>
            <a:r>
              <a:rPr lang="en-US" sz="2000" spc="-190" dirty="0" smtClean="0">
                <a:solidFill>
                  <a:srgbClr val="FFFF00"/>
                </a:solidFill>
                <a:latin typeface="Arial"/>
                <a:cs typeface="Arial"/>
              </a:rPr>
              <a:t> </a:t>
            </a:r>
            <a:r>
              <a:rPr lang="en-US" sz="2000" spc="15" dirty="0" smtClean="0">
                <a:solidFill>
                  <a:srgbClr val="FFFF00"/>
                </a:solidFill>
                <a:latin typeface="Arial"/>
                <a:cs typeface="Arial"/>
              </a:rPr>
              <a:t>of</a:t>
            </a:r>
            <a:r>
              <a:rPr lang="en-US" sz="2000" dirty="0">
                <a:solidFill>
                  <a:srgbClr val="FFFF00"/>
                </a:solidFill>
                <a:latin typeface="Arial"/>
                <a:cs typeface="Arial"/>
              </a:rPr>
              <a:t> </a:t>
            </a:r>
            <a:r>
              <a:rPr lang="en-US" sz="2000" spc="60" dirty="0" smtClean="0">
                <a:solidFill>
                  <a:srgbClr val="FFFF00"/>
                </a:solidFill>
                <a:latin typeface="Arial"/>
                <a:cs typeface="Arial"/>
              </a:rPr>
              <a:t>t</a:t>
            </a:r>
            <a:r>
              <a:rPr lang="en-US" sz="2000" spc="60" dirty="0" smtClean="0">
                <a:solidFill>
                  <a:srgbClr val="FFFF00"/>
                </a:solidFill>
                <a:latin typeface="Arial"/>
                <a:cs typeface="Arial"/>
              </a:rPr>
              <a:t>he</a:t>
            </a:r>
            <a:r>
              <a:rPr lang="en-US" sz="2000" spc="-180" dirty="0" smtClean="0">
                <a:solidFill>
                  <a:srgbClr val="FFFF00"/>
                </a:solidFill>
                <a:latin typeface="Arial"/>
                <a:cs typeface="Arial"/>
              </a:rPr>
              <a:t> </a:t>
            </a:r>
            <a:r>
              <a:rPr lang="en-US" sz="2000" spc="25" dirty="0" smtClean="0">
                <a:solidFill>
                  <a:srgbClr val="FFFF00"/>
                </a:solidFill>
                <a:latin typeface="Arial"/>
                <a:cs typeface="Arial"/>
              </a:rPr>
              <a:t>society</a:t>
            </a:r>
            <a:r>
              <a:rPr lang="en-US" sz="2000" spc="-260" dirty="0" smtClean="0">
                <a:solidFill>
                  <a:srgbClr val="FFFF00"/>
                </a:solidFill>
                <a:latin typeface="Arial"/>
                <a:cs typeface="Arial"/>
              </a:rPr>
              <a:t> </a:t>
            </a:r>
          </a:p>
          <a:p>
            <a:pPr marL="355600" indent="-342900">
              <a:lnSpc>
                <a:spcPts val="2030"/>
              </a:lnSpc>
              <a:buFont typeface="Wingdings" panose="05000000000000000000" pitchFamily="2" charset="2"/>
              <a:buChar char="ü"/>
            </a:pPr>
            <a:r>
              <a:rPr lang="en-US" sz="2000" spc="5" dirty="0">
                <a:solidFill>
                  <a:srgbClr val="FFFF00"/>
                </a:solidFill>
                <a:latin typeface="Arial"/>
                <a:cs typeface="Arial"/>
              </a:rPr>
              <a:t>T</a:t>
            </a:r>
            <a:r>
              <a:rPr lang="en-US" sz="2000" spc="5" dirty="0" smtClean="0">
                <a:solidFill>
                  <a:srgbClr val="FFFF00"/>
                </a:solidFill>
                <a:latin typeface="Arial"/>
                <a:cs typeface="Arial"/>
              </a:rPr>
              <a:t>otal</a:t>
            </a:r>
            <a:r>
              <a:rPr lang="en-US" sz="2000" spc="-215" dirty="0" smtClean="0">
                <a:solidFill>
                  <a:srgbClr val="FFFF00"/>
                </a:solidFill>
                <a:latin typeface="Arial"/>
                <a:cs typeface="Arial"/>
              </a:rPr>
              <a:t> </a:t>
            </a:r>
            <a:r>
              <a:rPr lang="en-US" sz="2000" spc="15" dirty="0" smtClean="0">
                <a:solidFill>
                  <a:srgbClr val="FFFF00"/>
                </a:solidFill>
                <a:latin typeface="Arial"/>
                <a:cs typeface="Arial"/>
              </a:rPr>
              <a:t>number</a:t>
            </a:r>
            <a:r>
              <a:rPr lang="en-US" sz="2000" spc="-145" dirty="0" smtClean="0">
                <a:solidFill>
                  <a:srgbClr val="FFFF00"/>
                </a:solidFill>
                <a:latin typeface="Arial"/>
                <a:cs typeface="Arial"/>
              </a:rPr>
              <a:t> </a:t>
            </a:r>
            <a:r>
              <a:rPr lang="en-US" sz="2000" spc="15" dirty="0" smtClean="0">
                <a:solidFill>
                  <a:srgbClr val="FFFF00"/>
                </a:solidFill>
                <a:latin typeface="Arial"/>
                <a:cs typeface="Arial"/>
              </a:rPr>
              <a:t>of</a:t>
            </a:r>
            <a:r>
              <a:rPr lang="en-US" sz="2000" spc="60" dirty="0" smtClean="0">
                <a:solidFill>
                  <a:srgbClr val="FFFF00"/>
                </a:solidFill>
                <a:latin typeface="Arial"/>
                <a:cs typeface="Arial"/>
              </a:rPr>
              <a:t> </a:t>
            </a:r>
            <a:r>
              <a:rPr lang="en-US" sz="2000" dirty="0" smtClean="0">
                <a:solidFill>
                  <a:srgbClr val="FFFF00"/>
                </a:solidFill>
                <a:latin typeface="Arial"/>
                <a:cs typeface="Arial"/>
              </a:rPr>
              <a:t>flats in the society</a:t>
            </a:r>
          </a:p>
          <a:p>
            <a:pPr marL="12700">
              <a:lnSpc>
                <a:spcPts val="2030"/>
              </a:lnSpc>
            </a:pPr>
            <a:r>
              <a:rPr lang="en-US" sz="2000" dirty="0" smtClean="0">
                <a:solidFill>
                  <a:srgbClr val="FFFF00"/>
                </a:solidFill>
                <a:latin typeface="Arial"/>
                <a:cs typeface="Arial"/>
              </a:rPr>
              <a:t>Admin</a:t>
            </a:r>
            <a:r>
              <a:rPr lang="en-US" sz="2000" spc="-140" dirty="0" smtClean="0">
                <a:solidFill>
                  <a:srgbClr val="FFFF00"/>
                </a:solidFill>
                <a:latin typeface="Arial"/>
                <a:cs typeface="Arial"/>
              </a:rPr>
              <a:t> </a:t>
            </a:r>
            <a:r>
              <a:rPr lang="en-US" sz="2000" spc="15" dirty="0" smtClean="0">
                <a:solidFill>
                  <a:srgbClr val="FFFF00"/>
                </a:solidFill>
                <a:latin typeface="Arial"/>
                <a:cs typeface="Arial"/>
              </a:rPr>
              <a:t>can</a:t>
            </a:r>
            <a:r>
              <a:rPr lang="en-US" sz="2000" spc="-220" dirty="0" smtClean="0">
                <a:solidFill>
                  <a:srgbClr val="FFFF00"/>
                </a:solidFill>
                <a:latin typeface="Arial"/>
                <a:cs typeface="Arial"/>
              </a:rPr>
              <a:t> </a:t>
            </a:r>
            <a:r>
              <a:rPr lang="en-US" sz="2000" spc="15" dirty="0" smtClean="0">
                <a:solidFill>
                  <a:srgbClr val="FFFF00"/>
                </a:solidFill>
                <a:latin typeface="Arial"/>
                <a:cs typeface="Arial"/>
              </a:rPr>
              <a:t>also</a:t>
            </a:r>
            <a:r>
              <a:rPr lang="en-US" sz="2000" spc="-30" dirty="0" smtClean="0">
                <a:solidFill>
                  <a:srgbClr val="FFFF00"/>
                </a:solidFill>
                <a:latin typeface="Arial"/>
                <a:cs typeface="Arial"/>
              </a:rPr>
              <a:t> </a:t>
            </a:r>
            <a:r>
              <a:rPr lang="en-US" sz="2000" spc="10" dirty="0" smtClean="0">
                <a:solidFill>
                  <a:srgbClr val="FFFF00"/>
                </a:solidFill>
                <a:latin typeface="Arial"/>
                <a:cs typeface="Arial"/>
              </a:rPr>
              <a:t>update</a:t>
            </a:r>
            <a:r>
              <a:rPr lang="en-US" sz="2000" spc="-254" dirty="0" smtClean="0">
                <a:solidFill>
                  <a:srgbClr val="FFFF00"/>
                </a:solidFill>
                <a:latin typeface="Arial"/>
                <a:cs typeface="Arial"/>
              </a:rPr>
              <a:t> </a:t>
            </a:r>
            <a:r>
              <a:rPr lang="en-US" sz="2000" spc="15" dirty="0" smtClean="0">
                <a:solidFill>
                  <a:srgbClr val="FFFF00"/>
                </a:solidFill>
                <a:latin typeface="Arial"/>
                <a:cs typeface="Arial"/>
              </a:rPr>
              <a:t>and</a:t>
            </a:r>
            <a:r>
              <a:rPr lang="en-US" sz="2000" spc="-145" dirty="0" smtClean="0">
                <a:solidFill>
                  <a:srgbClr val="FFFF00"/>
                </a:solidFill>
                <a:latin typeface="Arial"/>
                <a:cs typeface="Arial"/>
              </a:rPr>
              <a:t> </a:t>
            </a:r>
            <a:r>
              <a:rPr lang="en-US" sz="2000" spc="25" dirty="0" smtClean="0">
                <a:solidFill>
                  <a:srgbClr val="FFFF00"/>
                </a:solidFill>
                <a:latin typeface="Arial"/>
                <a:cs typeface="Arial"/>
              </a:rPr>
              <a:t>change </a:t>
            </a:r>
            <a:r>
              <a:rPr lang="en-US" sz="2000" spc="60" dirty="0" smtClean="0">
                <a:solidFill>
                  <a:srgbClr val="FFFF00"/>
                </a:solidFill>
                <a:latin typeface="Arial"/>
                <a:cs typeface="Arial"/>
              </a:rPr>
              <a:t>the</a:t>
            </a:r>
            <a:r>
              <a:rPr lang="en-US" sz="2000" spc="-185" dirty="0" smtClean="0">
                <a:solidFill>
                  <a:srgbClr val="FFFF00"/>
                </a:solidFill>
                <a:latin typeface="Arial"/>
                <a:cs typeface="Arial"/>
              </a:rPr>
              <a:t> </a:t>
            </a:r>
            <a:r>
              <a:rPr lang="en-US" sz="2000" spc="20" dirty="0" smtClean="0">
                <a:solidFill>
                  <a:srgbClr val="FFFF00"/>
                </a:solidFill>
                <a:latin typeface="Arial"/>
                <a:cs typeface="Arial"/>
              </a:rPr>
              <a:t>required</a:t>
            </a:r>
            <a:r>
              <a:rPr lang="en-US" sz="2000" spc="-150" dirty="0" smtClean="0">
                <a:solidFill>
                  <a:srgbClr val="FFFF00"/>
                </a:solidFill>
                <a:latin typeface="Arial"/>
                <a:cs typeface="Arial"/>
              </a:rPr>
              <a:t> </a:t>
            </a:r>
            <a:r>
              <a:rPr lang="en-US" sz="2000" spc="5" dirty="0" smtClean="0">
                <a:solidFill>
                  <a:srgbClr val="FFFF00"/>
                </a:solidFill>
                <a:latin typeface="Arial"/>
                <a:cs typeface="Arial"/>
              </a:rPr>
              <a:t>details</a:t>
            </a:r>
            <a:r>
              <a:rPr lang="en-US" sz="2000" spc="-185" dirty="0" smtClean="0">
                <a:solidFill>
                  <a:srgbClr val="FFFF00"/>
                </a:solidFill>
                <a:latin typeface="Arial"/>
                <a:cs typeface="Arial"/>
              </a:rPr>
              <a:t> </a:t>
            </a:r>
            <a:r>
              <a:rPr lang="en-US" sz="2000" spc="15" dirty="0" smtClean="0">
                <a:solidFill>
                  <a:srgbClr val="FFFF00"/>
                </a:solidFill>
                <a:latin typeface="Arial"/>
                <a:cs typeface="Arial"/>
              </a:rPr>
              <a:t>of</a:t>
            </a:r>
            <a:r>
              <a:rPr lang="en-US" sz="2000" spc="-150" dirty="0" smtClean="0">
                <a:solidFill>
                  <a:srgbClr val="FFFF00"/>
                </a:solidFill>
                <a:latin typeface="Arial"/>
                <a:cs typeface="Arial"/>
              </a:rPr>
              <a:t> </a:t>
            </a:r>
            <a:r>
              <a:rPr lang="en-US" sz="2000" spc="60" dirty="0" smtClean="0">
                <a:solidFill>
                  <a:srgbClr val="FFFF00"/>
                </a:solidFill>
                <a:latin typeface="Arial"/>
                <a:cs typeface="Arial"/>
              </a:rPr>
              <a:t>the</a:t>
            </a:r>
            <a:r>
              <a:rPr lang="en-US" sz="2000" spc="-185" dirty="0" smtClean="0">
                <a:solidFill>
                  <a:srgbClr val="FFFF00"/>
                </a:solidFill>
                <a:latin typeface="Arial"/>
                <a:cs typeface="Arial"/>
              </a:rPr>
              <a:t> </a:t>
            </a:r>
            <a:r>
              <a:rPr lang="en-US" sz="2000" spc="25" dirty="0" smtClean="0">
                <a:solidFill>
                  <a:srgbClr val="FFFF00"/>
                </a:solidFill>
                <a:latin typeface="Arial"/>
                <a:cs typeface="Arial"/>
              </a:rPr>
              <a:t>society</a:t>
            </a:r>
            <a:r>
              <a:rPr lang="en-US" sz="2000" spc="-185" dirty="0" smtClean="0">
                <a:solidFill>
                  <a:srgbClr val="FFFF00"/>
                </a:solidFill>
                <a:latin typeface="Arial"/>
                <a:cs typeface="Arial"/>
              </a:rPr>
              <a:t> </a:t>
            </a:r>
            <a:r>
              <a:rPr lang="en-US" sz="2000" spc="35" dirty="0" smtClean="0">
                <a:solidFill>
                  <a:srgbClr val="FFFF00"/>
                </a:solidFill>
                <a:latin typeface="Arial"/>
                <a:cs typeface="Arial"/>
              </a:rPr>
              <a:t>from</a:t>
            </a:r>
            <a:r>
              <a:rPr lang="en-US" sz="2000" spc="-225" dirty="0" smtClean="0">
                <a:solidFill>
                  <a:srgbClr val="FFFF00"/>
                </a:solidFill>
                <a:latin typeface="Arial"/>
                <a:cs typeface="Arial"/>
              </a:rPr>
              <a:t> </a:t>
            </a:r>
            <a:r>
              <a:rPr lang="en-US" sz="2000" spc="55" dirty="0" smtClean="0">
                <a:solidFill>
                  <a:srgbClr val="FFFF00"/>
                </a:solidFill>
                <a:latin typeface="Arial"/>
                <a:cs typeface="Arial"/>
              </a:rPr>
              <a:t>this</a:t>
            </a:r>
            <a:r>
              <a:rPr lang="en-US" sz="2000" spc="-185" dirty="0" smtClean="0">
                <a:solidFill>
                  <a:srgbClr val="FFFF00"/>
                </a:solidFill>
                <a:latin typeface="Arial"/>
                <a:cs typeface="Arial"/>
              </a:rPr>
              <a:t> </a:t>
            </a:r>
            <a:r>
              <a:rPr lang="en-US" sz="2000" spc="-25" dirty="0" smtClean="0">
                <a:solidFill>
                  <a:srgbClr val="FFFF00"/>
                </a:solidFill>
                <a:latin typeface="Arial"/>
                <a:cs typeface="Arial"/>
              </a:rPr>
              <a:t>page.</a:t>
            </a:r>
            <a:endParaRPr lang="en-US" sz="2000" dirty="0" smtClean="0">
              <a:solidFill>
                <a:srgbClr val="FFFF00"/>
              </a:solidFill>
              <a:latin typeface="Arial"/>
              <a:cs typeface="Arial"/>
            </a:endParaRPr>
          </a:p>
          <a:p>
            <a:pPr marL="12065">
              <a:lnSpc>
                <a:spcPts val="2290"/>
              </a:lnSpc>
              <a:spcBef>
                <a:spcPts val="1935"/>
              </a:spcBef>
              <a:buSzPct val="95000"/>
              <a:tabLst>
                <a:tab pos="242570" algn="l"/>
              </a:tabLst>
            </a:pPr>
            <a:r>
              <a:rPr lang="en-US" sz="2000" b="1" spc="-10" dirty="0" smtClean="0">
                <a:solidFill>
                  <a:srgbClr val="C529D1"/>
                </a:solidFill>
                <a:uFill>
                  <a:solidFill>
                    <a:srgbClr val="92D050"/>
                  </a:solidFill>
                </a:uFill>
                <a:latin typeface="Arial"/>
                <a:cs typeface="Arial"/>
              </a:rPr>
              <a:t>2)Manage</a:t>
            </a:r>
            <a:r>
              <a:rPr lang="en-US" sz="2000" b="1" spc="35" dirty="0" smtClean="0">
                <a:solidFill>
                  <a:srgbClr val="C529D1"/>
                </a:solidFill>
                <a:uFill>
                  <a:solidFill>
                    <a:srgbClr val="92D050"/>
                  </a:solidFill>
                </a:uFill>
                <a:latin typeface="Arial"/>
                <a:cs typeface="Arial"/>
              </a:rPr>
              <a:t> </a:t>
            </a:r>
            <a:r>
              <a:rPr lang="en-US" sz="2000" b="1" spc="15" dirty="0" smtClean="0">
                <a:solidFill>
                  <a:srgbClr val="C529D1"/>
                </a:solidFill>
                <a:uFill>
                  <a:solidFill>
                    <a:srgbClr val="92D050"/>
                  </a:solidFill>
                </a:uFill>
                <a:latin typeface="Arial"/>
                <a:cs typeface="Arial"/>
              </a:rPr>
              <a:t>complaints-</a:t>
            </a:r>
            <a:endParaRPr lang="en-US" sz="2000" b="1" dirty="0" smtClean="0">
              <a:solidFill>
                <a:srgbClr val="C529D1"/>
              </a:solidFill>
              <a:latin typeface="Arial"/>
              <a:cs typeface="Arial"/>
            </a:endParaRPr>
          </a:p>
          <a:p>
            <a:pPr marL="12700">
              <a:lnSpc>
                <a:spcPts val="2180"/>
              </a:lnSpc>
            </a:pPr>
            <a:r>
              <a:rPr lang="en-US" sz="2000" spc="30" dirty="0" smtClean="0">
                <a:solidFill>
                  <a:srgbClr val="FFFF00"/>
                </a:solidFill>
                <a:latin typeface="Arial"/>
                <a:cs typeface="Arial"/>
              </a:rPr>
              <a:t>Here</a:t>
            </a:r>
            <a:r>
              <a:rPr lang="en-US" sz="2000" spc="-185" dirty="0" smtClean="0">
                <a:solidFill>
                  <a:srgbClr val="FFFF00"/>
                </a:solidFill>
                <a:latin typeface="Arial"/>
                <a:cs typeface="Arial"/>
              </a:rPr>
              <a:t> </a:t>
            </a:r>
            <a:r>
              <a:rPr lang="en-US" sz="2000" spc="10" dirty="0" smtClean="0">
                <a:solidFill>
                  <a:srgbClr val="FFFF00"/>
                </a:solidFill>
                <a:latin typeface="Arial"/>
                <a:cs typeface="Arial"/>
              </a:rPr>
              <a:t>all</a:t>
            </a:r>
            <a:r>
              <a:rPr lang="en-US" sz="2000" spc="-70" dirty="0" smtClean="0">
                <a:solidFill>
                  <a:srgbClr val="FFFF00"/>
                </a:solidFill>
                <a:latin typeface="Arial"/>
                <a:cs typeface="Arial"/>
              </a:rPr>
              <a:t> </a:t>
            </a:r>
            <a:r>
              <a:rPr lang="en-US" sz="2000" spc="40" dirty="0" smtClean="0">
                <a:solidFill>
                  <a:srgbClr val="FFFF00"/>
                </a:solidFill>
                <a:latin typeface="Arial"/>
                <a:cs typeface="Arial"/>
              </a:rPr>
              <a:t>kind</a:t>
            </a:r>
            <a:r>
              <a:rPr lang="en-US" sz="2000" spc="-150" dirty="0" smtClean="0">
                <a:solidFill>
                  <a:srgbClr val="FFFF00"/>
                </a:solidFill>
                <a:latin typeface="Arial"/>
                <a:cs typeface="Arial"/>
              </a:rPr>
              <a:t> </a:t>
            </a:r>
            <a:r>
              <a:rPr lang="en-US" sz="2000" spc="20" dirty="0" smtClean="0">
                <a:solidFill>
                  <a:srgbClr val="FFFF00"/>
                </a:solidFill>
                <a:latin typeface="Arial"/>
                <a:cs typeface="Arial"/>
              </a:rPr>
              <a:t>of</a:t>
            </a:r>
            <a:r>
              <a:rPr lang="en-US" sz="2000" spc="-75" dirty="0" smtClean="0">
                <a:solidFill>
                  <a:srgbClr val="FFFF00"/>
                </a:solidFill>
                <a:latin typeface="Arial"/>
                <a:cs typeface="Arial"/>
              </a:rPr>
              <a:t> </a:t>
            </a:r>
            <a:r>
              <a:rPr lang="en-US" sz="2000" spc="15" dirty="0" smtClean="0">
                <a:solidFill>
                  <a:srgbClr val="FFFF00"/>
                </a:solidFill>
                <a:latin typeface="Arial"/>
                <a:cs typeface="Arial"/>
              </a:rPr>
              <a:t>complaints</a:t>
            </a:r>
            <a:r>
              <a:rPr lang="en-US" sz="2000" spc="-260" dirty="0" smtClean="0">
                <a:solidFill>
                  <a:srgbClr val="FFFF00"/>
                </a:solidFill>
                <a:latin typeface="Arial"/>
                <a:cs typeface="Arial"/>
              </a:rPr>
              <a:t> </a:t>
            </a:r>
            <a:r>
              <a:rPr lang="en-US" sz="2000" spc="15" dirty="0" smtClean="0">
                <a:solidFill>
                  <a:srgbClr val="FFFF00"/>
                </a:solidFill>
                <a:latin typeface="Arial"/>
                <a:cs typeface="Arial"/>
              </a:rPr>
              <a:t>are</a:t>
            </a:r>
            <a:r>
              <a:rPr lang="en-US" sz="2000" spc="-105" dirty="0" smtClean="0">
                <a:solidFill>
                  <a:srgbClr val="FFFF00"/>
                </a:solidFill>
                <a:latin typeface="Arial"/>
                <a:cs typeface="Arial"/>
              </a:rPr>
              <a:t> </a:t>
            </a:r>
            <a:r>
              <a:rPr lang="en-US" sz="2000" spc="5" dirty="0" smtClean="0">
                <a:solidFill>
                  <a:srgbClr val="FFFF00"/>
                </a:solidFill>
                <a:latin typeface="Arial"/>
                <a:cs typeface="Arial"/>
              </a:rPr>
              <a:t>resolved</a:t>
            </a:r>
            <a:r>
              <a:rPr lang="en-US" sz="2000" spc="-225" dirty="0" smtClean="0">
                <a:solidFill>
                  <a:srgbClr val="FFFF00"/>
                </a:solidFill>
                <a:latin typeface="Arial"/>
                <a:cs typeface="Arial"/>
              </a:rPr>
              <a:t> </a:t>
            </a:r>
            <a:r>
              <a:rPr lang="en-US" sz="2000" spc="15" dirty="0" smtClean="0">
                <a:solidFill>
                  <a:srgbClr val="FFFF00"/>
                </a:solidFill>
                <a:latin typeface="Arial"/>
                <a:cs typeface="Arial"/>
              </a:rPr>
              <a:t>and</a:t>
            </a:r>
            <a:r>
              <a:rPr lang="en-US" sz="2000" spc="-70" dirty="0" smtClean="0">
                <a:solidFill>
                  <a:srgbClr val="FFFF00"/>
                </a:solidFill>
                <a:latin typeface="Arial"/>
                <a:cs typeface="Arial"/>
              </a:rPr>
              <a:t> </a:t>
            </a:r>
            <a:r>
              <a:rPr lang="en-US" sz="2000" spc="15" dirty="0" smtClean="0">
                <a:solidFill>
                  <a:srgbClr val="FFFF00"/>
                </a:solidFill>
                <a:latin typeface="Arial"/>
                <a:cs typeface="Arial"/>
              </a:rPr>
              <a:t>viewed</a:t>
            </a:r>
            <a:r>
              <a:rPr lang="en-US" sz="2000" spc="-75" dirty="0" smtClean="0">
                <a:solidFill>
                  <a:srgbClr val="FFFF00"/>
                </a:solidFill>
                <a:latin typeface="Arial"/>
                <a:cs typeface="Arial"/>
              </a:rPr>
              <a:t> </a:t>
            </a:r>
            <a:r>
              <a:rPr lang="en-US" sz="2000" spc="35" dirty="0" smtClean="0">
                <a:solidFill>
                  <a:srgbClr val="FFFF00"/>
                </a:solidFill>
                <a:latin typeface="Arial"/>
                <a:cs typeface="Arial"/>
              </a:rPr>
              <a:t>by</a:t>
            </a:r>
            <a:r>
              <a:rPr lang="en-US" sz="2000" spc="-110" dirty="0" smtClean="0">
                <a:solidFill>
                  <a:srgbClr val="FFFF00"/>
                </a:solidFill>
                <a:latin typeface="Arial"/>
                <a:cs typeface="Arial"/>
              </a:rPr>
              <a:t> </a:t>
            </a:r>
            <a:r>
              <a:rPr lang="en-US" sz="2000" spc="65" dirty="0" smtClean="0">
                <a:solidFill>
                  <a:srgbClr val="FFFF00"/>
                </a:solidFill>
                <a:latin typeface="Arial"/>
                <a:cs typeface="Arial"/>
              </a:rPr>
              <a:t>the</a:t>
            </a:r>
            <a:r>
              <a:rPr lang="en-US" sz="2000" spc="-254" dirty="0" smtClean="0">
                <a:solidFill>
                  <a:srgbClr val="FFFF00"/>
                </a:solidFill>
                <a:latin typeface="Arial"/>
                <a:cs typeface="Arial"/>
              </a:rPr>
              <a:t> </a:t>
            </a:r>
            <a:r>
              <a:rPr lang="en-US" sz="2000" spc="-5" dirty="0" smtClean="0">
                <a:solidFill>
                  <a:srgbClr val="FFFF00"/>
                </a:solidFill>
                <a:latin typeface="Arial"/>
                <a:cs typeface="Arial"/>
              </a:rPr>
              <a:t>admin</a:t>
            </a:r>
            <a:r>
              <a:rPr lang="en-US" sz="2000" spc="25" dirty="0" smtClean="0">
                <a:solidFill>
                  <a:srgbClr val="FFFF00"/>
                </a:solidFill>
                <a:latin typeface="Arial"/>
                <a:cs typeface="Arial"/>
              </a:rPr>
              <a:t> </a:t>
            </a:r>
            <a:r>
              <a:rPr lang="en-US" sz="2000" spc="15" dirty="0" smtClean="0">
                <a:solidFill>
                  <a:srgbClr val="FFFF00"/>
                </a:solidFill>
                <a:latin typeface="Arial"/>
                <a:cs typeface="Arial"/>
              </a:rPr>
              <a:t>raised</a:t>
            </a:r>
            <a:r>
              <a:rPr lang="en-US" sz="2000" spc="-70" dirty="0" smtClean="0">
                <a:solidFill>
                  <a:srgbClr val="FFFF00"/>
                </a:solidFill>
                <a:latin typeface="Arial"/>
                <a:cs typeface="Arial"/>
              </a:rPr>
              <a:t> </a:t>
            </a:r>
            <a:r>
              <a:rPr lang="en-US" sz="2000" spc="35" dirty="0" smtClean="0">
                <a:solidFill>
                  <a:srgbClr val="FFFF00"/>
                </a:solidFill>
                <a:latin typeface="Arial"/>
                <a:cs typeface="Arial"/>
              </a:rPr>
              <a:t>by</a:t>
            </a:r>
            <a:r>
              <a:rPr lang="en-US" sz="2000" spc="60" dirty="0">
                <a:solidFill>
                  <a:srgbClr val="FFFF00"/>
                </a:solidFill>
                <a:latin typeface="Arial"/>
                <a:cs typeface="Arial"/>
              </a:rPr>
              <a:t> </a:t>
            </a:r>
            <a:r>
              <a:rPr lang="en-US" sz="2000" spc="60" dirty="0" smtClean="0">
                <a:solidFill>
                  <a:srgbClr val="FFFF00"/>
                </a:solidFill>
                <a:latin typeface="Arial"/>
                <a:cs typeface="Arial"/>
              </a:rPr>
              <a:t>t</a:t>
            </a:r>
            <a:r>
              <a:rPr lang="en-US" sz="2000" spc="60" dirty="0" smtClean="0">
                <a:solidFill>
                  <a:srgbClr val="FFFF00"/>
                </a:solidFill>
                <a:latin typeface="Arial"/>
                <a:cs typeface="Arial"/>
              </a:rPr>
              <a:t>he</a:t>
            </a:r>
            <a:r>
              <a:rPr lang="en-US" sz="2000" spc="-190" dirty="0" smtClean="0">
                <a:solidFill>
                  <a:srgbClr val="FFFF00"/>
                </a:solidFill>
                <a:latin typeface="Arial"/>
                <a:cs typeface="Arial"/>
              </a:rPr>
              <a:t> </a:t>
            </a:r>
            <a:r>
              <a:rPr lang="en-US" sz="2000" spc="25" dirty="0" smtClean="0">
                <a:solidFill>
                  <a:srgbClr val="FFFF00"/>
                </a:solidFill>
                <a:latin typeface="Arial"/>
                <a:cs typeface="Arial"/>
              </a:rPr>
              <a:t>users.</a:t>
            </a:r>
            <a:endParaRPr lang="en-US" sz="2000" dirty="0" smtClean="0">
              <a:solidFill>
                <a:srgbClr val="FFFF00"/>
              </a:solidFill>
              <a:latin typeface="Arial"/>
              <a:cs typeface="Arial"/>
            </a:endParaRPr>
          </a:p>
          <a:p>
            <a:pPr marL="12700">
              <a:lnSpc>
                <a:spcPts val="2140"/>
              </a:lnSpc>
            </a:pPr>
            <a:r>
              <a:rPr lang="en-US" sz="2000" spc="60" dirty="0" smtClean="0">
                <a:solidFill>
                  <a:srgbClr val="FFFF00"/>
                </a:solidFill>
                <a:latin typeface="Arial"/>
                <a:cs typeface="Arial"/>
              </a:rPr>
              <a:t>The</a:t>
            </a:r>
            <a:r>
              <a:rPr lang="en-US" sz="2000" spc="-185" dirty="0" smtClean="0">
                <a:solidFill>
                  <a:srgbClr val="FFFF00"/>
                </a:solidFill>
                <a:latin typeface="Arial"/>
                <a:cs typeface="Arial"/>
              </a:rPr>
              <a:t> </a:t>
            </a:r>
            <a:r>
              <a:rPr lang="en-US" sz="2000" spc="15" dirty="0" smtClean="0">
                <a:solidFill>
                  <a:srgbClr val="FFFF00"/>
                </a:solidFill>
                <a:latin typeface="Arial"/>
                <a:cs typeface="Arial"/>
              </a:rPr>
              <a:t>complaints</a:t>
            </a:r>
            <a:r>
              <a:rPr lang="en-US" sz="2000" spc="-260" dirty="0" smtClean="0">
                <a:solidFill>
                  <a:srgbClr val="FFFF00"/>
                </a:solidFill>
                <a:latin typeface="Arial"/>
                <a:cs typeface="Arial"/>
              </a:rPr>
              <a:t> </a:t>
            </a:r>
            <a:r>
              <a:rPr lang="en-US" sz="2000" spc="15" dirty="0" smtClean="0">
                <a:solidFill>
                  <a:srgbClr val="FFFF00"/>
                </a:solidFill>
                <a:latin typeface="Arial"/>
                <a:cs typeface="Arial"/>
              </a:rPr>
              <a:t>are</a:t>
            </a:r>
            <a:r>
              <a:rPr lang="en-US" sz="2000" spc="-35" dirty="0" smtClean="0">
                <a:solidFill>
                  <a:srgbClr val="FFFF00"/>
                </a:solidFill>
                <a:latin typeface="Arial"/>
                <a:cs typeface="Arial"/>
              </a:rPr>
              <a:t> </a:t>
            </a:r>
            <a:r>
              <a:rPr lang="en-US" sz="2000" dirty="0" smtClean="0">
                <a:solidFill>
                  <a:srgbClr val="FFFF00"/>
                </a:solidFill>
                <a:latin typeface="Arial"/>
                <a:cs typeface="Arial"/>
              </a:rPr>
              <a:t>segregated</a:t>
            </a:r>
            <a:r>
              <a:rPr lang="en-US" sz="2000" spc="-150" dirty="0" smtClean="0">
                <a:solidFill>
                  <a:srgbClr val="FFFF00"/>
                </a:solidFill>
                <a:latin typeface="Arial"/>
                <a:cs typeface="Arial"/>
              </a:rPr>
              <a:t> </a:t>
            </a:r>
            <a:r>
              <a:rPr lang="en-US" sz="2000" spc="25" dirty="0" smtClean="0">
                <a:solidFill>
                  <a:srgbClr val="FFFF00"/>
                </a:solidFill>
                <a:latin typeface="Arial"/>
                <a:cs typeface="Arial"/>
              </a:rPr>
              <a:t>in</a:t>
            </a:r>
            <a:r>
              <a:rPr lang="en-US" sz="2000" spc="-150" dirty="0" smtClean="0">
                <a:solidFill>
                  <a:srgbClr val="FFFF00"/>
                </a:solidFill>
                <a:latin typeface="Arial"/>
                <a:cs typeface="Arial"/>
              </a:rPr>
              <a:t> </a:t>
            </a:r>
            <a:r>
              <a:rPr lang="en-US" sz="2000" spc="70" dirty="0" smtClean="0">
                <a:solidFill>
                  <a:srgbClr val="FFFF00"/>
                </a:solidFill>
                <a:latin typeface="Arial"/>
                <a:cs typeface="Arial"/>
              </a:rPr>
              <a:t>to</a:t>
            </a:r>
            <a:r>
              <a:rPr lang="en-US" sz="2000" spc="-185" dirty="0" smtClean="0">
                <a:solidFill>
                  <a:srgbClr val="FFFF00"/>
                </a:solidFill>
                <a:latin typeface="Arial"/>
                <a:cs typeface="Arial"/>
              </a:rPr>
              <a:t> </a:t>
            </a:r>
            <a:r>
              <a:rPr lang="en-US" sz="2000" spc="15" dirty="0" smtClean="0">
                <a:solidFill>
                  <a:srgbClr val="FFFF00"/>
                </a:solidFill>
                <a:latin typeface="Arial"/>
                <a:cs typeface="Arial"/>
              </a:rPr>
              <a:t>3</a:t>
            </a:r>
            <a:r>
              <a:rPr lang="en-US" sz="2000" spc="-35" dirty="0" smtClean="0">
                <a:solidFill>
                  <a:srgbClr val="FFFF00"/>
                </a:solidFill>
                <a:latin typeface="Arial"/>
                <a:cs typeface="Arial"/>
              </a:rPr>
              <a:t> </a:t>
            </a:r>
            <a:r>
              <a:rPr lang="en-US" sz="2000" spc="40" dirty="0" smtClean="0">
                <a:solidFill>
                  <a:srgbClr val="FFFF00"/>
                </a:solidFill>
                <a:latin typeface="Arial"/>
                <a:cs typeface="Arial"/>
              </a:rPr>
              <a:t>types of modules</a:t>
            </a:r>
            <a:r>
              <a:rPr lang="en-US" sz="2000" spc="40" dirty="0" smtClean="0">
                <a:solidFill>
                  <a:srgbClr val="FFFF00"/>
                </a:solidFill>
                <a:latin typeface="Arial"/>
                <a:cs typeface="Arial"/>
              </a:rPr>
              <a:t>-</a:t>
            </a:r>
            <a:endParaRPr lang="en-US" sz="2000" dirty="0" smtClean="0">
              <a:solidFill>
                <a:srgbClr val="FFFF00"/>
              </a:solidFill>
              <a:latin typeface="Arial"/>
              <a:cs typeface="Arial"/>
            </a:endParaRPr>
          </a:p>
          <a:p>
            <a:pPr marL="469900" marR="147320" indent="-457200">
              <a:lnSpc>
                <a:spcPts val="2180"/>
              </a:lnSpc>
              <a:spcBef>
                <a:spcPts val="145"/>
              </a:spcBef>
              <a:buFont typeface="+mj-lt"/>
              <a:buAutoNum type="alphaLcParenR"/>
            </a:pPr>
            <a:r>
              <a:rPr lang="en-US" sz="2000" b="1" spc="25" dirty="0" smtClean="0">
                <a:solidFill>
                  <a:srgbClr val="FF0000"/>
                </a:solidFill>
                <a:uFill>
                  <a:solidFill>
                    <a:srgbClr val="92D050"/>
                  </a:solidFill>
                </a:uFill>
                <a:latin typeface="Arial"/>
                <a:cs typeface="Arial"/>
              </a:rPr>
              <a:t>Not</a:t>
            </a:r>
            <a:r>
              <a:rPr lang="en-US" sz="2000" b="1" spc="-65" dirty="0" smtClean="0">
                <a:solidFill>
                  <a:srgbClr val="FF0000"/>
                </a:solidFill>
                <a:uFill>
                  <a:solidFill>
                    <a:srgbClr val="92D050"/>
                  </a:solidFill>
                </a:uFill>
                <a:latin typeface="Arial"/>
                <a:cs typeface="Arial"/>
              </a:rPr>
              <a:t> </a:t>
            </a:r>
            <a:r>
              <a:rPr lang="en-US" sz="2000" b="1" spc="20" dirty="0" smtClean="0">
                <a:solidFill>
                  <a:srgbClr val="FF0000"/>
                </a:solidFill>
                <a:uFill>
                  <a:solidFill>
                    <a:srgbClr val="92D050"/>
                  </a:solidFill>
                </a:uFill>
                <a:latin typeface="Arial"/>
                <a:cs typeface="Arial"/>
              </a:rPr>
              <a:t>processed</a:t>
            </a:r>
            <a:r>
              <a:rPr lang="en-US" sz="2000" b="1" spc="-215" dirty="0" smtClean="0">
                <a:solidFill>
                  <a:srgbClr val="FF0000"/>
                </a:solidFill>
                <a:uFill>
                  <a:solidFill>
                    <a:srgbClr val="92D050"/>
                  </a:solidFill>
                </a:uFill>
                <a:latin typeface="Arial"/>
                <a:cs typeface="Arial"/>
              </a:rPr>
              <a:t> </a:t>
            </a:r>
            <a:r>
              <a:rPr lang="en-US" sz="2000" b="1" spc="15" dirty="0" smtClean="0">
                <a:solidFill>
                  <a:srgbClr val="FF0000"/>
                </a:solidFill>
                <a:uFill>
                  <a:solidFill>
                    <a:srgbClr val="92D050"/>
                  </a:solidFill>
                </a:uFill>
                <a:latin typeface="Arial"/>
                <a:cs typeface="Arial"/>
              </a:rPr>
              <a:t>yet</a:t>
            </a:r>
            <a:r>
              <a:rPr lang="en-US" sz="2000" b="1" spc="-65" dirty="0" smtClean="0">
                <a:solidFill>
                  <a:srgbClr val="FF0000"/>
                </a:solidFill>
                <a:uFill>
                  <a:solidFill>
                    <a:srgbClr val="92D050"/>
                  </a:solidFill>
                </a:uFill>
                <a:latin typeface="Arial"/>
                <a:cs typeface="Arial"/>
              </a:rPr>
              <a:t> </a:t>
            </a:r>
            <a:r>
              <a:rPr lang="en-US" sz="2000" b="1" spc="15" dirty="0" smtClean="0">
                <a:solidFill>
                  <a:srgbClr val="FF0000"/>
                </a:solidFill>
                <a:uFill>
                  <a:solidFill>
                    <a:srgbClr val="92D050"/>
                  </a:solidFill>
                </a:uFill>
                <a:latin typeface="Arial"/>
                <a:cs typeface="Arial"/>
              </a:rPr>
              <a:t>complaints-</a:t>
            </a:r>
            <a:r>
              <a:rPr lang="en-US" sz="2000" b="1" spc="-175" dirty="0" smtClean="0">
                <a:solidFill>
                  <a:srgbClr val="FF0000"/>
                </a:solidFill>
                <a:latin typeface="Arial"/>
                <a:cs typeface="Arial"/>
              </a:rPr>
              <a:t> </a:t>
            </a:r>
            <a:r>
              <a:rPr lang="en-US" sz="2000" spc="25" dirty="0" smtClean="0">
                <a:solidFill>
                  <a:srgbClr val="FFFF00"/>
                </a:solidFill>
                <a:latin typeface="Arial"/>
                <a:cs typeface="Arial"/>
              </a:rPr>
              <a:t>in</a:t>
            </a:r>
            <a:r>
              <a:rPr lang="en-US" sz="2000" spc="-135" dirty="0" smtClean="0">
                <a:solidFill>
                  <a:srgbClr val="FFFF00"/>
                </a:solidFill>
                <a:latin typeface="Arial"/>
                <a:cs typeface="Arial"/>
              </a:rPr>
              <a:t> </a:t>
            </a:r>
            <a:r>
              <a:rPr lang="en-US" sz="2000" spc="55" dirty="0" smtClean="0">
                <a:solidFill>
                  <a:srgbClr val="FFFF00"/>
                </a:solidFill>
                <a:latin typeface="Arial"/>
                <a:cs typeface="Arial"/>
              </a:rPr>
              <a:t>this</a:t>
            </a:r>
            <a:r>
              <a:rPr lang="en-US" sz="2000" spc="-250" dirty="0" smtClean="0">
                <a:solidFill>
                  <a:srgbClr val="FFFF00"/>
                </a:solidFill>
                <a:latin typeface="Arial"/>
                <a:cs typeface="Arial"/>
              </a:rPr>
              <a:t> </a:t>
            </a:r>
            <a:r>
              <a:rPr lang="en-US" sz="2000" spc="-5" dirty="0" smtClean="0">
                <a:solidFill>
                  <a:srgbClr val="FFFF00"/>
                </a:solidFill>
                <a:latin typeface="Arial"/>
                <a:cs typeface="Arial"/>
              </a:rPr>
              <a:t>admin</a:t>
            </a:r>
            <a:r>
              <a:rPr lang="en-US" sz="2000" spc="-60" dirty="0" smtClean="0">
                <a:solidFill>
                  <a:srgbClr val="FFFF00"/>
                </a:solidFill>
                <a:latin typeface="Arial"/>
                <a:cs typeface="Arial"/>
              </a:rPr>
              <a:t> </a:t>
            </a:r>
            <a:r>
              <a:rPr lang="en-US" sz="2000" spc="15" dirty="0" smtClean="0">
                <a:solidFill>
                  <a:srgbClr val="FFFF00"/>
                </a:solidFill>
                <a:latin typeface="Arial"/>
                <a:cs typeface="Arial"/>
              </a:rPr>
              <a:t>can</a:t>
            </a:r>
            <a:r>
              <a:rPr lang="en-US" sz="2000" spc="20" dirty="0" smtClean="0">
                <a:solidFill>
                  <a:srgbClr val="FFFF00"/>
                </a:solidFill>
                <a:latin typeface="Arial"/>
                <a:cs typeface="Arial"/>
              </a:rPr>
              <a:t> </a:t>
            </a:r>
            <a:r>
              <a:rPr lang="en-US" sz="2000" spc="15" dirty="0" smtClean="0">
                <a:solidFill>
                  <a:srgbClr val="FFFF00"/>
                </a:solidFill>
                <a:latin typeface="Arial"/>
                <a:cs typeface="Arial"/>
              </a:rPr>
              <a:t>see</a:t>
            </a:r>
            <a:r>
              <a:rPr lang="en-US" sz="2000" spc="-20" dirty="0" smtClean="0">
                <a:solidFill>
                  <a:srgbClr val="FFFF00"/>
                </a:solidFill>
                <a:latin typeface="Arial"/>
                <a:cs typeface="Arial"/>
              </a:rPr>
              <a:t> </a:t>
            </a:r>
            <a:r>
              <a:rPr lang="en-US" sz="2000" spc="65" dirty="0" smtClean="0">
                <a:solidFill>
                  <a:srgbClr val="FFFF00"/>
                </a:solidFill>
                <a:latin typeface="Arial"/>
                <a:cs typeface="Arial"/>
              </a:rPr>
              <a:t>the</a:t>
            </a:r>
            <a:r>
              <a:rPr lang="en-US" sz="2000" spc="-175" dirty="0" smtClean="0">
                <a:solidFill>
                  <a:srgbClr val="FFFF00"/>
                </a:solidFill>
                <a:latin typeface="Arial"/>
                <a:cs typeface="Arial"/>
              </a:rPr>
              <a:t> </a:t>
            </a:r>
            <a:r>
              <a:rPr lang="en-US" sz="2000" spc="15" dirty="0" smtClean="0">
                <a:solidFill>
                  <a:srgbClr val="FFFF00"/>
                </a:solidFill>
                <a:latin typeface="Arial"/>
                <a:cs typeface="Arial"/>
              </a:rPr>
              <a:t>complaints</a:t>
            </a:r>
            <a:r>
              <a:rPr lang="en-US" sz="2000" spc="-175" dirty="0" smtClean="0">
                <a:solidFill>
                  <a:srgbClr val="FFFF00"/>
                </a:solidFill>
                <a:latin typeface="Arial"/>
                <a:cs typeface="Arial"/>
              </a:rPr>
              <a:t> </a:t>
            </a:r>
            <a:r>
              <a:rPr lang="en-US" sz="2000" spc="30" dirty="0" smtClean="0">
                <a:solidFill>
                  <a:srgbClr val="FFFF00"/>
                </a:solidFill>
                <a:latin typeface="Arial"/>
                <a:cs typeface="Arial"/>
              </a:rPr>
              <a:t>which</a:t>
            </a:r>
            <a:r>
              <a:rPr lang="en-US" sz="2000" spc="-130" dirty="0" smtClean="0">
                <a:solidFill>
                  <a:srgbClr val="FFFF00"/>
                </a:solidFill>
                <a:latin typeface="Arial"/>
                <a:cs typeface="Arial"/>
              </a:rPr>
              <a:t> </a:t>
            </a:r>
            <a:r>
              <a:rPr lang="en-US" sz="2000" spc="25" dirty="0" smtClean="0">
                <a:solidFill>
                  <a:srgbClr val="FFFF00"/>
                </a:solidFill>
                <a:latin typeface="Arial"/>
                <a:cs typeface="Arial"/>
              </a:rPr>
              <a:t>is  not</a:t>
            </a:r>
            <a:r>
              <a:rPr lang="en-US" sz="2000" spc="-80" dirty="0" smtClean="0">
                <a:solidFill>
                  <a:srgbClr val="FFFF00"/>
                </a:solidFill>
                <a:latin typeface="Arial"/>
                <a:cs typeface="Arial"/>
              </a:rPr>
              <a:t> </a:t>
            </a:r>
            <a:r>
              <a:rPr lang="en-US" sz="2000" spc="25" dirty="0" smtClean="0">
                <a:solidFill>
                  <a:srgbClr val="FFFF00"/>
                </a:solidFill>
                <a:latin typeface="Arial"/>
                <a:cs typeface="Arial"/>
              </a:rPr>
              <a:t>been</a:t>
            </a:r>
            <a:r>
              <a:rPr lang="en-US" sz="2000" spc="-155" dirty="0" smtClean="0">
                <a:solidFill>
                  <a:srgbClr val="FFFF00"/>
                </a:solidFill>
                <a:latin typeface="Arial"/>
                <a:cs typeface="Arial"/>
              </a:rPr>
              <a:t> </a:t>
            </a:r>
            <a:r>
              <a:rPr lang="en-US" sz="2000" spc="5" dirty="0" smtClean="0">
                <a:solidFill>
                  <a:srgbClr val="FFFF00"/>
                </a:solidFill>
                <a:latin typeface="Arial"/>
                <a:cs typeface="Arial"/>
              </a:rPr>
              <a:t>resolved</a:t>
            </a:r>
            <a:r>
              <a:rPr lang="en-US" sz="2000" spc="-155" dirty="0" smtClean="0">
                <a:solidFill>
                  <a:srgbClr val="FFFF00"/>
                </a:solidFill>
                <a:latin typeface="Arial"/>
                <a:cs typeface="Arial"/>
              </a:rPr>
              <a:t> </a:t>
            </a:r>
            <a:r>
              <a:rPr lang="en-US" sz="2000" spc="30" dirty="0" smtClean="0">
                <a:solidFill>
                  <a:srgbClr val="FFFF00"/>
                </a:solidFill>
                <a:latin typeface="Arial"/>
                <a:cs typeface="Arial"/>
              </a:rPr>
              <a:t>by</a:t>
            </a:r>
            <a:r>
              <a:rPr lang="en-US" sz="2000" spc="-110" dirty="0" smtClean="0">
                <a:solidFill>
                  <a:srgbClr val="FFFF00"/>
                </a:solidFill>
                <a:latin typeface="Arial"/>
                <a:cs typeface="Arial"/>
              </a:rPr>
              <a:t> </a:t>
            </a:r>
            <a:r>
              <a:rPr lang="en-US" sz="2000" spc="60" dirty="0" smtClean="0">
                <a:solidFill>
                  <a:srgbClr val="FFFF00"/>
                </a:solidFill>
                <a:latin typeface="Arial"/>
                <a:cs typeface="Arial"/>
              </a:rPr>
              <a:t>the</a:t>
            </a:r>
            <a:r>
              <a:rPr lang="en-US" sz="2000" spc="-185" dirty="0" smtClean="0">
                <a:solidFill>
                  <a:srgbClr val="FFFF00"/>
                </a:solidFill>
                <a:latin typeface="Arial"/>
                <a:cs typeface="Arial"/>
              </a:rPr>
              <a:t> </a:t>
            </a:r>
            <a:r>
              <a:rPr lang="en-US" sz="2000" dirty="0" smtClean="0">
                <a:solidFill>
                  <a:srgbClr val="FFFF00"/>
                </a:solidFill>
                <a:latin typeface="Arial"/>
                <a:cs typeface="Arial"/>
              </a:rPr>
              <a:t>him.</a:t>
            </a:r>
          </a:p>
          <a:p>
            <a:pPr marL="469900" indent="-457200">
              <a:lnSpc>
                <a:spcPts val="2030"/>
              </a:lnSpc>
              <a:buFont typeface="+mj-lt"/>
              <a:buAutoNum type="alphaLcParenR"/>
            </a:pPr>
            <a:r>
              <a:rPr lang="en-US" sz="2000" b="1" spc="35" dirty="0" smtClean="0">
                <a:solidFill>
                  <a:srgbClr val="FF0000"/>
                </a:solidFill>
                <a:uFill>
                  <a:solidFill>
                    <a:srgbClr val="92D050"/>
                  </a:solidFill>
                </a:uFill>
                <a:latin typeface="Arial"/>
                <a:cs typeface="Arial"/>
              </a:rPr>
              <a:t>Pending</a:t>
            </a:r>
            <a:r>
              <a:rPr lang="en-US" sz="2000" b="1" spc="-185" dirty="0" smtClean="0">
                <a:solidFill>
                  <a:srgbClr val="FF0000"/>
                </a:solidFill>
                <a:uFill>
                  <a:solidFill>
                    <a:srgbClr val="92D050"/>
                  </a:solidFill>
                </a:uFill>
                <a:latin typeface="Arial"/>
                <a:cs typeface="Arial"/>
              </a:rPr>
              <a:t> </a:t>
            </a:r>
            <a:r>
              <a:rPr lang="en-US" sz="2000" b="1" spc="10" dirty="0" smtClean="0">
                <a:solidFill>
                  <a:srgbClr val="FF0000"/>
                </a:solidFill>
                <a:uFill>
                  <a:solidFill>
                    <a:srgbClr val="92D050"/>
                  </a:solidFill>
                </a:uFill>
                <a:latin typeface="Arial"/>
                <a:cs typeface="Arial"/>
              </a:rPr>
              <a:t>complaints-</a:t>
            </a:r>
            <a:r>
              <a:rPr lang="en-US" sz="2000" spc="-185" dirty="0" smtClean="0">
                <a:solidFill>
                  <a:srgbClr val="FF0000"/>
                </a:solidFill>
                <a:latin typeface="Arial"/>
                <a:cs typeface="Arial"/>
              </a:rPr>
              <a:t> </a:t>
            </a:r>
            <a:r>
              <a:rPr lang="en-US" sz="2000" spc="35" dirty="0" smtClean="0">
                <a:solidFill>
                  <a:srgbClr val="FFFF00"/>
                </a:solidFill>
                <a:latin typeface="Arial"/>
                <a:cs typeface="Arial"/>
              </a:rPr>
              <a:t>here</a:t>
            </a:r>
            <a:r>
              <a:rPr lang="en-US" sz="2000" spc="-260" dirty="0" smtClean="0">
                <a:solidFill>
                  <a:srgbClr val="FFFF00"/>
                </a:solidFill>
                <a:latin typeface="Arial"/>
                <a:cs typeface="Arial"/>
              </a:rPr>
              <a:t> </a:t>
            </a:r>
            <a:r>
              <a:rPr lang="en-US" sz="2000" dirty="0" smtClean="0">
                <a:solidFill>
                  <a:srgbClr val="FFFF00"/>
                </a:solidFill>
                <a:latin typeface="Arial"/>
                <a:cs typeface="Arial"/>
              </a:rPr>
              <a:t>admin </a:t>
            </a:r>
            <a:r>
              <a:rPr lang="en-US" sz="2000" spc="15" dirty="0" smtClean="0">
                <a:solidFill>
                  <a:srgbClr val="FFFF00"/>
                </a:solidFill>
                <a:latin typeface="Arial"/>
                <a:cs typeface="Arial"/>
              </a:rPr>
              <a:t>can</a:t>
            </a:r>
            <a:r>
              <a:rPr lang="en-US" sz="2000" dirty="0">
                <a:solidFill>
                  <a:srgbClr val="FFFF00"/>
                </a:solidFill>
                <a:latin typeface="Arial"/>
                <a:cs typeface="Arial"/>
              </a:rPr>
              <a:t> </a:t>
            </a:r>
            <a:r>
              <a:rPr lang="en-US" sz="2000" dirty="0" smtClean="0">
                <a:solidFill>
                  <a:srgbClr val="FFFF00"/>
                </a:solidFill>
                <a:latin typeface="Arial"/>
                <a:cs typeface="Arial"/>
              </a:rPr>
              <a:t>check </a:t>
            </a:r>
            <a:r>
              <a:rPr lang="en-US" sz="2000" spc="15" dirty="0" smtClean="0">
                <a:solidFill>
                  <a:srgbClr val="FFFF00"/>
                </a:solidFill>
                <a:latin typeface="Arial"/>
                <a:cs typeface="Arial"/>
              </a:rPr>
              <a:t>complaints</a:t>
            </a:r>
            <a:r>
              <a:rPr lang="en-US" sz="2000" spc="-185" dirty="0" smtClean="0">
                <a:solidFill>
                  <a:srgbClr val="FFFF00"/>
                </a:solidFill>
                <a:latin typeface="Arial"/>
                <a:cs typeface="Arial"/>
              </a:rPr>
              <a:t> </a:t>
            </a:r>
            <a:r>
              <a:rPr lang="en-US" sz="2000" spc="30" dirty="0" smtClean="0">
                <a:solidFill>
                  <a:srgbClr val="FFFF00"/>
                </a:solidFill>
                <a:latin typeface="Arial"/>
                <a:cs typeface="Arial"/>
              </a:rPr>
              <a:t>which</a:t>
            </a:r>
            <a:r>
              <a:rPr lang="en-US" sz="2000" spc="-225" dirty="0" smtClean="0">
                <a:solidFill>
                  <a:srgbClr val="FFFF00"/>
                </a:solidFill>
                <a:latin typeface="Arial"/>
                <a:cs typeface="Arial"/>
              </a:rPr>
              <a:t> </a:t>
            </a:r>
            <a:r>
              <a:rPr lang="en-US" sz="2000" spc="15" dirty="0" smtClean="0">
                <a:solidFill>
                  <a:srgbClr val="FFFF00"/>
                </a:solidFill>
                <a:latin typeface="Arial"/>
                <a:cs typeface="Arial"/>
              </a:rPr>
              <a:t>are</a:t>
            </a:r>
            <a:r>
              <a:rPr lang="en-US" sz="2000" spc="-110" dirty="0" smtClean="0">
                <a:solidFill>
                  <a:srgbClr val="FFFF00"/>
                </a:solidFill>
                <a:latin typeface="Arial"/>
                <a:cs typeface="Arial"/>
              </a:rPr>
              <a:t> </a:t>
            </a:r>
            <a:r>
              <a:rPr lang="en-US" sz="2000" spc="20" dirty="0" smtClean="0">
                <a:solidFill>
                  <a:srgbClr val="FFFF00"/>
                </a:solidFill>
                <a:latin typeface="Arial"/>
                <a:cs typeface="Arial"/>
              </a:rPr>
              <a:t>raised</a:t>
            </a:r>
            <a:r>
              <a:rPr lang="en-US" sz="2000" spc="-150" dirty="0" smtClean="0">
                <a:solidFill>
                  <a:srgbClr val="FFFF00"/>
                </a:solidFill>
                <a:latin typeface="Arial"/>
                <a:cs typeface="Arial"/>
              </a:rPr>
              <a:t> </a:t>
            </a:r>
            <a:r>
              <a:rPr lang="en-US" sz="2000" spc="35" dirty="0" smtClean="0">
                <a:solidFill>
                  <a:srgbClr val="FFFF00"/>
                </a:solidFill>
                <a:latin typeface="Arial"/>
                <a:cs typeface="Arial"/>
              </a:rPr>
              <a:t>by</a:t>
            </a:r>
            <a:r>
              <a:rPr lang="en-US" sz="2000" spc="-110" dirty="0" smtClean="0">
                <a:solidFill>
                  <a:srgbClr val="FFFF00"/>
                </a:solidFill>
                <a:latin typeface="Arial"/>
                <a:cs typeface="Arial"/>
              </a:rPr>
              <a:t> </a:t>
            </a:r>
            <a:r>
              <a:rPr lang="en-US" sz="2000" spc="65" dirty="0" smtClean="0">
                <a:solidFill>
                  <a:srgbClr val="FFFF00"/>
                </a:solidFill>
                <a:latin typeface="Arial"/>
                <a:cs typeface="Arial"/>
              </a:rPr>
              <a:t>the</a:t>
            </a:r>
            <a:r>
              <a:rPr lang="en-US" sz="2000" dirty="0">
                <a:solidFill>
                  <a:srgbClr val="FFFF00"/>
                </a:solidFill>
                <a:latin typeface="Arial"/>
                <a:cs typeface="Arial"/>
              </a:rPr>
              <a:t> </a:t>
            </a:r>
            <a:r>
              <a:rPr lang="en-US" sz="2000" spc="30" dirty="0" smtClean="0">
                <a:solidFill>
                  <a:srgbClr val="FFFF00"/>
                </a:solidFill>
                <a:latin typeface="Arial"/>
                <a:cs typeface="Arial"/>
              </a:rPr>
              <a:t>Users</a:t>
            </a:r>
            <a:r>
              <a:rPr lang="en-US" sz="2000" spc="-185" dirty="0" smtClean="0">
                <a:solidFill>
                  <a:srgbClr val="FFFF00"/>
                </a:solidFill>
                <a:latin typeface="Arial"/>
                <a:cs typeface="Arial"/>
              </a:rPr>
              <a:t> </a:t>
            </a:r>
            <a:r>
              <a:rPr lang="en-US" sz="2000" spc="5" dirty="0" smtClean="0">
                <a:solidFill>
                  <a:srgbClr val="FFFF00"/>
                </a:solidFill>
                <a:latin typeface="Arial"/>
                <a:cs typeface="Arial"/>
              </a:rPr>
              <a:t>recently</a:t>
            </a:r>
            <a:r>
              <a:rPr lang="en-US" sz="2000" spc="-260" dirty="0" smtClean="0">
                <a:solidFill>
                  <a:srgbClr val="FFFF00"/>
                </a:solidFill>
                <a:latin typeface="Arial"/>
                <a:cs typeface="Arial"/>
              </a:rPr>
              <a:t> </a:t>
            </a:r>
            <a:r>
              <a:rPr lang="en-US" sz="2000" spc="15" dirty="0" smtClean="0">
                <a:solidFill>
                  <a:srgbClr val="FFFF00"/>
                </a:solidFill>
                <a:latin typeface="Arial"/>
                <a:cs typeface="Arial"/>
              </a:rPr>
              <a:t>and</a:t>
            </a:r>
            <a:r>
              <a:rPr lang="en-US" sz="2000" spc="-155" dirty="0" smtClean="0">
                <a:solidFill>
                  <a:srgbClr val="FFFF00"/>
                </a:solidFill>
                <a:latin typeface="Arial"/>
                <a:cs typeface="Arial"/>
              </a:rPr>
              <a:t> </a:t>
            </a:r>
            <a:r>
              <a:rPr lang="en-US" sz="2000" spc="15" dirty="0" smtClean="0">
                <a:solidFill>
                  <a:srgbClr val="FFFF00"/>
                </a:solidFill>
                <a:latin typeface="Arial"/>
                <a:cs typeface="Arial"/>
              </a:rPr>
              <a:t>yet</a:t>
            </a:r>
            <a:r>
              <a:rPr lang="en-US" sz="2000" spc="-80" dirty="0" smtClean="0">
                <a:solidFill>
                  <a:srgbClr val="FFFF00"/>
                </a:solidFill>
                <a:latin typeface="Arial"/>
                <a:cs typeface="Arial"/>
              </a:rPr>
              <a:t> </a:t>
            </a:r>
            <a:r>
              <a:rPr lang="en-US" sz="2000" spc="70" dirty="0" smtClean="0">
                <a:solidFill>
                  <a:srgbClr val="FFFF00"/>
                </a:solidFill>
                <a:latin typeface="Arial"/>
                <a:cs typeface="Arial"/>
              </a:rPr>
              <a:t>to</a:t>
            </a:r>
            <a:r>
              <a:rPr lang="en-US" sz="2000" spc="-185" dirty="0" smtClean="0">
                <a:solidFill>
                  <a:srgbClr val="FFFF00"/>
                </a:solidFill>
                <a:latin typeface="Arial"/>
                <a:cs typeface="Arial"/>
              </a:rPr>
              <a:t> </a:t>
            </a:r>
            <a:r>
              <a:rPr lang="en-US" sz="2000" spc="30" dirty="0" smtClean="0">
                <a:solidFill>
                  <a:srgbClr val="FFFF00"/>
                </a:solidFill>
                <a:latin typeface="Arial"/>
                <a:cs typeface="Arial"/>
              </a:rPr>
              <a:t>be</a:t>
            </a:r>
            <a:r>
              <a:rPr lang="en-US" sz="2000" spc="-35" dirty="0" smtClean="0">
                <a:solidFill>
                  <a:srgbClr val="FFFF00"/>
                </a:solidFill>
                <a:latin typeface="Arial"/>
                <a:cs typeface="Arial"/>
              </a:rPr>
              <a:t> </a:t>
            </a:r>
            <a:r>
              <a:rPr lang="en-US" sz="2000" dirty="0" smtClean="0">
                <a:solidFill>
                  <a:srgbClr val="FFFF00"/>
                </a:solidFill>
                <a:latin typeface="Arial"/>
                <a:cs typeface="Arial"/>
              </a:rPr>
              <a:t>solved.</a:t>
            </a:r>
          </a:p>
          <a:p>
            <a:pPr marL="469900" marR="769620" indent="-457200">
              <a:lnSpc>
                <a:spcPts val="2180"/>
              </a:lnSpc>
              <a:spcBef>
                <a:spcPts val="110"/>
              </a:spcBef>
              <a:buFont typeface="+mj-lt"/>
              <a:buAutoNum type="alphaLcParenR"/>
            </a:pPr>
            <a:r>
              <a:rPr lang="en-US" sz="2000" b="1" spc="30" dirty="0" smtClean="0">
                <a:solidFill>
                  <a:srgbClr val="FF0000"/>
                </a:solidFill>
                <a:uFill>
                  <a:solidFill>
                    <a:srgbClr val="92D050"/>
                  </a:solidFill>
                </a:uFill>
                <a:latin typeface="Arial"/>
                <a:cs typeface="Arial"/>
              </a:rPr>
              <a:t>Close</a:t>
            </a:r>
            <a:r>
              <a:rPr lang="en-US" sz="2000" b="1" spc="-190" dirty="0" smtClean="0">
                <a:solidFill>
                  <a:srgbClr val="FF0000"/>
                </a:solidFill>
                <a:uFill>
                  <a:solidFill>
                    <a:srgbClr val="92D050"/>
                  </a:solidFill>
                </a:uFill>
                <a:latin typeface="Arial"/>
                <a:cs typeface="Arial"/>
              </a:rPr>
              <a:t>d </a:t>
            </a:r>
            <a:r>
              <a:rPr lang="en-US" sz="2000" b="1" spc="25" dirty="0" smtClean="0">
                <a:solidFill>
                  <a:srgbClr val="FF0000"/>
                </a:solidFill>
                <a:uFill>
                  <a:solidFill>
                    <a:srgbClr val="92D050"/>
                  </a:solidFill>
                </a:uFill>
                <a:latin typeface="Arial"/>
                <a:cs typeface="Arial"/>
              </a:rPr>
              <a:t>complaints-</a:t>
            </a:r>
            <a:r>
              <a:rPr lang="en-US" sz="2000" spc="430" dirty="0" smtClean="0">
                <a:solidFill>
                  <a:srgbClr val="FF0000"/>
                </a:solidFill>
                <a:latin typeface="Arial"/>
                <a:cs typeface="Arial"/>
              </a:rPr>
              <a:t> </a:t>
            </a:r>
            <a:r>
              <a:rPr lang="en-US" sz="2000" spc="25" dirty="0" smtClean="0">
                <a:solidFill>
                  <a:srgbClr val="FFFF00"/>
                </a:solidFill>
                <a:latin typeface="Arial"/>
                <a:cs typeface="Arial"/>
              </a:rPr>
              <a:t>in</a:t>
            </a:r>
            <a:r>
              <a:rPr lang="en-US" sz="2000" spc="-150" dirty="0" smtClean="0">
                <a:solidFill>
                  <a:srgbClr val="FFFF00"/>
                </a:solidFill>
                <a:latin typeface="Arial"/>
                <a:cs typeface="Arial"/>
              </a:rPr>
              <a:t> </a:t>
            </a:r>
            <a:r>
              <a:rPr lang="en-US" sz="2000" spc="35" dirty="0" smtClean="0">
                <a:solidFill>
                  <a:srgbClr val="FFFF00"/>
                </a:solidFill>
                <a:latin typeface="Arial"/>
                <a:cs typeface="Arial"/>
              </a:rPr>
              <a:t>this</a:t>
            </a:r>
            <a:r>
              <a:rPr lang="en-US" sz="2000" spc="-254" dirty="0" smtClean="0">
                <a:solidFill>
                  <a:srgbClr val="FFFF00"/>
                </a:solidFill>
                <a:latin typeface="Arial"/>
                <a:cs typeface="Arial"/>
              </a:rPr>
              <a:t> </a:t>
            </a:r>
            <a:r>
              <a:rPr lang="en-US" sz="2000" spc="-5" dirty="0" smtClean="0">
                <a:solidFill>
                  <a:srgbClr val="FFFF00"/>
                </a:solidFill>
                <a:latin typeface="Arial"/>
                <a:cs typeface="Arial"/>
              </a:rPr>
              <a:t>admin</a:t>
            </a:r>
            <a:r>
              <a:rPr lang="en-US" sz="2000" spc="-75" dirty="0" smtClean="0">
                <a:solidFill>
                  <a:srgbClr val="FFFF00"/>
                </a:solidFill>
                <a:latin typeface="Arial"/>
                <a:cs typeface="Arial"/>
              </a:rPr>
              <a:t> </a:t>
            </a:r>
            <a:r>
              <a:rPr lang="en-US" sz="2000" spc="15" dirty="0" smtClean="0">
                <a:solidFill>
                  <a:srgbClr val="FFFF00"/>
                </a:solidFill>
                <a:latin typeface="Arial"/>
                <a:cs typeface="Arial"/>
              </a:rPr>
              <a:t>can</a:t>
            </a:r>
            <a:r>
              <a:rPr lang="en-US" sz="2000" spc="5" dirty="0" smtClean="0">
                <a:solidFill>
                  <a:srgbClr val="FFFF00"/>
                </a:solidFill>
                <a:latin typeface="Arial"/>
                <a:cs typeface="Arial"/>
              </a:rPr>
              <a:t> </a:t>
            </a:r>
            <a:r>
              <a:rPr lang="en-US" sz="2000" spc="25" dirty="0" smtClean="0">
                <a:solidFill>
                  <a:srgbClr val="FFFF00"/>
                </a:solidFill>
                <a:latin typeface="Arial"/>
                <a:cs typeface="Arial"/>
              </a:rPr>
              <a:t>view</a:t>
            </a:r>
            <a:r>
              <a:rPr lang="en-US" sz="2000" spc="-145" dirty="0" smtClean="0">
                <a:solidFill>
                  <a:srgbClr val="FFFF00"/>
                </a:solidFill>
                <a:latin typeface="Arial"/>
                <a:cs typeface="Arial"/>
              </a:rPr>
              <a:t> </a:t>
            </a:r>
            <a:r>
              <a:rPr lang="en-US" sz="2000" spc="60" dirty="0" smtClean="0">
                <a:solidFill>
                  <a:srgbClr val="FFFF00"/>
                </a:solidFill>
                <a:latin typeface="Arial"/>
                <a:cs typeface="Arial"/>
              </a:rPr>
              <a:t>the</a:t>
            </a:r>
            <a:r>
              <a:rPr lang="en-US" sz="2000" spc="-185" dirty="0" smtClean="0">
                <a:solidFill>
                  <a:srgbClr val="FFFF00"/>
                </a:solidFill>
                <a:latin typeface="Arial"/>
                <a:cs typeface="Arial"/>
              </a:rPr>
              <a:t> </a:t>
            </a:r>
            <a:r>
              <a:rPr lang="en-US" sz="2000" spc="20" dirty="0" smtClean="0">
                <a:solidFill>
                  <a:srgbClr val="FFFF00"/>
                </a:solidFill>
                <a:latin typeface="Arial"/>
                <a:cs typeface="Arial"/>
              </a:rPr>
              <a:t>complaints</a:t>
            </a:r>
            <a:r>
              <a:rPr lang="en-US" sz="2000" spc="-180" dirty="0" smtClean="0">
                <a:solidFill>
                  <a:srgbClr val="FFFF00"/>
                </a:solidFill>
                <a:latin typeface="Arial"/>
                <a:cs typeface="Arial"/>
              </a:rPr>
              <a:t> </a:t>
            </a:r>
            <a:r>
              <a:rPr lang="en-US" sz="2000" spc="25" dirty="0" smtClean="0">
                <a:solidFill>
                  <a:srgbClr val="FFFF00"/>
                </a:solidFill>
                <a:latin typeface="Arial"/>
                <a:cs typeface="Arial"/>
              </a:rPr>
              <a:t>which</a:t>
            </a:r>
            <a:r>
              <a:rPr lang="en-US" sz="2000" spc="-295" dirty="0" smtClean="0">
                <a:solidFill>
                  <a:srgbClr val="FFFF00"/>
                </a:solidFill>
                <a:latin typeface="Arial"/>
                <a:cs typeface="Arial"/>
              </a:rPr>
              <a:t> </a:t>
            </a:r>
            <a:r>
              <a:rPr lang="en-US" sz="2000" spc="15" dirty="0" smtClean="0">
                <a:solidFill>
                  <a:srgbClr val="FFFF00"/>
                </a:solidFill>
                <a:latin typeface="Arial"/>
                <a:cs typeface="Arial"/>
              </a:rPr>
              <a:t>are</a:t>
            </a:r>
            <a:r>
              <a:rPr lang="en-US" sz="2000" spc="-30" dirty="0" smtClean="0">
                <a:solidFill>
                  <a:srgbClr val="FFFF00"/>
                </a:solidFill>
                <a:latin typeface="Arial"/>
                <a:cs typeface="Arial"/>
              </a:rPr>
              <a:t> </a:t>
            </a:r>
            <a:r>
              <a:rPr lang="en-US" sz="2000" spc="5" dirty="0" smtClean="0">
                <a:solidFill>
                  <a:srgbClr val="FFFF00"/>
                </a:solidFill>
                <a:latin typeface="Arial"/>
                <a:cs typeface="Arial"/>
              </a:rPr>
              <a:t>resolved</a:t>
            </a:r>
            <a:r>
              <a:rPr lang="en-US" sz="2000" spc="-160" dirty="0" smtClean="0">
                <a:solidFill>
                  <a:srgbClr val="FFFF00"/>
                </a:solidFill>
                <a:latin typeface="Arial"/>
                <a:cs typeface="Arial"/>
              </a:rPr>
              <a:t> </a:t>
            </a:r>
            <a:r>
              <a:rPr lang="en-US" sz="2000" spc="30" dirty="0" smtClean="0">
                <a:solidFill>
                  <a:srgbClr val="FFFF00"/>
                </a:solidFill>
                <a:latin typeface="Arial"/>
                <a:cs typeface="Arial"/>
              </a:rPr>
              <a:t>by</a:t>
            </a:r>
            <a:r>
              <a:rPr lang="en-US" sz="2000" spc="-185" dirty="0" smtClean="0">
                <a:solidFill>
                  <a:srgbClr val="FFFF00"/>
                </a:solidFill>
                <a:latin typeface="Arial"/>
                <a:cs typeface="Arial"/>
              </a:rPr>
              <a:t> </a:t>
            </a:r>
            <a:r>
              <a:rPr lang="en-US" sz="2000" spc="35" dirty="0" smtClean="0">
                <a:solidFill>
                  <a:srgbClr val="FFFF00"/>
                </a:solidFill>
                <a:latin typeface="Arial"/>
                <a:cs typeface="Arial"/>
              </a:rPr>
              <a:t>him.</a:t>
            </a:r>
            <a:endParaRPr lang="en-US" sz="2000" dirty="0" smtClean="0">
              <a:solidFill>
                <a:srgbClr val="FFFF00"/>
              </a:solidFill>
              <a:latin typeface="Arial"/>
              <a:cs typeface="Arial"/>
            </a:endParaRPr>
          </a:p>
        </p:txBody>
      </p:sp>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TotalTime>
  <Words>1168</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Century Schoolbook</vt:lpstr>
      <vt:lpstr>Trebuchet MS</vt:lpstr>
      <vt:lpstr>Wingdings</vt:lpstr>
      <vt:lpstr>Office Theme</vt:lpstr>
      <vt:lpstr>SOCIETY MANAGEMENT SYSTEM</vt:lpstr>
      <vt:lpstr>INTRODUCTION</vt:lpstr>
      <vt:lpstr>Aim of the Project </vt:lpstr>
      <vt:lpstr>TECHNOLOGIES USED  -</vt:lpstr>
      <vt:lpstr>HOME PAGE OF THE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Create Account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SOCIETY MANAGEMENT SYSTEM</dc:title>
  <cp:lastModifiedBy>VISHAL</cp:lastModifiedBy>
  <cp:revision>28</cp:revision>
  <dcterms:created xsi:type="dcterms:W3CDTF">2021-03-29T14:56:47Z</dcterms:created>
  <dcterms:modified xsi:type="dcterms:W3CDTF">2021-03-29T19:08:58Z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2021-03-29T00:00:00Z</vt:filetime>
  </property>
  <property fmtid="{D5CDD505-2E9C-101B-9397-08002B2CF9AE}" pid="3" name="LastSaved">
    <vt:filetime>2021-03-29T00:00:00Z</vt:filetime>
  </property>
</Properties>
</file>