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25"/>
  </p:notesMasterIdLst>
  <p:sldIdLst>
    <p:sldId id="438" r:id="rId2"/>
    <p:sldId id="351"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1pPr>
    <a:lvl2pPr marL="4572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2pPr>
    <a:lvl3pPr marL="9144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3pPr>
    <a:lvl4pPr marL="13716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4pPr>
    <a:lvl5pPr marL="1828800" algn="l" rtl="0" eaLnBrk="0" fontAlgn="base" hangingPunct="0">
      <a:spcBef>
        <a:spcPct val="0"/>
      </a:spcBef>
      <a:spcAft>
        <a:spcPct val="0"/>
      </a:spcAft>
      <a:defRPr kumimoji="1" sz="2400" kern="1200">
        <a:solidFill>
          <a:schemeClr val="tx1"/>
        </a:solidFill>
        <a:latin typeface="Tahoma" panose="020B0604030504040204" pitchFamily="34" charset="0"/>
        <a:ea typeface="굴림" panose="020B0503020000020004" pitchFamily="34" charset="-127"/>
        <a:cs typeface="+mn-cs"/>
      </a:defRPr>
    </a:lvl5pPr>
    <a:lvl6pPr marL="22860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6pPr>
    <a:lvl7pPr marL="27432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7pPr>
    <a:lvl8pPr marL="32004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8pPr>
    <a:lvl9pPr marL="3657600" algn="l" defTabSz="914400" rtl="0" eaLnBrk="1" latinLnBrk="0" hangingPunct="1">
      <a:defRPr kumimoji="1" sz="2400" kern="1200">
        <a:solidFill>
          <a:schemeClr val="tx1"/>
        </a:solidFill>
        <a:latin typeface="Tahoma" panose="020B0604030504040204" pitchFamily="34" charset="0"/>
        <a:ea typeface="굴림" panose="020B0503020000020004"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56" autoAdjust="0"/>
    <p:restoredTop sz="89247" autoAdjust="0"/>
  </p:normalViewPr>
  <p:slideViewPr>
    <p:cSldViewPr>
      <p:cViewPr varScale="1">
        <p:scale>
          <a:sx n="65" d="100"/>
          <a:sy n="65" d="100"/>
        </p:scale>
        <p:origin x="53" y="5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E5E3AFE-F804-7FC4-BFD9-714E04F6C05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499" name="Rectangle 3">
            <a:extLst>
              <a:ext uri="{FF2B5EF4-FFF2-40B4-BE49-F238E27FC236}">
                <a16:creationId xmlns:a16="http://schemas.microsoft.com/office/drawing/2014/main" id="{2461046D-EBE4-5DB8-AC89-7E3287CE1A4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8196" name="Rectangle 4">
            <a:extLst>
              <a:ext uri="{FF2B5EF4-FFF2-40B4-BE49-F238E27FC236}">
                <a16:creationId xmlns:a16="http://schemas.microsoft.com/office/drawing/2014/main" id="{812B7BD6-0E0F-5FE5-0357-47D4838C19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a:extLst>
              <a:ext uri="{FF2B5EF4-FFF2-40B4-BE49-F238E27FC236}">
                <a16:creationId xmlns:a16="http://schemas.microsoft.com/office/drawing/2014/main" id="{2074942B-B955-8158-F3E6-A54002F6CA3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06502" name="Rectangle 6">
            <a:extLst>
              <a:ext uri="{FF2B5EF4-FFF2-40B4-BE49-F238E27FC236}">
                <a16:creationId xmlns:a16="http://schemas.microsoft.com/office/drawing/2014/main" id="{1DA72D68-76C0-0B0C-082A-74496CA0916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34" charset="-127"/>
                <a:ea typeface="굴림" panose="020B0600000101010101" pitchFamily="34" charset="-127"/>
              </a:defRPr>
            </a:lvl1pPr>
          </a:lstStyle>
          <a:p>
            <a:pPr>
              <a:defRPr/>
            </a:pPr>
            <a:endParaRPr lang="en-US" altLang="ko-KR"/>
          </a:p>
        </p:txBody>
      </p:sp>
      <p:sp>
        <p:nvSpPr>
          <p:cNvPr id="106503" name="Rectangle 7">
            <a:extLst>
              <a:ext uri="{FF2B5EF4-FFF2-40B4-BE49-F238E27FC236}">
                <a16:creationId xmlns:a16="http://schemas.microsoft.com/office/drawing/2014/main" id="{CE9B6F10-5C06-432C-DEC6-1D22BD3580F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atin typeface="굴림" panose="020B0503020000020004" pitchFamily="34" charset="-127"/>
              </a:defRPr>
            </a:lvl1pPr>
          </a:lstStyle>
          <a:p>
            <a:fld id="{184BFE4A-092A-4262-8539-9A35E4A300CB}" type="slidenum">
              <a:rPr lang="ko-KR" altLang="en-US"/>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34" charset="-127"/>
        <a:ea typeface="굴림"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D9D0E74C-140F-137D-E47A-FCEABEAC705D}"/>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CDCADF0F-C583-A3D1-81C1-112DB935EE0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244" name="Slide Number Placeholder 3">
            <a:extLst>
              <a:ext uri="{FF2B5EF4-FFF2-40B4-BE49-F238E27FC236}">
                <a16:creationId xmlns:a16="http://schemas.microsoft.com/office/drawing/2014/main" id="{CA6AC43B-DD0A-8F2E-1CB9-23AE3A94BA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C5C84733-62B7-4368-B196-E2E169BEB7ED}" type="slidenum">
              <a:rPr lang="ko-KR" altLang="en-US"/>
              <a:pPr>
                <a:spcBef>
                  <a:spcPct val="0"/>
                </a:spcBef>
              </a:pPr>
              <a:t>1</a:t>
            </a:fld>
            <a:endParaRPr lang="en-US" altLang="ko-K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D1A88DB1-8346-9AA8-54B6-DB9B73CA4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229FA2F7-CBB4-4F99-B721-C7275AA49052}" type="slidenum">
              <a:rPr lang="ko-KR" altLang="en-US"/>
              <a:pPr>
                <a:spcBef>
                  <a:spcPct val="0"/>
                </a:spcBef>
              </a:pPr>
              <a:t>2</a:t>
            </a:fld>
            <a:endParaRPr lang="en-US" altLang="ko-KR"/>
          </a:p>
        </p:txBody>
      </p:sp>
      <p:sp>
        <p:nvSpPr>
          <p:cNvPr id="13315" name="Rectangle 2">
            <a:extLst>
              <a:ext uri="{FF2B5EF4-FFF2-40B4-BE49-F238E27FC236}">
                <a16:creationId xmlns:a16="http://schemas.microsoft.com/office/drawing/2014/main" id="{38EE800F-4033-A23B-4B49-1786495F4B3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6F4CFA0-2606-D21D-6AC3-D21F9BFB54C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3E7CEE89-2FCD-077B-3E3C-03292AAE32D2}"/>
              </a:ext>
            </a:extLst>
          </p:cNvPr>
          <p:cNvSpPr>
            <a:spLocks noGrp="1" noRot="1" noChangeAspect="1" noTextEdit="1"/>
          </p:cNvSpPr>
          <p:nvPr>
            <p:ph type="sldImg"/>
          </p:nvPr>
        </p:nvSpPr>
        <p:spPr>
          <a:ln/>
        </p:spPr>
      </p:sp>
      <p:sp>
        <p:nvSpPr>
          <p:cNvPr id="16387" name="Notes Placeholder 2">
            <a:extLst>
              <a:ext uri="{FF2B5EF4-FFF2-40B4-BE49-F238E27FC236}">
                <a16:creationId xmlns:a16="http://schemas.microsoft.com/office/drawing/2014/main" id="{6D47638A-CDF1-47EE-A0BF-4278FBFE69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6388" name="Slide Number Placeholder 3">
            <a:extLst>
              <a:ext uri="{FF2B5EF4-FFF2-40B4-BE49-F238E27FC236}">
                <a16:creationId xmlns:a16="http://schemas.microsoft.com/office/drawing/2014/main" id="{CB2A562A-22EE-0399-1BA6-340840263A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30000"/>
              </a:spcBef>
              <a:defRPr kumimoji="1" sz="1200">
                <a:solidFill>
                  <a:schemeClr val="tx1"/>
                </a:solidFill>
                <a:latin typeface="굴림" panose="020B0503020000020004" pitchFamily="34" charset="-127"/>
                <a:ea typeface="굴림" panose="020B0503020000020004" pitchFamily="34" charset="-127"/>
              </a:defRPr>
            </a:lvl1pPr>
            <a:lvl2pPr marL="742950" indent="-285750" latinLnBrk="1">
              <a:spcBef>
                <a:spcPct val="30000"/>
              </a:spcBef>
              <a:defRPr kumimoji="1" sz="1200">
                <a:solidFill>
                  <a:schemeClr val="tx1"/>
                </a:solidFill>
                <a:latin typeface="굴림" panose="020B0503020000020004" pitchFamily="34" charset="-127"/>
                <a:ea typeface="굴림" panose="020B0503020000020004" pitchFamily="34" charset="-127"/>
              </a:defRPr>
            </a:lvl2pPr>
            <a:lvl3pPr marL="11430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3pPr>
            <a:lvl4pPr marL="16002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4pPr>
            <a:lvl5pPr marL="2057400" indent="-228600" latinLnBrk="1">
              <a:spcBef>
                <a:spcPct val="30000"/>
              </a:spcBef>
              <a:defRPr kumimoji="1" sz="1200">
                <a:solidFill>
                  <a:schemeClr val="tx1"/>
                </a:solidFill>
                <a:latin typeface="굴림" panose="020B0503020000020004" pitchFamily="34" charset="-127"/>
                <a:ea typeface="굴림" panose="020B0503020000020004" pitchFamily="34" charset="-127"/>
              </a:defRPr>
            </a:lvl5pPr>
            <a:lvl6pPr marL="25146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6pPr>
            <a:lvl7pPr marL="29718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7pPr>
            <a:lvl8pPr marL="34290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8pPr>
            <a:lvl9pPr marL="3886200" indent="-228600" eaLnBrk="0" fontAlgn="base" latinLnBrk="1" hangingPunct="0">
              <a:spcBef>
                <a:spcPct val="30000"/>
              </a:spcBef>
              <a:spcAft>
                <a:spcPct val="0"/>
              </a:spcAft>
              <a:defRPr kumimoji="1" sz="1200">
                <a:solidFill>
                  <a:schemeClr val="tx1"/>
                </a:solidFill>
                <a:latin typeface="굴림" panose="020B0503020000020004" pitchFamily="34" charset="-127"/>
                <a:ea typeface="굴림" panose="020B0503020000020004" pitchFamily="34" charset="-127"/>
              </a:defRPr>
            </a:lvl9pPr>
          </a:lstStyle>
          <a:p>
            <a:pPr>
              <a:spcBef>
                <a:spcPct val="0"/>
              </a:spcBef>
            </a:pPr>
            <a:fld id="{60BF39A1-8F66-49C7-B4CF-7CF433DE9BFF}" type="slidenum">
              <a:rPr lang="ko-KR" altLang="en-US"/>
              <a:pPr>
                <a:spcBef>
                  <a:spcPct val="0"/>
                </a:spcBef>
              </a:pPr>
              <a:t>4</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5D5470-AA42-52C2-8615-D904CDF519DF}"/>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Rectangle 2">
            <a:extLst>
              <a:ext uri="{FF2B5EF4-FFF2-40B4-BE49-F238E27FC236}">
                <a16:creationId xmlns:a16="http://schemas.microsoft.com/office/drawing/2014/main" id="{63D75022-8BEE-EC59-8D2B-595C4BE695C3}"/>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Rectangle 3">
            <a:extLst>
              <a:ext uri="{FF2B5EF4-FFF2-40B4-BE49-F238E27FC236}">
                <a16:creationId xmlns:a16="http://schemas.microsoft.com/office/drawing/2014/main" id="{F9DEC1F2-6473-6485-69DE-D57256E99840}"/>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E6DFFE18-4736-E362-AD9C-9D36F0B3B478}"/>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Straight Connector 5">
            <a:extLst>
              <a:ext uri="{FF2B5EF4-FFF2-40B4-BE49-F238E27FC236}">
                <a16:creationId xmlns:a16="http://schemas.microsoft.com/office/drawing/2014/main" id="{BFADE138-C2FE-CF7F-59FA-D3CF7C82F61E}"/>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7" name="Straight Connector 6">
            <a:extLst>
              <a:ext uri="{FF2B5EF4-FFF2-40B4-BE49-F238E27FC236}">
                <a16:creationId xmlns:a16="http://schemas.microsoft.com/office/drawing/2014/main" id="{875C7A50-1A78-3AB5-5337-DF89B5A597D1}"/>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DCC6ADDC-AC36-B060-040E-253D8D762162}"/>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57C172E3-226C-B129-B25C-40D289EA21CA}"/>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72C9AAFA-B567-6FCF-E998-622EF0880FB5}"/>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Straight Connector 12">
            <a:extLst>
              <a:ext uri="{FF2B5EF4-FFF2-40B4-BE49-F238E27FC236}">
                <a16:creationId xmlns:a16="http://schemas.microsoft.com/office/drawing/2014/main" id="{CDE18F71-CC83-3354-A95D-4C7CB99A3790}"/>
              </a:ext>
            </a:extLst>
          </p:cNvPr>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4" name="Rectangle 13">
            <a:extLst>
              <a:ext uri="{FF2B5EF4-FFF2-40B4-BE49-F238E27FC236}">
                <a16:creationId xmlns:a16="http://schemas.microsoft.com/office/drawing/2014/main" id="{3539FCC9-3517-0075-6688-5C99D730396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28BB7A9D-7E03-993E-A4C0-F1CB6F39685B}"/>
              </a:ext>
            </a:extLst>
          </p:cNvPr>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27C4BD8B-48C4-BCAA-34D8-9210556E884D}"/>
              </a:ext>
            </a:extLst>
          </p:cNvPr>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D0149F80-E211-AAA8-F228-C9865248FD6A}"/>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81074824-3C5D-93D1-C310-BD827051AA37}"/>
              </a:ext>
            </a:extLst>
          </p:cNvPr>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Oval 18">
            <a:extLst>
              <a:ext uri="{FF2B5EF4-FFF2-40B4-BE49-F238E27FC236}">
                <a16:creationId xmlns:a16="http://schemas.microsoft.com/office/drawing/2014/main" id="{44181DCF-A6CC-D939-EEEA-55B34C65A3B2}"/>
              </a:ext>
            </a:extLst>
          </p:cNvPr>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0" name="Date Placeholder 27">
            <a:extLst>
              <a:ext uri="{FF2B5EF4-FFF2-40B4-BE49-F238E27FC236}">
                <a16:creationId xmlns:a16="http://schemas.microsoft.com/office/drawing/2014/main" id="{7C3B4B39-27BB-3962-38A3-2CEF6CDDB6CE}"/>
              </a:ext>
            </a:extLst>
          </p:cNvPr>
          <p:cNvSpPr>
            <a:spLocks noGrp="1"/>
          </p:cNvSpPr>
          <p:nvPr>
            <p:ph type="dt" sz="half" idx="10"/>
          </p:nvPr>
        </p:nvSpPr>
        <p:spPr bwMode="auto">
          <a:xfrm rot="5400000">
            <a:off x="7764463" y="1174750"/>
            <a:ext cx="2286000" cy="381000"/>
          </a:xfrm>
        </p:spPr>
        <p:txBody>
          <a:bodyPr/>
          <a:lstStyle>
            <a:lvl1pPr>
              <a:defRPr/>
            </a:lvl1pPr>
          </a:lstStyle>
          <a:p>
            <a:pPr>
              <a:defRPr/>
            </a:pPr>
            <a:endParaRPr lang="en-US" altLang="ko-KR"/>
          </a:p>
        </p:txBody>
      </p:sp>
      <p:sp>
        <p:nvSpPr>
          <p:cNvPr id="21" name="Footer Placeholder 16">
            <a:extLst>
              <a:ext uri="{FF2B5EF4-FFF2-40B4-BE49-F238E27FC236}">
                <a16:creationId xmlns:a16="http://schemas.microsoft.com/office/drawing/2014/main" id="{DD823355-3DE9-96E3-BCDD-14F423249091}"/>
              </a:ext>
            </a:extLst>
          </p:cNvPr>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ltLang="ko-KR"/>
          </a:p>
        </p:txBody>
      </p:sp>
      <p:sp>
        <p:nvSpPr>
          <p:cNvPr id="22" name="Slide Number Placeholder 28">
            <a:extLst>
              <a:ext uri="{FF2B5EF4-FFF2-40B4-BE49-F238E27FC236}">
                <a16:creationId xmlns:a16="http://schemas.microsoft.com/office/drawing/2014/main" id="{E8CCC999-01FD-DC7F-85D3-542FEA3B8EB1}"/>
              </a:ext>
            </a:extLst>
          </p:cNvPr>
          <p:cNvSpPr>
            <a:spLocks noGrp="1"/>
          </p:cNvSpPr>
          <p:nvPr>
            <p:ph type="sldNum" sz="quarter" idx="12"/>
          </p:nvPr>
        </p:nvSpPr>
        <p:spPr bwMode="auto">
          <a:xfrm>
            <a:off x="1325563" y="4929188"/>
            <a:ext cx="609600" cy="517525"/>
          </a:xfrm>
        </p:spPr>
        <p:txBody>
          <a:bodyPr/>
          <a:lstStyle>
            <a:lvl1pPr>
              <a:defRPr/>
            </a:lvl1pPr>
          </a:lstStyle>
          <a:p>
            <a:fld id="{6D3AADEA-EB8B-4AA9-BC81-C03ADD848C23}" type="slidenum">
              <a:rPr lang="ko-KR" altLang="en-US"/>
              <a:pPr/>
              <a:t>‹#›</a:t>
            </a:fld>
            <a:endParaRPr lang="en-US" altLang="ko-KR"/>
          </a:p>
        </p:txBody>
      </p:sp>
    </p:spTree>
    <p:extLst>
      <p:ext uri="{BB962C8B-B14F-4D97-AF65-F5344CB8AC3E}">
        <p14:creationId xmlns:p14="http://schemas.microsoft.com/office/powerpoint/2010/main" val="2399363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9592411-CFEF-D313-080D-A679D825343D}"/>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441FE4AE-A606-F568-5D35-5D8B633145F8}"/>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98F7A559-BF36-9495-6070-D1F21B8040D2}"/>
              </a:ext>
            </a:extLst>
          </p:cNvPr>
          <p:cNvSpPr>
            <a:spLocks noGrp="1"/>
          </p:cNvSpPr>
          <p:nvPr>
            <p:ph type="sldNum" sz="quarter" idx="12"/>
          </p:nvPr>
        </p:nvSpPr>
        <p:spPr/>
        <p:txBody>
          <a:bodyPr/>
          <a:lstStyle>
            <a:lvl1pPr>
              <a:defRPr/>
            </a:lvl1pPr>
          </a:lstStyle>
          <a:p>
            <a:fld id="{C1A426F8-FE7D-4BC2-8502-632C70A69F99}" type="slidenum">
              <a:rPr lang="ko-KR" altLang="en-US"/>
              <a:pPr/>
              <a:t>‹#›</a:t>
            </a:fld>
            <a:endParaRPr lang="en-US" altLang="ko-KR"/>
          </a:p>
        </p:txBody>
      </p:sp>
    </p:spTree>
    <p:extLst>
      <p:ext uri="{BB962C8B-B14F-4D97-AF65-F5344CB8AC3E}">
        <p14:creationId xmlns:p14="http://schemas.microsoft.com/office/powerpoint/2010/main" val="4055891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676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F22B25D9-5603-1A4A-A576-9772898061A7}"/>
              </a:ext>
            </a:extLst>
          </p:cNvPr>
          <p:cNvSpPr>
            <a:spLocks noGrp="1"/>
          </p:cNvSpPr>
          <p:nvPr>
            <p:ph type="dt" sz="half" idx="10"/>
          </p:nvPr>
        </p:nvSpPr>
        <p:spPr/>
        <p:txBody>
          <a:bodyPr/>
          <a:lstStyle>
            <a:lvl1pPr>
              <a:defRPr/>
            </a:lvl1pPr>
          </a:lstStyle>
          <a:p>
            <a:pPr>
              <a:defRPr/>
            </a:pPr>
            <a:endParaRPr lang="en-US" altLang="ko-KR"/>
          </a:p>
        </p:txBody>
      </p:sp>
      <p:sp>
        <p:nvSpPr>
          <p:cNvPr id="5" name="Footer Placeholder 2">
            <a:extLst>
              <a:ext uri="{FF2B5EF4-FFF2-40B4-BE49-F238E27FC236}">
                <a16:creationId xmlns:a16="http://schemas.microsoft.com/office/drawing/2014/main" id="{A8D30EDD-CD7A-5002-1402-E939CA5547A5}"/>
              </a:ext>
            </a:extLst>
          </p:cNvPr>
          <p:cNvSpPr>
            <a:spLocks noGrp="1"/>
          </p:cNvSpPr>
          <p:nvPr>
            <p:ph type="ftr" sz="quarter" idx="11"/>
          </p:nvPr>
        </p:nvSpPr>
        <p:spPr/>
        <p:txBody>
          <a:bodyPr/>
          <a:lstStyle>
            <a:lvl1pPr>
              <a:defRPr/>
            </a:lvl1pPr>
          </a:lstStyle>
          <a:p>
            <a:pPr>
              <a:defRPr/>
            </a:pPr>
            <a:endParaRPr lang="en-US" altLang="ko-KR"/>
          </a:p>
        </p:txBody>
      </p:sp>
      <p:sp>
        <p:nvSpPr>
          <p:cNvPr id="6" name="Slide Number Placeholder 22">
            <a:extLst>
              <a:ext uri="{FF2B5EF4-FFF2-40B4-BE49-F238E27FC236}">
                <a16:creationId xmlns:a16="http://schemas.microsoft.com/office/drawing/2014/main" id="{CFB7C873-8009-A242-E1AD-6FBD7FA81B26}"/>
              </a:ext>
            </a:extLst>
          </p:cNvPr>
          <p:cNvSpPr>
            <a:spLocks noGrp="1"/>
          </p:cNvSpPr>
          <p:nvPr>
            <p:ph type="sldNum" sz="quarter" idx="12"/>
          </p:nvPr>
        </p:nvSpPr>
        <p:spPr/>
        <p:txBody>
          <a:bodyPr/>
          <a:lstStyle>
            <a:lvl1pPr>
              <a:defRPr/>
            </a:lvl1pPr>
          </a:lstStyle>
          <a:p>
            <a:fld id="{B81F5B55-E8F3-4E17-B8A5-7AAB4F1659D3}" type="slidenum">
              <a:rPr lang="ko-KR" altLang="en-US"/>
              <a:pPr/>
              <a:t>‹#›</a:t>
            </a:fld>
            <a:endParaRPr lang="en-US" altLang="ko-KR"/>
          </a:p>
        </p:txBody>
      </p:sp>
    </p:spTree>
    <p:extLst>
      <p:ext uri="{BB962C8B-B14F-4D97-AF65-F5344CB8AC3E}">
        <p14:creationId xmlns:p14="http://schemas.microsoft.com/office/powerpoint/2010/main" val="154716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6">
            <a:extLst>
              <a:ext uri="{FF2B5EF4-FFF2-40B4-BE49-F238E27FC236}">
                <a16:creationId xmlns:a16="http://schemas.microsoft.com/office/drawing/2014/main" id="{6895B09C-2FB7-5C25-9500-6B0D09EAB4F0}"/>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8">
            <a:extLst>
              <a:ext uri="{FF2B5EF4-FFF2-40B4-BE49-F238E27FC236}">
                <a16:creationId xmlns:a16="http://schemas.microsoft.com/office/drawing/2014/main" id="{24036361-BDF3-DF64-7B66-B9502A8B26FE}"/>
              </a:ext>
            </a:extLst>
          </p:cNvPr>
          <p:cNvSpPr>
            <a:spLocks noGrp="1"/>
          </p:cNvSpPr>
          <p:nvPr>
            <p:ph type="sldNum" sz="quarter" idx="11"/>
          </p:nvPr>
        </p:nvSpPr>
        <p:spPr/>
        <p:txBody>
          <a:bodyPr/>
          <a:lstStyle>
            <a:lvl1pPr>
              <a:defRPr/>
            </a:lvl1pPr>
          </a:lstStyle>
          <a:p>
            <a:fld id="{3C400386-C7D6-4495-ACB9-E4C82F064851}" type="slidenum">
              <a:rPr lang="ko-KR" altLang="en-US"/>
              <a:pPr/>
              <a:t>‹#›</a:t>
            </a:fld>
            <a:endParaRPr lang="en-US" altLang="ko-KR"/>
          </a:p>
        </p:txBody>
      </p:sp>
      <p:sp>
        <p:nvSpPr>
          <p:cNvPr id="5" name="Footer Placeholder 9">
            <a:extLst>
              <a:ext uri="{FF2B5EF4-FFF2-40B4-BE49-F238E27FC236}">
                <a16:creationId xmlns:a16="http://schemas.microsoft.com/office/drawing/2014/main" id="{8EB5F68C-ED5F-CF2F-8DEE-4586D7CB1C5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4261076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681FF0-C7E0-C8F0-01AD-054DE013234C}"/>
              </a:ext>
            </a:extLst>
          </p:cNvPr>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Rectangle 4">
            <a:extLst>
              <a:ext uri="{FF2B5EF4-FFF2-40B4-BE49-F238E27FC236}">
                <a16:creationId xmlns:a16="http://schemas.microsoft.com/office/drawing/2014/main" id="{7B400EF3-7195-A770-B662-22E5A44B8EED}"/>
              </a:ext>
            </a:extLst>
          </p:cNvPr>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Rectangle 5">
            <a:extLst>
              <a:ext uri="{FF2B5EF4-FFF2-40B4-BE49-F238E27FC236}">
                <a16:creationId xmlns:a16="http://schemas.microsoft.com/office/drawing/2014/main" id="{F0F905E5-18EA-575A-A02E-C6ACD93BD9BD}"/>
              </a:ext>
            </a:extLst>
          </p:cNvPr>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Rectangle 6">
            <a:extLst>
              <a:ext uri="{FF2B5EF4-FFF2-40B4-BE49-F238E27FC236}">
                <a16:creationId xmlns:a16="http://schemas.microsoft.com/office/drawing/2014/main" id="{F408D1AA-4ED3-E38F-16E8-B304420C2400}"/>
              </a:ext>
            </a:extLst>
          </p:cNvPr>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Straight Connector 7">
            <a:extLst>
              <a:ext uri="{FF2B5EF4-FFF2-40B4-BE49-F238E27FC236}">
                <a16:creationId xmlns:a16="http://schemas.microsoft.com/office/drawing/2014/main" id="{A1296A21-6119-0979-472A-37F68AA0F065}"/>
              </a:ext>
            </a:extLst>
          </p:cNvPr>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9" name="Straight Connector 8">
            <a:extLst>
              <a:ext uri="{FF2B5EF4-FFF2-40B4-BE49-F238E27FC236}">
                <a16:creationId xmlns:a16="http://schemas.microsoft.com/office/drawing/2014/main" id="{B6A43F4D-6B94-0530-783A-A51D684BD0F7}"/>
              </a:ext>
            </a:extLst>
          </p:cNvPr>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 name="Straight Connector 9">
            <a:extLst>
              <a:ext uri="{FF2B5EF4-FFF2-40B4-BE49-F238E27FC236}">
                <a16:creationId xmlns:a16="http://schemas.microsoft.com/office/drawing/2014/main" id="{AA2102E5-BF3D-5E2E-0DDC-D597985CB96B}"/>
              </a:ext>
            </a:extLst>
          </p:cNvPr>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1" name="Straight Connector 10">
            <a:extLst>
              <a:ext uri="{FF2B5EF4-FFF2-40B4-BE49-F238E27FC236}">
                <a16:creationId xmlns:a16="http://schemas.microsoft.com/office/drawing/2014/main" id="{887D4D66-D9DC-2E30-7A76-6BB5289BC656}"/>
              </a:ext>
            </a:extLst>
          </p:cNvPr>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2" name="Straight Connector 11">
            <a:extLst>
              <a:ext uri="{FF2B5EF4-FFF2-40B4-BE49-F238E27FC236}">
                <a16:creationId xmlns:a16="http://schemas.microsoft.com/office/drawing/2014/main" id="{E38C9E80-FCC1-200D-3EE5-9D26801A9D69}"/>
              </a:ext>
            </a:extLst>
          </p:cNvPr>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3" name="Rectangle 12">
            <a:extLst>
              <a:ext uri="{FF2B5EF4-FFF2-40B4-BE49-F238E27FC236}">
                <a16:creationId xmlns:a16="http://schemas.microsoft.com/office/drawing/2014/main" id="{60489C2E-CF5C-5BBE-CBB6-E0462664AF54}"/>
              </a:ext>
            </a:extLst>
          </p:cNvPr>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4" name="Oval 13">
            <a:extLst>
              <a:ext uri="{FF2B5EF4-FFF2-40B4-BE49-F238E27FC236}">
                <a16:creationId xmlns:a16="http://schemas.microsoft.com/office/drawing/2014/main" id="{2970BA4E-0CD4-A0A6-7066-632E00D8FA2C}"/>
              </a:ext>
            </a:extLst>
          </p:cNvPr>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5" name="Oval 14">
            <a:extLst>
              <a:ext uri="{FF2B5EF4-FFF2-40B4-BE49-F238E27FC236}">
                <a16:creationId xmlns:a16="http://schemas.microsoft.com/office/drawing/2014/main" id="{8D6CFF94-F316-2401-C7A5-1887C15ACA2F}"/>
              </a:ext>
            </a:extLst>
          </p:cNvPr>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6" name="Oval 15">
            <a:extLst>
              <a:ext uri="{FF2B5EF4-FFF2-40B4-BE49-F238E27FC236}">
                <a16:creationId xmlns:a16="http://schemas.microsoft.com/office/drawing/2014/main" id="{D5230C8E-390B-0529-0568-A90C4BC7AB6D}"/>
              </a:ext>
            </a:extLst>
          </p:cNvPr>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7" name="Oval 16">
            <a:extLst>
              <a:ext uri="{FF2B5EF4-FFF2-40B4-BE49-F238E27FC236}">
                <a16:creationId xmlns:a16="http://schemas.microsoft.com/office/drawing/2014/main" id="{2EF82921-8A67-F041-29DC-BDA249B42692}"/>
              </a:ext>
            </a:extLst>
          </p:cNvPr>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8" name="Oval 17">
            <a:extLst>
              <a:ext uri="{FF2B5EF4-FFF2-40B4-BE49-F238E27FC236}">
                <a16:creationId xmlns:a16="http://schemas.microsoft.com/office/drawing/2014/main" id="{67243749-DEC2-FD6A-A3EF-DAC28653B43F}"/>
              </a:ext>
            </a:extLst>
          </p:cNvPr>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9" name="Straight Connector 18">
            <a:extLst>
              <a:ext uri="{FF2B5EF4-FFF2-40B4-BE49-F238E27FC236}">
                <a16:creationId xmlns:a16="http://schemas.microsoft.com/office/drawing/2014/main" id="{DCF0DD8A-35D0-C47E-78B3-1C756DB8B465}"/>
              </a:ext>
            </a:extLst>
          </p:cNvPr>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a:t>Click to edit Master title style</a:t>
            </a:r>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0" name="Date Placeholder 3">
            <a:extLst>
              <a:ext uri="{FF2B5EF4-FFF2-40B4-BE49-F238E27FC236}">
                <a16:creationId xmlns:a16="http://schemas.microsoft.com/office/drawing/2014/main" id="{A21EB995-C1AD-2F2D-3927-29EE8DAC8556}"/>
              </a:ext>
            </a:extLst>
          </p:cNvPr>
          <p:cNvSpPr>
            <a:spLocks noGrp="1"/>
          </p:cNvSpPr>
          <p:nvPr>
            <p:ph type="dt" sz="half" idx="10"/>
          </p:nvPr>
        </p:nvSpPr>
        <p:spPr bwMode="auto">
          <a:xfrm rot="5400000">
            <a:off x="7762875" y="1169988"/>
            <a:ext cx="2286000" cy="381000"/>
          </a:xfrm>
        </p:spPr>
        <p:txBody>
          <a:bodyPr/>
          <a:lstStyle>
            <a:lvl1pPr>
              <a:defRPr/>
            </a:lvl1pPr>
          </a:lstStyle>
          <a:p>
            <a:pPr>
              <a:defRPr/>
            </a:pPr>
            <a:endParaRPr lang="en-US" altLang="ko-KR"/>
          </a:p>
        </p:txBody>
      </p:sp>
      <p:sp>
        <p:nvSpPr>
          <p:cNvPr id="21" name="Footer Placeholder 4">
            <a:extLst>
              <a:ext uri="{FF2B5EF4-FFF2-40B4-BE49-F238E27FC236}">
                <a16:creationId xmlns:a16="http://schemas.microsoft.com/office/drawing/2014/main" id="{51F80141-8E23-70B0-2FA0-4690081D3F85}"/>
              </a:ext>
            </a:extLst>
          </p:cNvPr>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ltLang="ko-KR"/>
          </a:p>
        </p:txBody>
      </p:sp>
      <p:sp>
        <p:nvSpPr>
          <p:cNvPr id="22" name="Slide Number Placeholder 5">
            <a:extLst>
              <a:ext uri="{FF2B5EF4-FFF2-40B4-BE49-F238E27FC236}">
                <a16:creationId xmlns:a16="http://schemas.microsoft.com/office/drawing/2014/main" id="{1B843ADA-FDC2-AD04-4043-1B6253B84B4F}"/>
              </a:ext>
            </a:extLst>
          </p:cNvPr>
          <p:cNvSpPr>
            <a:spLocks noGrp="1"/>
          </p:cNvSpPr>
          <p:nvPr>
            <p:ph type="sldNum" sz="quarter" idx="12"/>
          </p:nvPr>
        </p:nvSpPr>
        <p:spPr bwMode="auto">
          <a:xfrm>
            <a:off x="1339850" y="4929188"/>
            <a:ext cx="609600" cy="517525"/>
          </a:xfrm>
        </p:spPr>
        <p:txBody>
          <a:bodyPr/>
          <a:lstStyle>
            <a:lvl1pPr>
              <a:defRPr/>
            </a:lvl1pPr>
          </a:lstStyle>
          <a:p>
            <a:fld id="{21DABF6F-C0A5-429C-B241-388BD8B7DAD8}" type="slidenum">
              <a:rPr lang="ko-KR" altLang="en-US"/>
              <a:pPr/>
              <a:t>‹#›</a:t>
            </a:fld>
            <a:endParaRPr lang="en-US" altLang="ko-KR"/>
          </a:p>
        </p:txBody>
      </p:sp>
    </p:spTree>
    <p:extLst>
      <p:ext uri="{BB962C8B-B14F-4D97-AF65-F5344CB8AC3E}">
        <p14:creationId xmlns:p14="http://schemas.microsoft.com/office/powerpoint/2010/main" val="20984032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457200"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270248" y="1600200"/>
            <a:ext cx="3657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AF427A61-0A39-7AD6-D33E-9CEAC607D269}"/>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321478FE-4DDE-1A62-AA0F-64AF3657C7E4}"/>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C1AB4E4A-9D8B-500A-893C-E12051336183}"/>
              </a:ext>
            </a:extLst>
          </p:cNvPr>
          <p:cNvSpPr>
            <a:spLocks noGrp="1"/>
          </p:cNvSpPr>
          <p:nvPr>
            <p:ph type="sldNum" sz="quarter" idx="12"/>
          </p:nvPr>
        </p:nvSpPr>
        <p:spPr/>
        <p:txBody>
          <a:bodyPr/>
          <a:lstStyle>
            <a:lvl1pPr>
              <a:defRPr/>
            </a:lvl1pPr>
          </a:lstStyle>
          <a:p>
            <a:fld id="{4367C971-EB29-4B13-BB44-C572007AE59E}" type="slidenum">
              <a:rPr lang="ko-KR" altLang="en-US"/>
              <a:pPr/>
              <a:t>‹#›</a:t>
            </a:fld>
            <a:endParaRPr lang="en-US" altLang="ko-KR"/>
          </a:p>
        </p:txBody>
      </p:sp>
    </p:spTree>
    <p:extLst>
      <p:ext uri="{BB962C8B-B14F-4D97-AF65-F5344CB8AC3E}">
        <p14:creationId xmlns:p14="http://schemas.microsoft.com/office/powerpoint/2010/main" val="354471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457200"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371975" y="2362200"/>
            <a:ext cx="3657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a:t>Click to edit Master text styles</a:t>
            </a:r>
          </a:p>
        </p:txBody>
      </p:sp>
      <p:sp>
        <p:nvSpPr>
          <p:cNvPr id="3" name="Date Placeholder 13">
            <a:extLst>
              <a:ext uri="{FF2B5EF4-FFF2-40B4-BE49-F238E27FC236}">
                <a16:creationId xmlns:a16="http://schemas.microsoft.com/office/drawing/2014/main" id="{D6389ACA-5A2A-4709-D7CA-AFF0572A7784}"/>
              </a:ext>
            </a:extLst>
          </p:cNvPr>
          <p:cNvSpPr>
            <a:spLocks noGrp="1"/>
          </p:cNvSpPr>
          <p:nvPr>
            <p:ph type="dt" sz="half" idx="10"/>
          </p:nvPr>
        </p:nvSpPr>
        <p:spPr/>
        <p:txBody>
          <a:bodyPr/>
          <a:lstStyle>
            <a:lvl1pPr>
              <a:defRPr/>
            </a:lvl1pPr>
          </a:lstStyle>
          <a:p>
            <a:pPr>
              <a:defRPr/>
            </a:pPr>
            <a:endParaRPr lang="en-US" altLang="ko-KR"/>
          </a:p>
        </p:txBody>
      </p:sp>
      <p:sp>
        <p:nvSpPr>
          <p:cNvPr id="4" name="Footer Placeholder 2">
            <a:extLst>
              <a:ext uri="{FF2B5EF4-FFF2-40B4-BE49-F238E27FC236}">
                <a16:creationId xmlns:a16="http://schemas.microsoft.com/office/drawing/2014/main" id="{8E4F00C8-25D5-2FC5-D273-C9D0BB7EB045}"/>
              </a:ext>
            </a:extLst>
          </p:cNvPr>
          <p:cNvSpPr>
            <a:spLocks noGrp="1"/>
          </p:cNvSpPr>
          <p:nvPr>
            <p:ph type="ftr" sz="quarter" idx="11"/>
          </p:nvPr>
        </p:nvSpPr>
        <p:spPr/>
        <p:txBody>
          <a:bodyPr/>
          <a:lstStyle>
            <a:lvl1pPr>
              <a:defRPr/>
            </a:lvl1pPr>
          </a:lstStyle>
          <a:p>
            <a:pPr>
              <a:defRPr/>
            </a:pPr>
            <a:endParaRPr lang="en-US" altLang="ko-KR"/>
          </a:p>
        </p:txBody>
      </p:sp>
      <p:sp>
        <p:nvSpPr>
          <p:cNvPr id="5" name="Slide Number Placeholder 22">
            <a:extLst>
              <a:ext uri="{FF2B5EF4-FFF2-40B4-BE49-F238E27FC236}">
                <a16:creationId xmlns:a16="http://schemas.microsoft.com/office/drawing/2014/main" id="{7F6BC33B-BB34-183D-6B46-861394BD7B7C}"/>
              </a:ext>
            </a:extLst>
          </p:cNvPr>
          <p:cNvSpPr>
            <a:spLocks noGrp="1"/>
          </p:cNvSpPr>
          <p:nvPr>
            <p:ph type="sldNum" sz="quarter" idx="12"/>
          </p:nvPr>
        </p:nvSpPr>
        <p:spPr/>
        <p:txBody>
          <a:bodyPr/>
          <a:lstStyle>
            <a:lvl1pPr>
              <a:defRPr/>
            </a:lvl1pPr>
          </a:lstStyle>
          <a:p>
            <a:fld id="{64163E23-0446-4684-A826-ED03A061226D}" type="slidenum">
              <a:rPr lang="ko-KR" altLang="en-US"/>
              <a:pPr/>
              <a:t>‹#›</a:t>
            </a:fld>
            <a:endParaRPr lang="en-US" altLang="ko-KR"/>
          </a:p>
        </p:txBody>
      </p:sp>
    </p:spTree>
    <p:extLst>
      <p:ext uri="{BB962C8B-B14F-4D97-AF65-F5344CB8AC3E}">
        <p14:creationId xmlns:p14="http://schemas.microsoft.com/office/powerpoint/2010/main" val="4249805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5">
            <a:extLst>
              <a:ext uri="{FF2B5EF4-FFF2-40B4-BE49-F238E27FC236}">
                <a16:creationId xmlns:a16="http://schemas.microsoft.com/office/drawing/2014/main" id="{9383DF24-24ED-4CA0-41FB-25FBE8B13618}"/>
              </a:ext>
            </a:extLst>
          </p:cNvPr>
          <p:cNvSpPr>
            <a:spLocks noGrp="1"/>
          </p:cNvSpPr>
          <p:nvPr>
            <p:ph type="dt" sz="half" idx="10"/>
          </p:nvPr>
        </p:nvSpPr>
        <p:spPr/>
        <p:txBody>
          <a:bodyPr rtlCol="0"/>
          <a:lstStyle>
            <a:lvl1pPr>
              <a:defRPr/>
            </a:lvl1pPr>
          </a:lstStyle>
          <a:p>
            <a:pPr>
              <a:defRPr/>
            </a:pPr>
            <a:endParaRPr lang="en-US" altLang="ko-KR"/>
          </a:p>
        </p:txBody>
      </p:sp>
      <p:sp>
        <p:nvSpPr>
          <p:cNvPr id="4" name="Slide Number Placeholder 6">
            <a:extLst>
              <a:ext uri="{FF2B5EF4-FFF2-40B4-BE49-F238E27FC236}">
                <a16:creationId xmlns:a16="http://schemas.microsoft.com/office/drawing/2014/main" id="{7B3DBDE2-F6AD-B3EC-C069-662D791535AC}"/>
              </a:ext>
            </a:extLst>
          </p:cNvPr>
          <p:cNvSpPr>
            <a:spLocks noGrp="1"/>
          </p:cNvSpPr>
          <p:nvPr>
            <p:ph type="sldNum" sz="quarter" idx="11"/>
          </p:nvPr>
        </p:nvSpPr>
        <p:spPr/>
        <p:txBody>
          <a:bodyPr/>
          <a:lstStyle>
            <a:lvl1pPr>
              <a:defRPr/>
            </a:lvl1pPr>
          </a:lstStyle>
          <a:p>
            <a:fld id="{0D4797D7-A9CB-4E5F-9CF3-C5817935387D}" type="slidenum">
              <a:rPr lang="ko-KR" altLang="en-US"/>
              <a:pPr/>
              <a:t>‹#›</a:t>
            </a:fld>
            <a:endParaRPr lang="en-US" altLang="ko-KR"/>
          </a:p>
        </p:txBody>
      </p:sp>
      <p:sp>
        <p:nvSpPr>
          <p:cNvPr id="5" name="Footer Placeholder 7">
            <a:extLst>
              <a:ext uri="{FF2B5EF4-FFF2-40B4-BE49-F238E27FC236}">
                <a16:creationId xmlns:a16="http://schemas.microsoft.com/office/drawing/2014/main" id="{DD710623-D891-3AD4-0F57-C3EB296DBBEA}"/>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196216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BEEE2599-DCCF-0169-A333-B5B0F0C9346E}"/>
              </a:ext>
            </a:extLst>
          </p:cNvPr>
          <p:cNvSpPr>
            <a:spLocks noGrp="1"/>
          </p:cNvSpPr>
          <p:nvPr>
            <p:ph type="dt" sz="half" idx="10"/>
          </p:nvPr>
        </p:nvSpPr>
        <p:spPr/>
        <p:txBody>
          <a:bodyPr/>
          <a:lstStyle>
            <a:lvl1pPr>
              <a:defRPr/>
            </a:lvl1pPr>
          </a:lstStyle>
          <a:p>
            <a:pPr>
              <a:defRPr/>
            </a:pPr>
            <a:endParaRPr lang="en-US" altLang="ko-KR"/>
          </a:p>
        </p:txBody>
      </p:sp>
      <p:sp>
        <p:nvSpPr>
          <p:cNvPr id="3" name="Footer Placeholder 2">
            <a:extLst>
              <a:ext uri="{FF2B5EF4-FFF2-40B4-BE49-F238E27FC236}">
                <a16:creationId xmlns:a16="http://schemas.microsoft.com/office/drawing/2014/main" id="{2C6CC5A2-970D-909B-3BA5-D0E93D54E03E}"/>
              </a:ext>
            </a:extLst>
          </p:cNvPr>
          <p:cNvSpPr>
            <a:spLocks noGrp="1"/>
          </p:cNvSpPr>
          <p:nvPr>
            <p:ph type="ftr" sz="quarter" idx="11"/>
          </p:nvPr>
        </p:nvSpPr>
        <p:spPr/>
        <p:txBody>
          <a:bodyPr/>
          <a:lstStyle>
            <a:lvl1pPr>
              <a:defRPr/>
            </a:lvl1pPr>
          </a:lstStyle>
          <a:p>
            <a:pPr>
              <a:defRPr/>
            </a:pPr>
            <a:endParaRPr lang="en-US" altLang="ko-KR"/>
          </a:p>
        </p:txBody>
      </p:sp>
      <p:sp>
        <p:nvSpPr>
          <p:cNvPr id="4" name="Slide Number Placeholder 22">
            <a:extLst>
              <a:ext uri="{FF2B5EF4-FFF2-40B4-BE49-F238E27FC236}">
                <a16:creationId xmlns:a16="http://schemas.microsoft.com/office/drawing/2014/main" id="{EC15B465-5DCD-E698-C2FC-5EBFB18A016A}"/>
              </a:ext>
            </a:extLst>
          </p:cNvPr>
          <p:cNvSpPr>
            <a:spLocks noGrp="1"/>
          </p:cNvSpPr>
          <p:nvPr>
            <p:ph type="sldNum" sz="quarter" idx="12"/>
          </p:nvPr>
        </p:nvSpPr>
        <p:spPr/>
        <p:txBody>
          <a:bodyPr/>
          <a:lstStyle>
            <a:lvl1pPr>
              <a:defRPr/>
            </a:lvl1pPr>
          </a:lstStyle>
          <a:p>
            <a:fld id="{4C53EE25-6449-4D57-84CC-17273B064025}" type="slidenum">
              <a:rPr lang="ko-KR" altLang="en-US"/>
              <a:pPr/>
              <a:t>‹#›</a:t>
            </a:fld>
            <a:endParaRPr lang="en-US" altLang="ko-KR"/>
          </a:p>
        </p:txBody>
      </p:sp>
    </p:spTree>
    <p:extLst>
      <p:ext uri="{BB962C8B-B14F-4D97-AF65-F5344CB8AC3E}">
        <p14:creationId xmlns:p14="http://schemas.microsoft.com/office/powerpoint/2010/main" val="74843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Straight Connector 3">
            <a:extLst>
              <a:ext uri="{FF2B5EF4-FFF2-40B4-BE49-F238E27FC236}">
                <a16:creationId xmlns:a16="http://schemas.microsoft.com/office/drawing/2014/main" id="{58019091-4ECC-8812-1E04-9B8AF2D9BF4F}"/>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5" name="Straight Connector 4">
            <a:extLst>
              <a:ext uri="{FF2B5EF4-FFF2-40B4-BE49-F238E27FC236}">
                <a16:creationId xmlns:a16="http://schemas.microsoft.com/office/drawing/2014/main" id="{2F084B73-1F26-D681-F8A5-C79ED1F4461F}"/>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6" name="Straight Connector 16">
            <a:extLst>
              <a:ext uri="{FF2B5EF4-FFF2-40B4-BE49-F238E27FC236}">
                <a16:creationId xmlns:a16="http://schemas.microsoft.com/office/drawing/2014/main" id="{9D761E61-AB62-230E-E69E-686F2489BF09}"/>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Straight Connector 17">
            <a:extLst>
              <a:ext uri="{FF2B5EF4-FFF2-40B4-BE49-F238E27FC236}">
                <a16:creationId xmlns:a16="http://schemas.microsoft.com/office/drawing/2014/main" id="{B62A21F9-5E23-4481-27AD-DB30D31D33F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18872A71-038B-C40D-B019-D4094F40AB09}"/>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9">
            <a:extLst>
              <a:ext uri="{FF2B5EF4-FFF2-40B4-BE49-F238E27FC236}">
                <a16:creationId xmlns:a16="http://schemas.microsoft.com/office/drawing/2014/main" id="{830987D1-97A7-AF73-A09D-AFC96BA0BE2E}"/>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Oval 9">
            <a:extLst>
              <a:ext uri="{FF2B5EF4-FFF2-40B4-BE49-F238E27FC236}">
                <a16:creationId xmlns:a16="http://schemas.microsoft.com/office/drawing/2014/main" id="{E8D430F9-D720-9167-E2C1-908153B11E59}"/>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 name="Title 1"/>
          <p:cNvSpPr>
            <a:spLocks noGrp="1"/>
          </p:cNvSpPr>
          <p:nvPr>
            <p:ph type="title"/>
          </p:nvPr>
        </p:nvSpPr>
        <p:spPr>
          <a:xfrm rot="5400000">
            <a:off x="3371851" y="3200400"/>
            <a:ext cx="6309360" cy="457200"/>
          </a:xfrm>
        </p:spPr>
        <p:txBody>
          <a:bodyPr/>
          <a:lstStyle>
            <a:lvl1pPr algn="l">
              <a:buNone/>
              <a:defRPr sz="2000" b="1" cap="small" baseline="0"/>
            </a:lvl1pPr>
          </a:lstStyle>
          <a:p>
            <a:r>
              <a:rPr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20">
            <a:extLst>
              <a:ext uri="{FF2B5EF4-FFF2-40B4-BE49-F238E27FC236}">
                <a16:creationId xmlns:a16="http://schemas.microsoft.com/office/drawing/2014/main" id="{75107642-660F-6374-A05A-DB749F269815}"/>
              </a:ext>
            </a:extLst>
          </p:cNvPr>
          <p:cNvSpPr>
            <a:spLocks noGrp="1"/>
          </p:cNvSpPr>
          <p:nvPr>
            <p:ph type="dt" sz="half" idx="10"/>
          </p:nvPr>
        </p:nvSpPr>
        <p:spPr/>
        <p:txBody>
          <a:bodyPr rtlCol="0"/>
          <a:lstStyle>
            <a:lvl1pPr>
              <a:defRPr/>
            </a:lvl1pPr>
          </a:lstStyle>
          <a:p>
            <a:pPr>
              <a:defRPr/>
            </a:pPr>
            <a:endParaRPr lang="en-US" altLang="ko-KR"/>
          </a:p>
        </p:txBody>
      </p:sp>
      <p:sp>
        <p:nvSpPr>
          <p:cNvPr id="12" name="Slide Number Placeholder 21">
            <a:extLst>
              <a:ext uri="{FF2B5EF4-FFF2-40B4-BE49-F238E27FC236}">
                <a16:creationId xmlns:a16="http://schemas.microsoft.com/office/drawing/2014/main" id="{95DF5020-D7C2-79CB-C9D3-9FBEE9B8694C}"/>
              </a:ext>
            </a:extLst>
          </p:cNvPr>
          <p:cNvSpPr>
            <a:spLocks noGrp="1"/>
          </p:cNvSpPr>
          <p:nvPr>
            <p:ph type="sldNum" sz="quarter" idx="11"/>
          </p:nvPr>
        </p:nvSpPr>
        <p:spPr/>
        <p:txBody>
          <a:bodyPr/>
          <a:lstStyle>
            <a:lvl1pPr>
              <a:defRPr/>
            </a:lvl1pPr>
          </a:lstStyle>
          <a:p>
            <a:fld id="{ABEF96ED-E791-4210-BA77-70AF334F19DE}" type="slidenum">
              <a:rPr lang="ko-KR" altLang="en-US"/>
              <a:pPr/>
              <a:t>‹#›</a:t>
            </a:fld>
            <a:endParaRPr lang="en-US" altLang="ko-KR"/>
          </a:p>
        </p:txBody>
      </p:sp>
      <p:sp>
        <p:nvSpPr>
          <p:cNvPr id="13" name="Footer Placeholder 22">
            <a:extLst>
              <a:ext uri="{FF2B5EF4-FFF2-40B4-BE49-F238E27FC236}">
                <a16:creationId xmlns:a16="http://schemas.microsoft.com/office/drawing/2014/main" id="{D8A8F4C0-D39F-EB7B-422D-39B2D156FB36}"/>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61853774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70A991A1-653C-32BF-C8C8-EB96EE7320C2}"/>
              </a:ext>
            </a:extLst>
          </p:cNvPr>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6" name="Oval 5">
            <a:extLst>
              <a:ext uri="{FF2B5EF4-FFF2-40B4-BE49-F238E27FC236}">
                <a16:creationId xmlns:a16="http://schemas.microsoft.com/office/drawing/2014/main" id="{49D8C4E4-6580-9E6F-D226-6D3A1B64A6CF}"/>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7" name="Straight Connector 16">
            <a:extLst>
              <a:ext uri="{FF2B5EF4-FFF2-40B4-BE49-F238E27FC236}">
                <a16:creationId xmlns:a16="http://schemas.microsoft.com/office/drawing/2014/main" id="{06F0B29B-FA9B-63B6-7232-CDAE61784910}"/>
              </a:ext>
            </a:extLst>
          </p:cNvPr>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a:extLst>
              <a:ext uri="{FF2B5EF4-FFF2-40B4-BE49-F238E27FC236}">
                <a16:creationId xmlns:a16="http://schemas.microsoft.com/office/drawing/2014/main" id="{54A8CB80-55F8-F654-8712-570BD9A5DFCC}"/>
              </a:ext>
            </a:extLst>
          </p:cNvPr>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Straight Connector 18">
            <a:extLst>
              <a:ext uri="{FF2B5EF4-FFF2-40B4-BE49-F238E27FC236}">
                <a16:creationId xmlns:a16="http://schemas.microsoft.com/office/drawing/2014/main" id="{2F176879-4A04-9AE7-1838-0D33505BF8A3}"/>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a:extLst>
              <a:ext uri="{FF2B5EF4-FFF2-40B4-BE49-F238E27FC236}">
                <a16:creationId xmlns:a16="http://schemas.microsoft.com/office/drawing/2014/main" id="{D4AF636D-8251-5E59-4C65-0CAB31879F8D}"/>
              </a:ext>
            </a:extLst>
          </p:cNvPr>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11" name="Straight Connector 20">
            <a:extLst>
              <a:ext uri="{FF2B5EF4-FFF2-40B4-BE49-F238E27FC236}">
                <a16:creationId xmlns:a16="http://schemas.microsoft.com/office/drawing/2014/main" id="{5E717D4A-2414-0D21-B85B-BA764F2F55D8}"/>
              </a:ext>
            </a:extLst>
          </p:cNvPr>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5799"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a:t>Click to edit Master text styles</a:t>
            </a:r>
          </a:p>
        </p:txBody>
      </p:sp>
      <p:sp>
        <p:nvSpPr>
          <p:cNvPr id="12" name="Date Placeholder 16">
            <a:extLst>
              <a:ext uri="{FF2B5EF4-FFF2-40B4-BE49-F238E27FC236}">
                <a16:creationId xmlns:a16="http://schemas.microsoft.com/office/drawing/2014/main" id="{1DC05B0D-F9B3-D0FC-3C3E-A39FDCE320AD}"/>
              </a:ext>
            </a:extLst>
          </p:cNvPr>
          <p:cNvSpPr>
            <a:spLocks noGrp="1"/>
          </p:cNvSpPr>
          <p:nvPr>
            <p:ph type="dt" sz="half" idx="10"/>
          </p:nvPr>
        </p:nvSpPr>
        <p:spPr/>
        <p:txBody>
          <a:bodyPr rtlCol="0"/>
          <a:lstStyle>
            <a:lvl1pPr>
              <a:defRPr/>
            </a:lvl1pPr>
          </a:lstStyle>
          <a:p>
            <a:pPr>
              <a:defRPr/>
            </a:pPr>
            <a:endParaRPr lang="en-US" altLang="ko-KR"/>
          </a:p>
        </p:txBody>
      </p:sp>
      <p:sp>
        <p:nvSpPr>
          <p:cNvPr id="13" name="Slide Number Placeholder 17">
            <a:extLst>
              <a:ext uri="{FF2B5EF4-FFF2-40B4-BE49-F238E27FC236}">
                <a16:creationId xmlns:a16="http://schemas.microsoft.com/office/drawing/2014/main" id="{8E70F4B8-3B9F-5908-2131-BC5E550DC170}"/>
              </a:ext>
            </a:extLst>
          </p:cNvPr>
          <p:cNvSpPr>
            <a:spLocks noGrp="1"/>
          </p:cNvSpPr>
          <p:nvPr>
            <p:ph type="sldNum" sz="quarter" idx="11"/>
          </p:nvPr>
        </p:nvSpPr>
        <p:spPr/>
        <p:txBody>
          <a:bodyPr/>
          <a:lstStyle>
            <a:lvl1pPr>
              <a:defRPr/>
            </a:lvl1pPr>
          </a:lstStyle>
          <a:p>
            <a:fld id="{AAD2311D-6D6F-43C6-965E-D4EF58C78A88}" type="slidenum">
              <a:rPr lang="ko-KR" altLang="en-US"/>
              <a:pPr/>
              <a:t>‹#›</a:t>
            </a:fld>
            <a:endParaRPr lang="en-US" altLang="ko-KR"/>
          </a:p>
        </p:txBody>
      </p:sp>
      <p:sp>
        <p:nvSpPr>
          <p:cNvPr id="14" name="Footer Placeholder 20">
            <a:extLst>
              <a:ext uri="{FF2B5EF4-FFF2-40B4-BE49-F238E27FC236}">
                <a16:creationId xmlns:a16="http://schemas.microsoft.com/office/drawing/2014/main" id="{CCE94759-AD16-055F-70C5-99FF1BAB9438}"/>
              </a:ext>
            </a:extLst>
          </p:cNvPr>
          <p:cNvSpPr>
            <a:spLocks noGrp="1"/>
          </p:cNvSpPr>
          <p:nvPr>
            <p:ph type="ftr" sz="quarter" idx="12"/>
          </p:nvPr>
        </p:nvSpPr>
        <p:spPr/>
        <p:txBody>
          <a:bodyPr rtlCol="0"/>
          <a:lstStyle>
            <a:lvl1pPr>
              <a:defRPr/>
            </a:lvl1pPr>
          </a:lstStyle>
          <a:p>
            <a:pPr>
              <a:defRPr/>
            </a:pPr>
            <a:endParaRPr lang="en-US" altLang="ko-KR"/>
          </a:p>
        </p:txBody>
      </p:sp>
    </p:spTree>
    <p:extLst>
      <p:ext uri="{BB962C8B-B14F-4D97-AF65-F5344CB8AC3E}">
        <p14:creationId xmlns:p14="http://schemas.microsoft.com/office/powerpoint/2010/main" val="925671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Straight Connector 15">
            <a:extLst>
              <a:ext uri="{FF2B5EF4-FFF2-40B4-BE49-F238E27FC236}">
                <a16:creationId xmlns:a16="http://schemas.microsoft.com/office/drawing/2014/main" id="{F47F63E5-06C1-A89B-04DF-A29DCAC515C5}"/>
              </a:ext>
            </a:extLst>
          </p:cNvPr>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eaLnBrk="1" latinLnBrk="1" hangingPunct="1">
              <a:defRPr/>
            </a:pPr>
            <a:endParaRPr kumimoji="0" lang="en-US" dirty="0">
              <a:ea typeface="굴림" panose="020B0600000101010101" pitchFamily="34" charset="-127"/>
            </a:endParaRPr>
          </a:p>
        </p:txBody>
      </p:sp>
      <p:sp>
        <p:nvSpPr>
          <p:cNvPr id="22" name="Title Placeholder 21">
            <a:extLst>
              <a:ext uri="{FF2B5EF4-FFF2-40B4-BE49-F238E27FC236}">
                <a16:creationId xmlns:a16="http://schemas.microsoft.com/office/drawing/2014/main" id="{9C5D5107-C181-AA41-6EB6-D9A6E54DDF28}"/>
              </a:ext>
            </a:extLst>
          </p:cNvPr>
          <p:cNvSpPr>
            <a:spLocks noGrp="1"/>
          </p:cNvSpPr>
          <p:nvPr>
            <p:ph type="title"/>
          </p:nvPr>
        </p:nvSpPr>
        <p:spPr>
          <a:xfrm>
            <a:off x="457200" y="274638"/>
            <a:ext cx="7467600" cy="1143000"/>
          </a:xfrm>
          <a:prstGeom prst="rect">
            <a:avLst/>
          </a:prstGeom>
        </p:spPr>
        <p:txBody>
          <a:bodyPr vert="horz" anchor="b">
            <a:normAutofit/>
          </a:bodyPr>
          <a:lstStyle/>
          <a:p>
            <a:r>
              <a:rPr lang="en-US"/>
              <a:t>Click to edit Master title style</a:t>
            </a:r>
          </a:p>
        </p:txBody>
      </p:sp>
      <p:sp>
        <p:nvSpPr>
          <p:cNvPr id="1028" name="Text Placeholder 12">
            <a:extLst>
              <a:ext uri="{FF2B5EF4-FFF2-40B4-BE49-F238E27FC236}">
                <a16:creationId xmlns:a16="http://schemas.microsoft.com/office/drawing/2014/main" id="{A05BC680-429D-84E5-97A6-26E529B55252}"/>
              </a:ext>
            </a:extLst>
          </p:cNvPr>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15F5845-6080-054B-E00B-E5F975986CD0}"/>
              </a:ext>
            </a:extLst>
          </p:cNvPr>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3" name="Footer Placeholder 2">
            <a:extLst>
              <a:ext uri="{FF2B5EF4-FFF2-40B4-BE49-F238E27FC236}">
                <a16:creationId xmlns:a16="http://schemas.microsoft.com/office/drawing/2014/main" id="{E7521528-D068-92DE-2913-E4CAD092B32B}"/>
              </a:ext>
            </a:extLst>
          </p:cNvPr>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ea typeface="굴림" panose="020B0600000101010101" pitchFamily="34" charset="-127"/>
              </a:defRPr>
            </a:lvl1pPr>
          </a:lstStyle>
          <a:p>
            <a:pPr>
              <a:defRPr/>
            </a:pPr>
            <a:endParaRPr lang="en-US" altLang="ko-KR"/>
          </a:p>
        </p:txBody>
      </p:sp>
      <p:sp>
        <p:nvSpPr>
          <p:cNvPr id="7" name="Straight Connector 6">
            <a:extLst>
              <a:ext uri="{FF2B5EF4-FFF2-40B4-BE49-F238E27FC236}">
                <a16:creationId xmlns:a16="http://schemas.microsoft.com/office/drawing/2014/main" id="{C4592342-7989-C654-7EE8-379562B51564}"/>
              </a:ext>
            </a:extLst>
          </p:cNvPr>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eaLnBrk="1" latinLnBrk="1" hangingPunct="1">
              <a:defRPr/>
            </a:pPr>
            <a:endParaRPr kumimoji="0" lang="en-US">
              <a:ea typeface="굴림" panose="020B0600000101010101" pitchFamily="34" charset="-127"/>
            </a:endParaRPr>
          </a:p>
        </p:txBody>
      </p:sp>
      <p:sp>
        <p:nvSpPr>
          <p:cNvPr id="1032" name="Straight Connector 8">
            <a:extLst>
              <a:ext uri="{FF2B5EF4-FFF2-40B4-BE49-F238E27FC236}">
                <a16:creationId xmlns:a16="http://schemas.microsoft.com/office/drawing/2014/main" id="{121A4FB7-2449-8886-6594-749CFEB2C557}"/>
              </a:ext>
            </a:extLst>
          </p:cNvPr>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a:extLst>
              <a:ext uri="{FF2B5EF4-FFF2-40B4-BE49-F238E27FC236}">
                <a16:creationId xmlns:a16="http://schemas.microsoft.com/office/drawing/2014/main" id="{00E1452A-ED4F-7028-6CC3-A8D07ED23D07}"/>
              </a:ext>
            </a:extLst>
          </p:cNvPr>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034" name="Straight Connector 10">
            <a:extLst>
              <a:ext uri="{FF2B5EF4-FFF2-40B4-BE49-F238E27FC236}">
                <a16:creationId xmlns:a16="http://schemas.microsoft.com/office/drawing/2014/main" id="{956F0D44-C56F-FF1E-DBF9-34F6CD6BAEF1}"/>
              </a:ext>
            </a:extLst>
          </p:cNvPr>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a:extLst>
              <a:ext uri="{FF2B5EF4-FFF2-40B4-BE49-F238E27FC236}">
                <a16:creationId xmlns:a16="http://schemas.microsoft.com/office/drawing/2014/main" id="{58BA45CF-E40D-23A5-C821-26A99490AA21}"/>
              </a:ext>
            </a:extLst>
          </p:cNvPr>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23" name="Slide Number Placeholder 22">
            <a:extLst>
              <a:ext uri="{FF2B5EF4-FFF2-40B4-BE49-F238E27FC236}">
                <a16:creationId xmlns:a16="http://schemas.microsoft.com/office/drawing/2014/main" id="{B0333049-53C0-E816-E757-3BA918092638}"/>
              </a:ext>
            </a:extLst>
          </p:cNvPr>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1400" b="1">
                <a:solidFill>
                  <a:srgbClr val="FFFFFF"/>
                </a:solidFill>
              </a:defRPr>
            </a:lvl1pPr>
          </a:lstStyle>
          <a:p>
            <a:fld id="{F7F8B545-CCBC-4059-9725-FECC2C82D886}" type="slidenum">
              <a:rPr lang="ko-KR" altLang="en-US"/>
              <a:pPr/>
              <a:t>‹#›</a:t>
            </a:fld>
            <a:endParaRPr lang="en-US" altLang="ko-KR"/>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27" r:id="rId4"/>
    <p:sldLayoutId id="2147483828" r:id="rId5"/>
    <p:sldLayoutId id="2147483835" r:id="rId6"/>
    <p:sldLayoutId id="2147483829" r:id="rId7"/>
    <p:sldLayoutId id="2147483836" r:id="rId8"/>
    <p:sldLayoutId id="2147483837" r:id="rId9"/>
    <p:sldLayoutId id="2147483830" r:id="rId10"/>
    <p:sldLayoutId id="2147483831"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just"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just"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just" rtl="0" eaLnBrk="0" fontAlgn="base" hangingPunct="0">
        <a:spcBef>
          <a:spcPct val="20000"/>
        </a:spcBef>
        <a:spcAft>
          <a:spcPct val="0"/>
        </a:spcAft>
        <a:buClr>
          <a:srgbClr val="E0752F"/>
        </a:buClr>
        <a:buSzPct val="60000"/>
        <a:buFont typeface="Wingdings" panose="05000000000000000000" pitchFamily="2" charset="2"/>
        <a:buChar char=""/>
        <a:defRPr sz="2400" kern="1200">
          <a:solidFill>
            <a:schemeClr val="tx1"/>
          </a:solidFill>
          <a:latin typeface="+mn-lt"/>
          <a:ea typeface="+mn-ea"/>
          <a:cs typeface="+mn-cs"/>
        </a:defRPr>
      </a:lvl3pPr>
      <a:lvl4pPr marL="1187450" indent="-182563" algn="just" rtl="0" eaLnBrk="0" fontAlgn="base" hangingPunct="0">
        <a:spcBef>
          <a:spcPct val="20000"/>
        </a:spcBef>
        <a:spcAft>
          <a:spcPct val="0"/>
        </a:spcAft>
        <a:buClr>
          <a:srgbClr val="FEC3AE"/>
        </a:buClr>
        <a:buSzPct val="60000"/>
        <a:buFont typeface="Wingdings" panose="05000000000000000000" pitchFamily="2" charset="2"/>
        <a:buChar char=""/>
        <a:defRPr sz="2000" kern="1200">
          <a:solidFill>
            <a:schemeClr val="tx1"/>
          </a:solidFill>
          <a:latin typeface="+mn-lt"/>
          <a:ea typeface="+mn-ea"/>
          <a:cs typeface="+mn-cs"/>
        </a:defRPr>
      </a:lvl4pPr>
      <a:lvl5pPr marL="1462088" indent="-182563" algn="just"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intersim.or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30909C0-CEFD-1597-DB02-FF8FB3E59927}"/>
              </a:ext>
            </a:extLst>
          </p:cNvPr>
          <p:cNvSpPr>
            <a:spLocks noChangeArrowheads="1"/>
          </p:cNvSpPr>
          <p:nvPr/>
        </p:nvSpPr>
        <p:spPr bwMode="auto">
          <a:xfrm>
            <a:off x="3505200" y="1676400"/>
            <a:ext cx="3810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0"/>
              </a:spcBef>
              <a:buClrTx/>
              <a:buSzTx/>
              <a:buFontTx/>
              <a:buNone/>
            </a:pPr>
            <a:r>
              <a:rPr lang="en-US" altLang="ko-KR" sz="3200">
                <a:solidFill>
                  <a:schemeClr val="tx2"/>
                </a:solidFill>
                <a:latin typeface="굴림" panose="020B0503020000020004" pitchFamily="34" charset="-127"/>
              </a:rPr>
              <a:t>DISCRETE-EVENT </a:t>
            </a:r>
            <a:br>
              <a:rPr lang="en-US" altLang="ko-KR" sz="3200">
                <a:solidFill>
                  <a:schemeClr val="tx2"/>
                </a:solidFill>
                <a:latin typeface="굴림" panose="020B0503020000020004" pitchFamily="34" charset="-127"/>
              </a:rPr>
            </a:br>
            <a:r>
              <a:rPr lang="en-US" altLang="ko-KR" sz="3200">
                <a:solidFill>
                  <a:schemeClr val="tx2"/>
                </a:solidFill>
                <a:latin typeface="굴림" panose="020B0503020000020004" pitchFamily="34" charset="-127"/>
              </a:rPr>
              <a:t>SYSTEM </a:t>
            </a:r>
            <a:br>
              <a:rPr lang="en-US" altLang="ko-KR" sz="3200">
                <a:solidFill>
                  <a:schemeClr val="tx2"/>
                </a:solidFill>
                <a:latin typeface="굴림" panose="020B0503020000020004" pitchFamily="34" charset="-127"/>
              </a:rPr>
            </a:br>
            <a:r>
              <a:rPr lang="en-US" altLang="ko-KR" sz="3200">
                <a:solidFill>
                  <a:schemeClr val="tx2"/>
                </a:solidFill>
                <a:latin typeface="굴림" panose="020B0503020000020004" pitchFamily="34" charset="-127"/>
              </a:rPr>
              <a:t>SIMULATION</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DB94D762-7181-C4A4-B08C-BDED25375A49}"/>
              </a:ext>
            </a:extLst>
          </p:cNvPr>
          <p:cNvSpPr>
            <a:spLocks noChangeArrowheads="1"/>
          </p:cNvSpPr>
          <p:nvPr/>
        </p:nvSpPr>
        <p:spPr bwMode="auto">
          <a:xfrm>
            <a:off x="2971800" y="4267200"/>
            <a:ext cx="4953000" cy="838200"/>
          </a:xfrm>
          <a:prstGeom prst="rect">
            <a:avLst/>
          </a:prstGeom>
          <a:noFill/>
          <a:ln w="9525">
            <a:noFill/>
            <a:miter lim="800000"/>
            <a:headEnd/>
            <a:tailEnd/>
          </a:ln>
        </p:spPr>
        <p:txBody>
          <a:bodyPr/>
          <a:lstStyle/>
          <a:p>
            <a:pPr algn="ctr" eaLnBrk="1" latinLnBrk="1" hangingPunct="1">
              <a:spcBef>
                <a:spcPct val="20000"/>
              </a:spcBef>
              <a:buClr>
                <a:schemeClr val="hlink"/>
              </a:buClr>
              <a:buSzPct val="110000"/>
              <a:buFont typeface="Wingdings" pitchFamily="2" charset="2"/>
              <a:buNone/>
              <a:defRPr/>
            </a:pPr>
            <a:r>
              <a:rPr lang="en-US" altLang="ko-KR" sz="2000" b="1" dirty="0">
                <a:solidFill>
                  <a:schemeClr val="tx1">
                    <a:lumMod val="50000"/>
                  </a:schemeClr>
                </a:solidFill>
                <a:latin typeface="굴림" pitchFamily="34" charset="-127"/>
                <a:ea typeface="굴림" panose="020B0600000101010101" pitchFamily="34" charset="-127"/>
              </a:rPr>
              <a:t>Jerry Banks </a:t>
            </a:r>
            <a:r>
              <a:rPr lang="en-US" altLang="ko-KR" sz="2000" b="1" dirty="0">
                <a:solidFill>
                  <a:schemeClr val="tx1">
                    <a:lumMod val="50000"/>
                  </a:schemeClr>
                </a:solidFill>
                <a:latin typeface="굴림" pitchFamily="34" charset="-127"/>
                <a:ea typeface="굴림" panose="020B0600000101010101" pitchFamily="34" charset="-127"/>
                <a:sym typeface="Symbol" pitchFamily="18" charset="2"/>
              </a:rPr>
              <a:t> John S. Carson II</a:t>
            </a:r>
          </a:p>
          <a:p>
            <a:pPr algn="ctr" eaLnBrk="1" latinLnBrk="1" hangingPunct="1">
              <a:spcBef>
                <a:spcPct val="20000"/>
              </a:spcBef>
              <a:buClr>
                <a:schemeClr val="hlink"/>
              </a:buClr>
              <a:buSzPct val="110000"/>
              <a:buFont typeface="Wingdings" pitchFamily="2" charset="2"/>
              <a:buNone/>
              <a:defRPr/>
            </a:pPr>
            <a:r>
              <a:rPr lang="en-US" altLang="ko-KR" sz="2000" b="1" dirty="0">
                <a:solidFill>
                  <a:schemeClr val="tx1">
                    <a:lumMod val="50000"/>
                  </a:schemeClr>
                </a:solidFill>
                <a:latin typeface="굴림" pitchFamily="34" charset="-127"/>
                <a:ea typeface="굴림" panose="020B0600000101010101" pitchFamily="34" charset="-127"/>
                <a:sym typeface="Symbol" pitchFamily="18" charset="2"/>
              </a:rPr>
              <a:t>Barry L. Nelson  David M. </a:t>
            </a:r>
            <a:r>
              <a:rPr lang="en-US" altLang="ko-KR" sz="2000" b="1" dirty="0" err="1">
                <a:solidFill>
                  <a:schemeClr val="tx1">
                    <a:lumMod val="50000"/>
                  </a:schemeClr>
                </a:solidFill>
                <a:latin typeface="굴림" pitchFamily="34" charset="-127"/>
                <a:ea typeface="굴림" panose="020B0600000101010101" pitchFamily="34" charset="-127"/>
                <a:sym typeface="Symbol" pitchFamily="18" charset="2"/>
              </a:rPr>
              <a:t>Nicol</a:t>
            </a:r>
            <a:endParaRPr lang="en-US" altLang="ko-KR" sz="2000" b="1" dirty="0">
              <a:solidFill>
                <a:schemeClr val="tx1">
                  <a:lumMod val="50000"/>
                </a:schemeClr>
              </a:solidFill>
              <a:latin typeface="굴림" pitchFamily="34" charset="-127"/>
              <a:ea typeface="굴림" panose="020B0600000101010101" pitchFamily="34" charset="-127"/>
              <a:sym typeface="Symbol" pitchFamily="18" charset="2"/>
            </a:endParaRPr>
          </a:p>
        </p:txBody>
      </p:sp>
      <p:pic>
        <p:nvPicPr>
          <p:cNvPr id="9220" name="Picture 4" descr="cover">
            <a:extLst>
              <a:ext uri="{FF2B5EF4-FFF2-40B4-BE49-F238E27FC236}">
                <a16:creationId xmlns:a16="http://schemas.microsoft.com/office/drawing/2014/main" id="{DBADA93B-C6E1-546B-4D6A-59508D254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85750"/>
            <a:ext cx="15684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5">
            <a:extLst>
              <a:ext uri="{FF2B5EF4-FFF2-40B4-BE49-F238E27FC236}">
                <a16:creationId xmlns:a16="http://schemas.microsoft.com/office/drawing/2014/main" id="{48D3E41C-998B-5FE2-5DF7-B4FEAD036A63}"/>
              </a:ext>
            </a:extLst>
          </p:cNvPr>
          <p:cNvSpPr txBox="1">
            <a:spLocks noChangeArrowheads="1"/>
          </p:cNvSpPr>
          <p:nvPr/>
        </p:nvSpPr>
        <p:spPr bwMode="auto">
          <a:xfrm>
            <a:off x="4648200" y="3657600"/>
            <a:ext cx="1752600" cy="369888"/>
          </a:xfrm>
          <a:prstGeom prst="rect">
            <a:avLst/>
          </a:prstGeom>
          <a:noFill/>
          <a:ln w="9525">
            <a:noFill/>
            <a:miter lim="800000"/>
            <a:headEnd/>
            <a:tailEnd/>
          </a:ln>
        </p:spPr>
        <p:txBody>
          <a:bodyPr>
            <a:spAutoFit/>
          </a:bodyPr>
          <a:lstStyle/>
          <a:p>
            <a:pPr eaLnBrk="1" latinLnBrk="1" hangingPunct="1">
              <a:spcBef>
                <a:spcPct val="50000"/>
              </a:spcBef>
              <a:defRPr/>
            </a:pPr>
            <a:r>
              <a:rPr lang="en-US" altLang="ko-KR" sz="1800" dirty="0">
                <a:solidFill>
                  <a:schemeClr val="tx1">
                    <a:lumMod val="50000"/>
                  </a:schemeClr>
                </a:solidFill>
                <a:ea typeface="굴림" panose="020B0600000101010101" pitchFamily="34" charset="-127"/>
              </a:rPr>
              <a:t>Third Edition</a:t>
            </a:r>
          </a:p>
        </p:txBody>
      </p:sp>
      <p:sp>
        <p:nvSpPr>
          <p:cNvPr id="9222" name="Line 6">
            <a:extLst>
              <a:ext uri="{FF2B5EF4-FFF2-40B4-BE49-F238E27FC236}">
                <a16:creationId xmlns:a16="http://schemas.microsoft.com/office/drawing/2014/main" id="{1214D378-CC3A-16B4-5F30-B2A77B689F0D}"/>
              </a:ext>
            </a:extLst>
          </p:cNvPr>
          <p:cNvSpPr>
            <a:spLocks noChangeShapeType="1"/>
          </p:cNvSpPr>
          <p:nvPr/>
        </p:nvSpPr>
        <p:spPr bwMode="auto">
          <a:xfrm>
            <a:off x="3505200" y="23622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3" name="Line 7">
            <a:extLst>
              <a:ext uri="{FF2B5EF4-FFF2-40B4-BE49-F238E27FC236}">
                <a16:creationId xmlns:a16="http://schemas.microsoft.com/office/drawing/2014/main" id="{8A531DFD-6F4B-AD62-E85F-6E2B55EBAECD}"/>
              </a:ext>
            </a:extLst>
          </p:cNvPr>
          <p:cNvSpPr>
            <a:spLocks noChangeShapeType="1"/>
          </p:cNvSpPr>
          <p:nvPr/>
        </p:nvSpPr>
        <p:spPr bwMode="auto">
          <a:xfrm>
            <a:off x="3505200" y="28194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4" name="Line 8">
            <a:extLst>
              <a:ext uri="{FF2B5EF4-FFF2-40B4-BE49-F238E27FC236}">
                <a16:creationId xmlns:a16="http://schemas.microsoft.com/office/drawing/2014/main" id="{7DC01D22-4E91-B788-F242-6D92A55BCD80}"/>
              </a:ext>
            </a:extLst>
          </p:cNvPr>
          <p:cNvSpPr>
            <a:spLocks noChangeShapeType="1"/>
          </p:cNvSpPr>
          <p:nvPr/>
        </p:nvSpPr>
        <p:spPr bwMode="auto">
          <a:xfrm>
            <a:off x="3505200" y="3352800"/>
            <a:ext cx="3886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5" name="Slide Number Placeholder 8">
            <a:extLst>
              <a:ext uri="{FF2B5EF4-FFF2-40B4-BE49-F238E27FC236}">
                <a16:creationId xmlns:a16="http://schemas.microsoft.com/office/drawing/2014/main" id="{1F06CC4F-D583-A81F-FD86-0397FC42163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98921353-CE0C-43D2-898E-6ABF09FEC186}" type="slidenum">
              <a:rPr lang="ko-KR" altLang="en-US" sz="1400">
                <a:solidFill>
                  <a:srgbClr val="FFFFFF"/>
                </a:solidFill>
                <a:latin typeface="Tahoma" panose="020B0604030504040204" pitchFamily="34" charset="0"/>
              </a:rPr>
              <a:pPr algn="ctr">
                <a:spcBef>
                  <a:spcPct val="0"/>
                </a:spcBef>
                <a:buClrTx/>
                <a:buSzTx/>
                <a:buFontTx/>
                <a:buNone/>
              </a:pPr>
              <a:t>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1745DC2-6895-8F0B-ED76-867F034AF5A5}"/>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(3)</a:t>
            </a:r>
          </a:p>
        </p:txBody>
      </p:sp>
      <p:sp>
        <p:nvSpPr>
          <p:cNvPr id="22531" name="Rectangle 3" descr="Rectangle: Click to edit Master text styles&#10;Second level&#10;Third level&#10;Fourth level&#10;Fifth level">
            <a:extLst>
              <a:ext uri="{FF2B5EF4-FFF2-40B4-BE49-F238E27FC236}">
                <a16:creationId xmlns:a16="http://schemas.microsoft.com/office/drawing/2014/main" id="{7F2BE7EC-3236-22C3-40B3-A1096A0294BD}"/>
              </a:ext>
            </a:extLst>
          </p:cNvPr>
          <p:cNvSpPr>
            <a:spLocks noGrp="1" noChangeArrowheads="1"/>
          </p:cNvSpPr>
          <p:nvPr>
            <p:ph sz="quarter" idx="1"/>
          </p:nvPr>
        </p:nvSpPr>
        <p:spPr>
          <a:xfrm>
            <a:off x="457200" y="1600200"/>
            <a:ext cx="7467600" cy="4873625"/>
          </a:xfrm>
        </p:spPr>
        <p:txBody>
          <a:bodyPr/>
          <a:lstStyle/>
          <a:p>
            <a:pPr lvl="1" eaLnBrk="1" hangingPunct="1"/>
            <a:r>
              <a:rPr lang="en-US" altLang="ko-KR" sz="1600">
                <a:cs typeface="휴먼매직체"/>
              </a:rPr>
              <a:t>Logistics, Transportation, and Distribution Applications</a:t>
            </a:r>
          </a:p>
          <a:p>
            <a:pPr lvl="2" eaLnBrk="1" hangingPunct="1"/>
            <a:r>
              <a:rPr lang="en-US" altLang="ko-KR" sz="1400">
                <a:cs typeface="휴먼매직체"/>
              </a:rPr>
              <a:t>Evaluating the potential benefits of a rail-traffic planning algorithm</a:t>
            </a:r>
          </a:p>
          <a:p>
            <a:pPr lvl="2" eaLnBrk="1" hangingPunct="1"/>
            <a:r>
              <a:rPr lang="en-US" altLang="ko-KR" sz="1400">
                <a:cs typeface="휴먼매직체"/>
              </a:rPr>
              <a:t>Evaluating strategies to improve railroad performance</a:t>
            </a:r>
          </a:p>
          <a:p>
            <a:pPr lvl="2" eaLnBrk="1" hangingPunct="1"/>
            <a:r>
              <a:rPr lang="en-US" altLang="ko-KR" sz="1400">
                <a:cs typeface="휴먼매직체"/>
              </a:rPr>
              <a:t>Parametric modeling in rail-capacity planning</a:t>
            </a:r>
          </a:p>
          <a:p>
            <a:pPr lvl="2" eaLnBrk="1" hangingPunct="1"/>
            <a:r>
              <a:rPr lang="en-US" altLang="ko-KR" sz="1400">
                <a:cs typeface="휴먼매직체"/>
              </a:rPr>
              <a:t>Analysis of passenger flows in an airport terminal</a:t>
            </a:r>
          </a:p>
          <a:p>
            <a:pPr lvl="2" eaLnBrk="1" hangingPunct="1"/>
            <a:r>
              <a:rPr lang="en-US" altLang="ko-KR" sz="1400">
                <a:cs typeface="휴먼매직체"/>
              </a:rPr>
              <a:t>Proactive flight-schedule evaluation</a:t>
            </a:r>
          </a:p>
          <a:p>
            <a:pPr lvl="2" eaLnBrk="1" hangingPunct="1"/>
            <a:r>
              <a:rPr lang="en-US" altLang="ko-KR" sz="1400">
                <a:cs typeface="휴먼매직체"/>
              </a:rPr>
              <a:t>Logistics issues in autonomous food production systems for extended-duration space exploration</a:t>
            </a:r>
          </a:p>
          <a:p>
            <a:pPr lvl="2" eaLnBrk="1" hangingPunct="1"/>
            <a:r>
              <a:rPr lang="en-US" altLang="ko-KR" sz="1400">
                <a:cs typeface="휴먼매직체"/>
              </a:rPr>
              <a:t>Sizing industrial rail-car fleets</a:t>
            </a:r>
          </a:p>
          <a:p>
            <a:pPr lvl="2" eaLnBrk="1" hangingPunct="1"/>
            <a:r>
              <a:rPr lang="en-US" altLang="ko-KR" sz="1400">
                <a:cs typeface="휴먼매직체"/>
              </a:rPr>
              <a:t>Product distribution in the newspaper industry</a:t>
            </a:r>
          </a:p>
          <a:p>
            <a:pPr lvl="2" eaLnBrk="1" hangingPunct="1"/>
            <a:r>
              <a:rPr lang="en-US" altLang="ko-KR" sz="1400">
                <a:cs typeface="휴먼매직체"/>
              </a:rPr>
              <a:t>Design of a toll plaza</a:t>
            </a:r>
          </a:p>
          <a:p>
            <a:pPr lvl="2" eaLnBrk="1" hangingPunct="1"/>
            <a:r>
              <a:rPr lang="en-US" altLang="ko-KR" sz="1400">
                <a:cs typeface="휴먼매직체"/>
              </a:rPr>
              <a:t>Choosing between rental-car locations</a:t>
            </a:r>
          </a:p>
          <a:p>
            <a:pPr lvl="2" eaLnBrk="1" hangingPunct="1"/>
            <a:r>
              <a:rPr lang="en-US" altLang="ko-KR" sz="1400">
                <a:cs typeface="휴먼매직체"/>
              </a:rPr>
              <a:t>Quick-response replenishment</a:t>
            </a:r>
          </a:p>
          <a:p>
            <a:pPr lvl="1" eaLnBrk="1" hangingPunct="1"/>
            <a:endParaRPr lang="en-US" altLang="ko-KR" sz="1800">
              <a:cs typeface="휴먼매직체"/>
            </a:endParaRPr>
          </a:p>
        </p:txBody>
      </p:sp>
      <p:sp>
        <p:nvSpPr>
          <p:cNvPr id="22532" name="Slide Number Placeholder 3">
            <a:extLst>
              <a:ext uri="{FF2B5EF4-FFF2-40B4-BE49-F238E27FC236}">
                <a16:creationId xmlns:a16="http://schemas.microsoft.com/office/drawing/2014/main" id="{322E9E2C-177F-B33D-C698-F60ECA1237F9}"/>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43358D0-9CAA-4654-B1BC-33E63222AA0A}" type="slidenum">
              <a:rPr lang="ko-KR" altLang="en-US" sz="1400">
                <a:solidFill>
                  <a:srgbClr val="FFFFFF"/>
                </a:solidFill>
                <a:latin typeface="Tahoma" panose="020B0604030504040204" pitchFamily="34" charset="0"/>
              </a:rPr>
              <a:pPr algn="ctr">
                <a:spcBef>
                  <a:spcPct val="0"/>
                </a:spcBef>
                <a:buClrTx/>
                <a:buSzTx/>
                <a:buFontTx/>
                <a:buNone/>
              </a:pPr>
              <a:t>10</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8BE22F6A-61CA-DC26-162D-FD6DB00C1405}"/>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(4)</a:t>
            </a:r>
          </a:p>
        </p:txBody>
      </p:sp>
      <p:sp>
        <p:nvSpPr>
          <p:cNvPr id="23555" name="Rectangle 3" descr="Rectangle: Click to edit Master text styles&#10;Second level&#10;Third level&#10;Fourth level&#10;Fifth level">
            <a:extLst>
              <a:ext uri="{FF2B5EF4-FFF2-40B4-BE49-F238E27FC236}">
                <a16:creationId xmlns:a16="http://schemas.microsoft.com/office/drawing/2014/main" id="{B7622944-4156-60A5-2B08-003C25FB2BCD}"/>
              </a:ext>
            </a:extLst>
          </p:cNvPr>
          <p:cNvSpPr>
            <a:spLocks noGrp="1" noChangeArrowheads="1"/>
          </p:cNvSpPr>
          <p:nvPr>
            <p:ph sz="quarter" idx="1"/>
          </p:nvPr>
        </p:nvSpPr>
        <p:spPr>
          <a:xfrm>
            <a:off x="457200" y="1600200"/>
            <a:ext cx="7467600" cy="4873625"/>
          </a:xfrm>
        </p:spPr>
        <p:txBody>
          <a:bodyPr/>
          <a:lstStyle/>
          <a:p>
            <a:pPr lvl="1" eaLnBrk="1" hangingPunct="1"/>
            <a:r>
              <a:rPr lang="en-US" altLang="ko-KR" sz="1600">
                <a:cs typeface="휴먼매직체"/>
              </a:rPr>
              <a:t>Business Process Simulation</a:t>
            </a:r>
          </a:p>
          <a:p>
            <a:pPr lvl="2" eaLnBrk="1" hangingPunct="1"/>
            <a:r>
              <a:rPr lang="en-US" altLang="ko-KR" sz="1400">
                <a:cs typeface="휴먼매직체"/>
              </a:rPr>
              <a:t>Impact of connection bank redesign on airport gate assignment</a:t>
            </a:r>
          </a:p>
          <a:p>
            <a:pPr lvl="2" eaLnBrk="1" hangingPunct="1"/>
            <a:r>
              <a:rPr lang="en-US" altLang="ko-KR" sz="1400">
                <a:cs typeface="휴먼매직체"/>
              </a:rPr>
              <a:t>Product development program planning</a:t>
            </a:r>
          </a:p>
          <a:p>
            <a:pPr lvl="2" eaLnBrk="1" hangingPunct="1"/>
            <a:r>
              <a:rPr lang="en-US" altLang="ko-KR" sz="1400">
                <a:cs typeface="휴먼매직체"/>
              </a:rPr>
              <a:t>Reconciliation of business and systems modeling</a:t>
            </a:r>
          </a:p>
          <a:p>
            <a:pPr lvl="2" eaLnBrk="1" hangingPunct="1"/>
            <a:r>
              <a:rPr lang="en-US" altLang="ko-KR" sz="1400">
                <a:cs typeface="휴먼매직체"/>
              </a:rPr>
              <a:t>Personnel forecasting and strategic workforce planning</a:t>
            </a:r>
          </a:p>
          <a:p>
            <a:pPr lvl="1" eaLnBrk="1" hangingPunct="1"/>
            <a:r>
              <a:rPr lang="en-US" altLang="ko-KR" sz="1600">
                <a:cs typeface="휴먼매직체"/>
              </a:rPr>
              <a:t>Human Systems</a:t>
            </a:r>
          </a:p>
          <a:p>
            <a:pPr lvl="2" eaLnBrk="1" hangingPunct="1"/>
            <a:r>
              <a:rPr lang="en-US" altLang="ko-KR" sz="1400">
                <a:cs typeface="휴먼매직체"/>
              </a:rPr>
              <a:t>Modeling human performance in complex systems</a:t>
            </a:r>
          </a:p>
          <a:p>
            <a:pPr lvl="2" eaLnBrk="1" hangingPunct="1"/>
            <a:r>
              <a:rPr lang="en-US" altLang="ko-KR" sz="1400">
                <a:cs typeface="휴먼매직체"/>
              </a:rPr>
              <a:t>Studying the human element in air traffic control</a:t>
            </a:r>
          </a:p>
        </p:txBody>
      </p:sp>
      <p:sp>
        <p:nvSpPr>
          <p:cNvPr id="23556" name="Slide Number Placeholder 3">
            <a:extLst>
              <a:ext uri="{FF2B5EF4-FFF2-40B4-BE49-F238E27FC236}">
                <a16:creationId xmlns:a16="http://schemas.microsoft.com/office/drawing/2014/main" id="{EE1967CD-9E10-CFD2-B2DF-197DAEC1A1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69ED347-33C2-4345-BA88-1E4874700C56}" type="slidenum">
              <a:rPr lang="ko-KR" altLang="en-US" sz="1400">
                <a:solidFill>
                  <a:srgbClr val="FFFFFF"/>
                </a:solidFill>
                <a:latin typeface="Tahoma" panose="020B0604030504040204" pitchFamily="34" charset="0"/>
              </a:rPr>
              <a:pPr algn="ctr">
                <a:spcBef>
                  <a:spcPct val="0"/>
                </a:spcBef>
                <a:buClrTx/>
                <a:buSzTx/>
                <a:buFontTx/>
                <a:buNone/>
              </a:pPr>
              <a:t>11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F92539C-C2FD-462F-4E7F-E5724B39DAE4}"/>
              </a:ext>
            </a:extLst>
          </p:cNvPr>
          <p:cNvSpPr>
            <a:spLocks noGrp="1" noChangeArrowheads="1"/>
          </p:cNvSpPr>
          <p:nvPr>
            <p:ph type="title"/>
          </p:nvPr>
        </p:nvSpPr>
        <p:spPr/>
        <p:txBody>
          <a:bodyPr/>
          <a:lstStyle/>
          <a:p>
            <a:pPr eaLnBrk="1" fontAlgn="auto" hangingPunct="1">
              <a:spcAft>
                <a:spcPts val="0"/>
              </a:spcAft>
              <a:defRPr/>
            </a:pPr>
            <a:r>
              <a:rPr lang="en-US" altLang="ko-KR" sz="2000"/>
              <a:t>1.5 Systems and System Environment</a:t>
            </a:r>
          </a:p>
        </p:txBody>
      </p:sp>
      <p:sp>
        <p:nvSpPr>
          <p:cNvPr id="24579" name="Rectangle 3" descr="Rectangle: Click to edit Master text styles&#10;Second level&#10;Third level&#10;Fourth level&#10;Fifth level">
            <a:extLst>
              <a:ext uri="{FF2B5EF4-FFF2-40B4-BE49-F238E27FC236}">
                <a16:creationId xmlns:a16="http://schemas.microsoft.com/office/drawing/2014/main" id="{C1FFF72E-5D33-1AD2-5307-30214DEBD31D}"/>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System</a:t>
            </a:r>
          </a:p>
          <a:p>
            <a:pPr lvl="1" eaLnBrk="1" hangingPunct="1"/>
            <a:r>
              <a:rPr lang="en-US" altLang="ko-KR" sz="1800">
                <a:cs typeface="휴먼매직체"/>
              </a:rPr>
              <a:t>defined as a group of objects that are joined together in some regular interaction or interdependence toward the accomplishment of some purpose.</a:t>
            </a:r>
          </a:p>
          <a:p>
            <a:pPr lvl="1" eaLnBrk="1" hangingPunct="1"/>
            <a:endParaRPr lang="en-US" altLang="ko-KR" sz="1800">
              <a:cs typeface="휴먼매직체"/>
            </a:endParaRPr>
          </a:p>
          <a:p>
            <a:pPr eaLnBrk="1" hangingPunct="1"/>
            <a:r>
              <a:rPr lang="en-US" altLang="ko-KR" sz="2000">
                <a:cs typeface="휴먼매직체"/>
              </a:rPr>
              <a:t>System Environment </a:t>
            </a:r>
          </a:p>
          <a:p>
            <a:pPr lvl="1" eaLnBrk="1" hangingPunct="1"/>
            <a:r>
              <a:rPr lang="en-US" altLang="ko-KR" sz="1800">
                <a:cs typeface="휴먼매직체"/>
              </a:rPr>
              <a:t>changes occurring outside the system.</a:t>
            </a:r>
          </a:p>
          <a:p>
            <a:pPr lvl="1" eaLnBrk="1" hangingPunct="1"/>
            <a:endParaRPr lang="en-US" altLang="ko-KR" sz="1800">
              <a:cs typeface="휴먼매직체"/>
            </a:endParaRPr>
          </a:p>
          <a:p>
            <a:pPr eaLnBrk="1" hangingPunct="1"/>
            <a:r>
              <a:rPr lang="en-US" altLang="ko-KR" sz="2000">
                <a:cs typeface="휴먼매직체"/>
              </a:rPr>
              <a:t>The </a:t>
            </a:r>
            <a:r>
              <a:rPr lang="en-US" altLang="ko-KR" sz="2000">
                <a:solidFill>
                  <a:srgbClr val="FF0000"/>
                </a:solidFill>
                <a:cs typeface="휴먼매직체"/>
              </a:rPr>
              <a:t>decision</a:t>
            </a:r>
            <a:r>
              <a:rPr lang="en-US" altLang="ko-KR" sz="2000">
                <a:cs typeface="휴먼매직체"/>
              </a:rPr>
              <a:t> on the </a:t>
            </a:r>
            <a:r>
              <a:rPr lang="en-US" altLang="ko-KR" sz="2000">
                <a:solidFill>
                  <a:srgbClr val="FF0000"/>
                </a:solidFill>
                <a:cs typeface="휴먼매직체"/>
              </a:rPr>
              <a:t>boundary</a:t>
            </a:r>
            <a:r>
              <a:rPr lang="en-US" altLang="ko-KR" sz="2000">
                <a:cs typeface="휴먼매직체"/>
              </a:rPr>
              <a:t> between the system and its environment may depend on the purpose of the study.</a:t>
            </a:r>
          </a:p>
        </p:txBody>
      </p:sp>
      <p:sp>
        <p:nvSpPr>
          <p:cNvPr id="24580" name="Slide Number Placeholder 3">
            <a:extLst>
              <a:ext uri="{FF2B5EF4-FFF2-40B4-BE49-F238E27FC236}">
                <a16:creationId xmlns:a16="http://schemas.microsoft.com/office/drawing/2014/main" id="{52DD635B-5AA3-5E80-4928-628B3EF62E3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2E61304F-CD27-4435-9F1A-504ED5D18127}" type="slidenum">
              <a:rPr lang="ko-KR" altLang="en-US" sz="1400">
                <a:solidFill>
                  <a:srgbClr val="FFFFFF"/>
                </a:solidFill>
                <a:latin typeface="Tahoma" panose="020B0604030504040204" pitchFamily="34" charset="0"/>
              </a:rPr>
              <a:pPr algn="ctr">
                <a:spcBef>
                  <a:spcPct val="0"/>
                </a:spcBef>
                <a:buClrTx/>
                <a:buSzTx/>
                <a:buFontTx/>
                <a:buNone/>
              </a:pPr>
              <a:t>12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9978DF9-3DEC-56D4-BA5C-86B5F5A27CED}"/>
              </a:ext>
            </a:extLst>
          </p:cNvPr>
          <p:cNvSpPr>
            <a:spLocks noGrp="1" noChangeArrowheads="1"/>
          </p:cNvSpPr>
          <p:nvPr>
            <p:ph type="title"/>
          </p:nvPr>
        </p:nvSpPr>
        <p:spPr/>
        <p:txBody>
          <a:bodyPr/>
          <a:lstStyle/>
          <a:p>
            <a:pPr eaLnBrk="1" fontAlgn="auto" hangingPunct="1">
              <a:spcAft>
                <a:spcPts val="0"/>
              </a:spcAft>
              <a:defRPr/>
            </a:pPr>
            <a:r>
              <a:rPr lang="en-US" altLang="ko-KR" sz="2000"/>
              <a:t>1.6 Components of a System (1)</a:t>
            </a:r>
          </a:p>
        </p:txBody>
      </p:sp>
      <p:sp>
        <p:nvSpPr>
          <p:cNvPr id="25603" name="Rectangle 3" descr="Rectangle: Click to edit Master text styles&#10;Second level&#10;Third level&#10;Fourth level&#10;Fifth level">
            <a:extLst>
              <a:ext uri="{FF2B5EF4-FFF2-40B4-BE49-F238E27FC236}">
                <a16:creationId xmlns:a16="http://schemas.microsoft.com/office/drawing/2014/main" id="{B5F6B983-9DF7-7E9C-6484-C68D9714E0A5}"/>
              </a:ext>
            </a:extLst>
          </p:cNvPr>
          <p:cNvSpPr>
            <a:spLocks noGrp="1" noChangeArrowheads="1"/>
          </p:cNvSpPr>
          <p:nvPr>
            <p:ph sz="quarter" idx="1"/>
          </p:nvPr>
        </p:nvSpPr>
        <p:spPr>
          <a:xfrm>
            <a:off x="457200" y="1600200"/>
            <a:ext cx="7467600" cy="4873625"/>
          </a:xfrm>
        </p:spPr>
        <p:txBody>
          <a:bodyPr/>
          <a:lstStyle/>
          <a:p>
            <a:pPr eaLnBrk="1" hangingPunct="1">
              <a:lnSpc>
                <a:spcPct val="90000"/>
              </a:lnSpc>
            </a:pPr>
            <a:r>
              <a:rPr lang="en-US" altLang="ko-KR" sz="2000">
                <a:cs typeface="휴먼매직체"/>
              </a:rPr>
              <a:t>Entity : an object of interest in the system.</a:t>
            </a:r>
          </a:p>
          <a:p>
            <a:pPr eaLnBrk="1" hangingPunct="1">
              <a:lnSpc>
                <a:spcPct val="90000"/>
              </a:lnSpc>
            </a:pPr>
            <a:r>
              <a:rPr lang="en-US" altLang="ko-KR" sz="2000">
                <a:cs typeface="휴먼매직체"/>
              </a:rPr>
              <a:t>Attribute : a property of an entity.</a:t>
            </a:r>
          </a:p>
          <a:p>
            <a:pPr eaLnBrk="1" hangingPunct="1">
              <a:lnSpc>
                <a:spcPct val="90000"/>
              </a:lnSpc>
            </a:pPr>
            <a:r>
              <a:rPr lang="en-US" altLang="ko-KR" sz="2000">
                <a:cs typeface="휴먼매직체"/>
              </a:rPr>
              <a:t>Activity : a time period of specified length.</a:t>
            </a:r>
          </a:p>
          <a:p>
            <a:pPr eaLnBrk="1" hangingPunct="1">
              <a:lnSpc>
                <a:spcPct val="90000"/>
              </a:lnSpc>
            </a:pPr>
            <a:r>
              <a:rPr lang="en-US" altLang="ko-KR" sz="2000">
                <a:cs typeface="휴먼매직체"/>
              </a:rPr>
              <a:t>State : the collection of variables necessary to describe the </a:t>
            </a:r>
          </a:p>
          <a:p>
            <a:pPr eaLnBrk="1" hangingPunct="1">
              <a:lnSpc>
                <a:spcPct val="90000"/>
              </a:lnSpc>
              <a:buFont typeface="Wingdings" panose="05000000000000000000" pitchFamily="2" charset="2"/>
              <a:buNone/>
            </a:pPr>
            <a:r>
              <a:rPr lang="en-US" altLang="ko-KR" sz="2000">
                <a:cs typeface="휴먼매직체"/>
              </a:rPr>
              <a:t>              system at any time, relative to the objectives of the </a:t>
            </a:r>
          </a:p>
          <a:p>
            <a:pPr eaLnBrk="1" hangingPunct="1">
              <a:lnSpc>
                <a:spcPct val="90000"/>
              </a:lnSpc>
              <a:buFont typeface="Wingdings" panose="05000000000000000000" pitchFamily="2" charset="2"/>
              <a:buNone/>
            </a:pPr>
            <a:r>
              <a:rPr lang="en-US" altLang="ko-KR" sz="2000">
                <a:cs typeface="휴먼매직체"/>
              </a:rPr>
              <a:t>              study.</a:t>
            </a:r>
          </a:p>
          <a:p>
            <a:pPr eaLnBrk="1" hangingPunct="1">
              <a:lnSpc>
                <a:spcPct val="90000"/>
              </a:lnSpc>
            </a:pPr>
            <a:r>
              <a:rPr lang="en-US" altLang="ko-KR" sz="2000">
                <a:cs typeface="휴먼매직체"/>
              </a:rPr>
              <a:t>Event : an instantaneous occurrence that may change the </a:t>
            </a:r>
          </a:p>
          <a:p>
            <a:pPr eaLnBrk="1" hangingPunct="1">
              <a:lnSpc>
                <a:spcPct val="90000"/>
              </a:lnSpc>
              <a:buFont typeface="Wingdings" panose="05000000000000000000" pitchFamily="2" charset="2"/>
              <a:buNone/>
            </a:pPr>
            <a:r>
              <a:rPr lang="en-US" altLang="ko-KR" sz="2000">
                <a:cs typeface="휴먼매직체"/>
              </a:rPr>
              <a:t>               state of the system.</a:t>
            </a:r>
          </a:p>
          <a:p>
            <a:pPr eaLnBrk="1" hangingPunct="1">
              <a:lnSpc>
                <a:spcPct val="90000"/>
              </a:lnSpc>
            </a:pPr>
            <a:r>
              <a:rPr lang="en-US" altLang="ko-KR" sz="2000">
                <a:cs typeface="휴먼매직체"/>
              </a:rPr>
              <a:t>Endogenous : to describe activities and events occurring </a:t>
            </a:r>
          </a:p>
          <a:p>
            <a:pPr eaLnBrk="1" hangingPunct="1">
              <a:lnSpc>
                <a:spcPct val="90000"/>
              </a:lnSpc>
              <a:buFont typeface="Wingdings" panose="05000000000000000000" pitchFamily="2" charset="2"/>
              <a:buNone/>
            </a:pPr>
            <a:r>
              <a:rPr lang="en-US" altLang="ko-KR" sz="2000">
                <a:cs typeface="휴먼매직체"/>
              </a:rPr>
              <a:t>                        within a system.</a:t>
            </a:r>
          </a:p>
          <a:p>
            <a:pPr eaLnBrk="1" hangingPunct="1">
              <a:lnSpc>
                <a:spcPct val="90000"/>
              </a:lnSpc>
            </a:pPr>
            <a:r>
              <a:rPr lang="en-US" altLang="ko-KR" sz="2000">
                <a:cs typeface="휴먼매직체"/>
              </a:rPr>
              <a:t>Exogenous : to describe activities and events in an  </a:t>
            </a:r>
          </a:p>
          <a:p>
            <a:pPr eaLnBrk="1" hangingPunct="1">
              <a:lnSpc>
                <a:spcPct val="90000"/>
              </a:lnSpc>
              <a:buFont typeface="Wingdings" panose="05000000000000000000" pitchFamily="2" charset="2"/>
              <a:buNone/>
            </a:pPr>
            <a:r>
              <a:rPr lang="en-US" altLang="ko-KR" sz="2000">
                <a:cs typeface="휴먼매직체"/>
              </a:rPr>
              <a:t>                       environment that affect the system.</a:t>
            </a:r>
          </a:p>
        </p:txBody>
      </p:sp>
      <p:sp>
        <p:nvSpPr>
          <p:cNvPr id="25604" name="Slide Number Placeholder 3">
            <a:extLst>
              <a:ext uri="{FF2B5EF4-FFF2-40B4-BE49-F238E27FC236}">
                <a16:creationId xmlns:a16="http://schemas.microsoft.com/office/drawing/2014/main" id="{261D4E5C-6BCB-89A3-7DA0-B68AF0EF64E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719D7BDD-E4E1-46F8-B39F-BBC14CC7D7DF}" type="slidenum">
              <a:rPr lang="ko-KR" altLang="en-US" sz="1400">
                <a:solidFill>
                  <a:srgbClr val="FFFFFF"/>
                </a:solidFill>
                <a:latin typeface="Tahoma" panose="020B0604030504040204" pitchFamily="34" charset="0"/>
              </a:rPr>
              <a:pPr algn="ctr">
                <a:spcBef>
                  <a:spcPct val="0"/>
                </a:spcBef>
                <a:buClrTx/>
                <a:buSzTx/>
                <a:buFontTx/>
                <a:buNone/>
              </a:pPr>
              <a:t>13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563EB64-9230-3CBF-B847-BA4C73D57487}"/>
              </a:ext>
            </a:extLst>
          </p:cNvPr>
          <p:cNvSpPr>
            <a:spLocks noGrp="1" noChangeArrowheads="1"/>
          </p:cNvSpPr>
          <p:nvPr>
            <p:ph type="title"/>
          </p:nvPr>
        </p:nvSpPr>
        <p:spPr/>
        <p:txBody>
          <a:bodyPr/>
          <a:lstStyle/>
          <a:p>
            <a:pPr eaLnBrk="1" fontAlgn="auto" hangingPunct="1">
              <a:spcAft>
                <a:spcPts val="0"/>
              </a:spcAft>
              <a:defRPr/>
            </a:pPr>
            <a:r>
              <a:rPr lang="en-US" altLang="ko-KR" sz="2000"/>
              <a:t>1.6 Components of a System (2)</a:t>
            </a:r>
          </a:p>
        </p:txBody>
      </p:sp>
      <p:pic>
        <p:nvPicPr>
          <p:cNvPr id="26627" name="Picture 3" descr="msotw9_temp0">
            <a:extLst>
              <a:ext uri="{FF2B5EF4-FFF2-40B4-BE49-F238E27FC236}">
                <a16:creationId xmlns:a16="http://schemas.microsoft.com/office/drawing/2014/main" id="{4AF14297-2C5E-2FDF-9677-830577471B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Slide Number Placeholder 3">
            <a:extLst>
              <a:ext uri="{FF2B5EF4-FFF2-40B4-BE49-F238E27FC236}">
                <a16:creationId xmlns:a16="http://schemas.microsoft.com/office/drawing/2014/main" id="{ACC54275-4D4B-A262-6487-BA96FC159FEF}"/>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E80ADD10-79EC-4EEB-AFCD-E9E8084E638B}" type="slidenum">
              <a:rPr lang="ko-KR" altLang="en-US" sz="1400">
                <a:solidFill>
                  <a:srgbClr val="FFFFFF"/>
                </a:solidFill>
                <a:latin typeface="Tahoma" panose="020B0604030504040204" pitchFamily="34" charset="0"/>
              </a:rPr>
              <a:pPr algn="ctr">
                <a:spcBef>
                  <a:spcPct val="0"/>
                </a:spcBef>
                <a:buClrTx/>
                <a:buSzTx/>
                <a:buFontTx/>
                <a:buNone/>
              </a:pPr>
              <a:t>14</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C484A2F-9459-56D0-2DA3-753F5EC2A116}"/>
              </a:ext>
            </a:extLst>
          </p:cNvPr>
          <p:cNvSpPr>
            <a:spLocks noGrp="1" noChangeArrowheads="1"/>
          </p:cNvSpPr>
          <p:nvPr>
            <p:ph type="title"/>
          </p:nvPr>
        </p:nvSpPr>
        <p:spPr/>
        <p:txBody>
          <a:bodyPr/>
          <a:lstStyle/>
          <a:p>
            <a:pPr eaLnBrk="1" fontAlgn="auto" hangingPunct="1">
              <a:spcAft>
                <a:spcPts val="0"/>
              </a:spcAft>
              <a:defRPr/>
            </a:pPr>
            <a:r>
              <a:rPr lang="en-US" altLang="ko-KR" sz="2000"/>
              <a:t>1.7 Discrete and Continuous Systems</a:t>
            </a:r>
          </a:p>
        </p:txBody>
      </p:sp>
      <p:sp>
        <p:nvSpPr>
          <p:cNvPr id="27651" name="Rectangle 3" descr="Rectangle: Click to edit Master text styles&#10;Second level&#10;Third level&#10;Fourth level&#10;Fifth level">
            <a:extLst>
              <a:ext uri="{FF2B5EF4-FFF2-40B4-BE49-F238E27FC236}">
                <a16:creationId xmlns:a16="http://schemas.microsoft.com/office/drawing/2014/main" id="{1E7FB146-B95A-F84D-5935-B62596855E40}"/>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Systems can be categorized as discrete or continuous.</a:t>
            </a:r>
          </a:p>
          <a:p>
            <a:pPr lvl="1" eaLnBrk="1" hangingPunct="1"/>
            <a:r>
              <a:rPr lang="en-US" altLang="ko-KR" sz="1800">
                <a:cs typeface="휴먼매직체"/>
              </a:rPr>
              <a:t>Bank : a discrete system</a:t>
            </a:r>
          </a:p>
          <a:p>
            <a:pPr lvl="1" eaLnBrk="1" hangingPunct="1"/>
            <a:r>
              <a:rPr lang="en-US" altLang="ko-KR" sz="1800">
                <a:cs typeface="휴먼매직체"/>
              </a:rPr>
              <a:t>The head of water behind a dam : a continuous system</a:t>
            </a:r>
          </a:p>
        </p:txBody>
      </p:sp>
      <p:pic>
        <p:nvPicPr>
          <p:cNvPr id="27652" name="Picture 4" descr="fig1-2">
            <a:extLst>
              <a:ext uri="{FF2B5EF4-FFF2-40B4-BE49-F238E27FC236}">
                <a16:creationId xmlns:a16="http://schemas.microsoft.com/office/drawing/2014/main" id="{CB151301-FF3E-92C4-4BEC-ACF32CE54E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971800"/>
            <a:ext cx="3810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fog1-1">
            <a:extLst>
              <a:ext uri="{FF2B5EF4-FFF2-40B4-BE49-F238E27FC236}">
                <a16:creationId xmlns:a16="http://schemas.microsoft.com/office/drawing/2014/main" id="{6D850C15-191D-EEFA-7285-8F7FB8875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344963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Slide Number Placeholder 5">
            <a:extLst>
              <a:ext uri="{FF2B5EF4-FFF2-40B4-BE49-F238E27FC236}">
                <a16:creationId xmlns:a16="http://schemas.microsoft.com/office/drawing/2014/main" id="{C4DD3794-A851-1853-4206-FAC77487D2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213F1C5B-5B89-48CD-B538-98A747A3EB38}" type="slidenum">
              <a:rPr lang="ko-KR" altLang="en-US" sz="1400">
                <a:solidFill>
                  <a:srgbClr val="FFFFFF"/>
                </a:solidFill>
                <a:latin typeface="Tahoma" panose="020B0604030504040204" pitchFamily="34" charset="0"/>
              </a:rPr>
              <a:pPr algn="ctr">
                <a:spcBef>
                  <a:spcPct val="0"/>
                </a:spcBef>
                <a:buClrTx/>
                <a:buSzTx/>
                <a:buFontTx/>
                <a:buNone/>
              </a:pPr>
              <a:t>15</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9AE97E3-C740-E75E-C5A5-0B162E7A7601}"/>
              </a:ext>
            </a:extLst>
          </p:cNvPr>
          <p:cNvSpPr>
            <a:spLocks noGrp="1" noChangeArrowheads="1"/>
          </p:cNvSpPr>
          <p:nvPr>
            <p:ph type="title"/>
          </p:nvPr>
        </p:nvSpPr>
        <p:spPr/>
        <p:txBody>
          <a:bodyPr/>
          <a:lstStyle/>
          <a:p>
            <a:pPr eaLnBrk="1" fontAlgn="auto" hangingPunct="1">
              <a:spcAft>
                <a:spcPts val="0"/>
              </a:spcAft>
              <a:defRPr/>
            </a:pPr>
            <a:r>
              <a:rPr lang="en-US" altLang="ko-KR" sz="2000"/>
              <a:t>1.8 Model of a System</a:t>
            </a:r>
          </a:p>
        </p:txBody>
      </p:sp>
      <p:sp>
        <p:nvSpPr>
          <p:cNvPr id="28675" name="Rectangle 3" descr="Rectangle: Click to edit Master text styles&#10;Second level&#10;Third level&#10;Fourth level&#10;Fifth level">
            <a:extLst>
              <a:ext uri="{FF2B5EF4-FFF2-40B4-BE49-F238E27FC236}">
                <a16:creationId xmlns:a16="http://schemas.microsoft.com/office/drawing/2014/main" id="{CD703A36-4DF4-D4A9-8E29-1F06D79F5673}"/>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Model</a:t>
            </a:r>
          </a:p>
          <a:p>
            <a:pPr lvl="1" eaLnBrk="1" hangingPunct="1"/>
            <a:r>
              <a:rPr lang="en-US" altLang="ko-KR" sz="1800">
                <a:cs typeface="휴먼매직체"/>
              </a:rPr>
              <a:t>a representation of a system for the purpose of studying the system</a:t>
            </a:r>
          </a:p>
          <a:p>
            <a:pPr lvl="1" eaLnBrk="1" hangingPunct="1"/>
            <a:r>
              <a:rPr lang="en-US" altLang="ko-KR" sz="1800">
                <a:cs typeface="휴먼매직체"/>
              </a:rPr>
              <a:t>a simplification of the system</a:t>
            </a:r>
          </a:p>
          <a:p>
            <a:pPr lvl="1" eaLnBrk="1" hangingPunct="1"/>
            <a:r>
              <a:rPr lang="en-US" altLang="ko-KR" sz="1800">
                <a:cs typeface="휴먼매직체"/>
              </a:rPr>
              <a:t>sufficiently detailed to permit valid conclusions to be drawn about the real system</a:t>
            </a:r>
          </a:p>
        </p:txBody>
      </p:sp>
      <p:sp>
        <p:nvSpPr>
          <p:cNvPr id="28676" name="Slide Number Placeholder 3">
            <a:extLst>
              <a:ext uri="{FF2B5EF4-FFF2-40B4-BE49-F238E27FC236}">
                <a16:creationId xmlns:a16="http://schemas.microsoft.com/office/drawing/2014/main" id="{B70C53AD-EC18-D192-1269-FA852240F5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EF1A61AE-38EC-42DE-BFCA-5AACDD124A53}" type="slidenum">
              <a:rPr lang="ko-KR" altLang="en-US" sz="1400">
                <a:solidFill>
                  <a:srgbClr val="FFFFFF"/>
                </a:solidFill>
                <a:latin typeface="Tahoma" panose="020B0604030504040204" pitchFamily="34" charset="0"/>
              </a:rPr>
              <a:pPr algn="ctr">
                <a:spcBef>
                  <a:spcPct val="0"/>
                </a:spcBef>
                <a:buClrTx/>
                <a:buSzTx/>
                <a:buFontTx/>
                <a:buNone/>
              </a:pPr>
              <a:t>16</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9F4272B3-C85F-4D6E-DD1A-A994BC823E79}"/>
              </a:ext>
            </a:extLst>
          </p:cNvPr>
          <p:cNvSpPr>
            <a:spLocks noGrp="1" noChangeArrowheads="1"/>
          </p:cNvSpPr>
          <p:nvPr>
            <p:ph type="title"/>
          </p:nvPr>
        </p:nvSpPr>
        <p:spPr>
          <a:xfrm>
            <a:off x="457200" y="274638"/>
            <a:ext cx="7467600" cy="850106"/>
          </a:xfrm>
        </p:spPr>
        <p:txBody>
          <a:bodyPr/>
          <a:lstStyle/>
          <a:p>
            <a:pPr eaLnBrk="1" fontAlgn="auto" hangingPunct="1">
              <a:spcAft>
                <a:spcPts val="0"/>
              </a:spcAft>
              <a:defRPr/>
            </a:pPr>
            <a:r>
              <a:rPr lang="en-US" altLang="ko-KR" sz="2000" dirty="0"/>
              <a:t>1.9 Types of Models</a:t>
            </a:r>
          </a:p>
        </p:txBody>
      </p:sp>
      <p:sp>
        <p:nvSpPr>
          <p:cNvPr id="29699" name="Rectangle 3" descr="Rectangle: Click to edit Master text styles&#10;Second level&#10;Third level&#10;Fourth level&#10;Fifth level">
            <a:extLst>
              <a:ext uri="{FF2B5EF4-FFF2-40B4-BE49-F238E27FC236}">
                <a16:creationId xmlns:a16="http://schemas.microsoft.com/office/drawing/2014/main" id="{1D739F61-EF8C-8DB9-4700-28936B0DDC6C}"/>
              </a:ext>
            </a:extLst>
          </p:cNvPr>
          <p:cNvSpPr>
            <a:spLocks noGrp="1" noChangeArrowheads="1"/>
          </p:cNvSpPr>
          <p:nvPr>
            <p:ph sz="quarter" idx="1"/>
          </p:nvPr>
        </p:nvSpPr>
        <p:spPr>
          <a:xfrm>
            <a:off x="107504" y="1196752"/>
            <a:ext cx="8022084" cy="5386610"/>
          </a:xfrm>
        </p:spPr>
        <p:txBody>
          <a:bodyPr/>
          <a:lstStyle/>
          <a:p>
            <a:pPr eaLnBrk="1" hangingPunct="1"/>
            <a:r>
              <a:rPr lang="en-US" altLang="ko-KR" sz="2000" dirty="0">
                <a:cs typeface="휴먼매직체"/>
              </a:rPr>
              <a:t>Static or Dynamic Simulation Models</a:t>
            </a:r>
          </a:p>
          <a:p>
            <a:pPr lvl="1" eaLnBrk="1" hangingPunct="1"/>
            <a:r>
              <a:rPr lang="en-US" altLang="ko-KR" sz="1800" dirty="0">
                <a:cs typeface="휴먼매직체"/>
              </a:rPr>
              <a:t>Static simulation model (called </a:t>
            </a:r>
            <a:r>
              <a:rPr lang="en-US" altLang="ko-KR" sz="1800" b="1" dirty="0">
                <a:cs typeface="휴먼매직체"/>
              </a:rPr>
              <a:t>Monte Carlo simulation</a:t>
            </a:r>
            <a:r>
              <a:rPr lang="en-US" altLang="ko-KR" sz="1800" dirty="0">
                <a:cs typeface="휴먼매직체"/>
              </a:rPr>
              <a:t>) represents a system at a particular point in time.</a:t>
            </a:r>
          </a:p>
          <a:p>
            <a:pPr lvl="1" eaLnBrk="1" hangingPunct="1"/>
            <a:r>
              <a:rPr lang="en-US" altLang="ko-KR" sz="1800" dirty="0">
                <a:cs typeface="휴먼매직체"/>
              </a:rPr>
              <a:t>The Monte Carlo simulation is a probabilistic model that can include an element of uncertainty or randomness in its prediction. When you use a probabilistic model to simulate an outcome, you will get different results each time</a:t>
            </a:r>
          </a:p>
          <a:p>
            <a:pPr lvl="1" eaLnBrk="1" hangingPunct="1"/>
            <a:r>
              <a:rPr lang="en-US" altLang="ko-KR" sz="1800" dirty="0">
                <a:cs typeface="휴먼매직체"/>
              </a:rPr>
              <a:t>Dynamic simulation model represents systems as they change over time</a:t>
            </a:r>
          </a:p>
          <a:p>
            <a:pPr eaLnBrk="1" hangingPunct="1"/>
            <a:r>
              <a:rPr lang="en-US" altLang="ko-KR" sz="2000" dirty="0">
                <a:cs typeface="휴먼매직체"/>
              </a:rPr>
              <a:t>Deterministic or Stochastic Simulation Models</a:t>
            </a:r>
          </a:p>
          <a:p>
            <a:pPr lvl="1" eaLnBrk="1" hangingPunct="1"/>
            <a:r>
              <a:rPr lang="en-US" altLang="ko-KR" sz="1800" dirty="0">
                <a:cs typeface="휴먼매직체"/>
              </a:rPr>
              <a:t>Deterministic simulation models contain no random variables and have a known set of inputs which will result in a unique set of outputs</a:t>
            </a:r>
          </a:p>
          <a:p>
            <a:pPr lvl="1" eaLnBrk="1" hangingPunct="1"/>
            <a:r>
              <a:rPr lang="en-US" altLang="ko-KR" sz="1800" dirty="0">
                <a:cs typeface="휴먼매직체"/>
              </a:rPr>
              <a:t>Stochastic simulation model has one or more random variables as inputs. Random inputs lead to random outputs.</a:t>
            </a:r>
          </a:p>
          <a:p>
            <a:pPr eaLnBrk="1" hangingPunct="1"/>
            <a:r>
              <a:rPr lang="en-US" altLang="ko-KR" sz="2000" dirty="0">
                <a:cs typeface="휴먼매직체"/>
              </a:rPr>
              <a:t>The model of interest in this class is discrete, dynamic, and stochastic.</a:t>
            </a:r>
          </a:p>
        </p:txBody>
      </p:sp>
      <p:sp>
        <p:nvSpPr>
          <p:cNvPr id="29700" name="Slide Number Placeholder 3">
            <a:extLst>
              <a:ext uri="{FF2B5EF4-FFF2-40B4-BE49-F238E27FC236}">
                <a16:creationId xmlns:a16="http://schemas.microsoft.com/office/drawing/2014/main" id="{CDCFDB5D-1814-5036-A0FE-0FF230F9E39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95236356-8277-4600-AFF9-98F25575E9C3}" type="slidenum">
              <a:rPr lang="ko-KR" altLang="en-US" sz="1400">
                <a:solidFill>
                  <a:srgbClr val="FFFFFF"/>
                </a:solidFill>
                <a:latin typeface="Tahoma" panose="020B0604030504040204" pitchFamily="34" charset="0"/>
              </a:rPr>
              <a:pPr algn="ctr">
                <a:spcBef>
                  <a:spcPct val="0"/>
                </a:spcBef>
                <a:buClrTx/>
                <a:buSzTx/>
                <a:buFontTx/>
                <a:buNone/>
              </a:pPr>
              <a:t>17</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689A356-50AE-65A1-9A7C-C1EAB8DA4FB9}"/>
              </a:ext>
            </a:extLst>
          </p:cNvPr>
          <p:cNvSpPr>
            <a:spLocks noGrp="1" noChangeArrowheads="1"/>
          </p:cNvSpPr>
          <p:nvPr>
            <p:ph type="title"/>
          </p:nvPr>
        </p:nvSpPr>
        <p:spPr/>
        <p:txBody>
          <a:bodyPr/>
          <a:lstStyle/>
          <a:p>
            <a:pPr eaLnBrk="1" fontAlgn="auto" hangingPunct="1">
              <a:spcAft>
                <a:spcPts val="0"/>
              </a:spcAft>
              <a:defRPr/>
            </a:pPr>
            <a:r>
              <a:rPr lang="en-US" altLang="ko-KR" sz="2000"/>
              <a:t>1.10 Discrete-Event System Simulation</a:t>
            </a:r>
          </a:p>
        </p:txBody>
      </p:sp>
      <p:sp>
        <p:nvSpPr>
          <p:cNvPr id="30723" name="Rectangle 3" descr="Rectangle: Click to edit Master text styles&#10;Second level&#10;Third level&#10;Fourth level&#10;Fifth level">
            <a:extLst>
              <a:ext uri="{FF2B5EF4-FFF2-40B4-BE49-F238E27FC236}">
                <a16:creationId xmlns:a16="http://schemas.microsoft.com/office/drawing/2014/main" id="{C67D55BF-17B2-5524-C87B-7B6F08FB5AF6}"/>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The simulation models are analyzed by numerical rather than by analytical methods</a:t>
            </a:r>
          </a:p>
          <a:p>
            <a:pPr lvl="1" eaLnBrk="1" hangingPunct="1"/>
            <a:r>
              <a:rPr lang="en-US" altLang="ko-KR" sz="1800">
                <a:cs typeface="휴먼매직체"/>
              </a:rPr>
              <a:t>Analytical methods employ the deductive reasoning of mathematics to solve the model.</a:t>
            </a:r>
          </a:p>
          <a:p>
            <a:pPr lvl="1" eaLnBrk="1" hangingPunct="1"/>
            <a:r>
              <a:rPr lang="en-US" altLang="ko-KR" sz="1800">
                <a:cs typeface="휴먼매직체"/>
              </a:rPr>
              <a:t>Numerical methods employ computational procedures to solve mathematical models.</a:t>
            </a:r>
          </a:p>
          <a:p>
            <a:pPr eaLnBrk="1" hangingPunct="1"/>
            <a:endParaRPr lang="ko-KR" altLang="en-US" sz="2000">
              <a:cs typeface="휴먼매직체"/>
            </a:endParaRPr>
          </a:p>
        </p:txBody>
      </p:sp>
      <p:sp>
        <p:nvSpPr>
          <p:cNvPr id="30724" name="Slide Number Placeholder 3">
            <a:extLst>
              <a:ext uri="{FF2B5EF4-FFF2-40B4-BE49-F238E27FC236}">
                <a16:creationId xmlns:a16="http://schemas.microsoft.com/office/drawing/2014/main" id="{2A665D47-3CF7-4246-8FFA-6189AE96FE6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82E8E90-A386-42AE-879C-53D24064EEC3}" type="slidenum">
              <a:rPr lang="ko-KR" altLang="en-US" sz="1400">
                <a:solidFill>
                  <a:srgbClr val="FFFFFF"/>
                </a:solidFill>
                <a:latin typeface="Tahoma" panose="020B0604030504040204" pitchFamily="34" charset="0"/>
              </a:rPr>
              <a:pPr algn="ctr">
                <a:spcBef>
                  <a:spcPct val="0"/>
                </a:spcBef>
                <a:buClrTx/>
                <a:buSzTx/>
                <a:buFontTx/>
                <a:buNone/>
              </a:pPr>
              <a:t>18</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msotw9_temp0">
            <a:extLst>
              <a:ext uri="{FF2B5EF4-FFF2-40B4-BE49-F238E27FC236}">
                <a16:creationId xmlns:a16="http://schemas.microsoft.com/office/drawing/2014/main" id="{0F5360BF-0DA8-BDA7-6B20-CF252B074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3025"/>
            <a:ext cx="5832648" cy="642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Slide Number Placeholder 4">
            <a:extLst>
              <a:ext uri="{FF2B5EF4-FFF2-40B4-BE49-F238E27FC236}">
                <a16:creationId xmlns:a16="http://schemas.microsoft.com/office/drawing/2014/main" id="{936ED43F-F0BE-DF03-3299-2D94083FDC6C}"/>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4C6BB808-4081-4DCE-A3F6-34FE4CB769DF}" type="slidenum">
              <a:rPr lang="ko-KR" altLang="en-US" sz="1400">
                <a:solidFill>
                  <a:srgbClr val="FFFFFF"/>
                </a:solidFill>
                <a:latin typeface="Tahoma" panose="020B0604030504040204" pitchFamily="34" charset="0"/>
              </a:rPr>
              <a:pPr algn="ctr">
                <a:spcBef>
                  <a:spcPct val="0"/>
                </a:spcBef>
                <a:buClrTx/>
                <a:buSzTx/>
                <a:buFontTx/>
                <a:buNone/>
              </a:pPr>
              <a:t>19</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E0B54011-350B-1916-08EA-19264574C737}"/>
              </a:ext>
            </a:extLst>
          </p:cNvPr>
          <p:cNvSpPr>
            <a:spLocks noGrp="1" noChangeArrowheads="1"/>
          </p:cNvSpPr>
          <p:nvPr>
            <p:ph type="title"/>
          </p:nvPr>
        </p:nvSpPr>
        <p:spPr/>
        <p:txBody>
          <a:bodyPr/>
          <a:lstStyle/>
          <a:p>
            <a:pPr eaLnBrk="1" fontAlgn="auto" hangingPunct="1">
              <a:spcAft>
                <a:spcPts val="0"/>
              </a:spcAft>
              <a:defRPr/>
            </a:pPr>
            <a:r>
              <a:rPr lang="en-US" altLang="ko-KR"/>
              <a:t>Ch. 1 Introduction to Simulation</a:t>
            </a:r>
          </a:p>
        </p:txBody>
      </p:sp>
      <p:sp>
        <p:nvSpPr>
          <p:cNvPr id="12291" name="Rectangle 3" descr="Rectangle: Click to edit Master text styles&#10;Second level&#10;Third level&#10;Fourth level&#10;Fifth level">
            <a:extLst>
              <a:ext uri="{FF2B5EF4-FFF2-40B4-BE49-F238E27FC236}">
                <a16:creationId xmlns:a16="http://schemas.microsoft.com/office/drawing/2014/main" id="{A4156340-4135-705E-A7EF-6E3E1AE3916C}"/>
              </a:ext>
            </a:extLst>
          </p:cNvPr>
          <p:cNvSpPr>
            <a:spLocks noGrp="1" noChangeArrowheads="1"/>
          </p:cNvSpPr>
          <p:nvPr>
            <p:ph sz="quarter" idx="1"/>
          </p:nvPr>
        </p:nvSpPr>
        <p:spPr>
          <a:xfrm>
            <a:off x="609600" y="2895600"/>
            <a:ext cx="8077200" cy="3124200"/>
          </a:xfrm>
        </p:spPr>
        <p:txBody>
          <a:bodyPr/>
          <a:lstStyle/>
          <a:p>
            <a:pPr eaLnBrk="1" hangingPunct="1"/>
            <a:r>
              <a:rPr lang="en-US" altLang="ko-KR" sz="2000">
                <a:cs typeface="휴먼매직체"/>
              </a:rPr>
              <a:t>Simulation </a:t>
            </a:r>
          </a:p>
          <a:p>
            <a:pPr lvl="1" eaLnBrk="1" hangingPunct="1"/>
            <a:r>
              <a:rPr lang="en-US" altLang="ko-KR" sz="1600">
                <a:cs typeface="휴먼매직체"/>
              </a:rPr>
              <a:t>the imitation of the operation of a real-world process or system over time</a:t>
            </a:r>
          </a:p>
          <a:p>
            <a:pPr lvl="1" eaLnBrk="1" hangingPunct="1"/>
            <a:r>
              <a:rPr lang="en-US" altLang="ko-KR" sz="1600">
                <a:cs typeface="휴먼매직체"/>
              </a:rPr>
              <a:t>to develop a set of assumptions of mathematical, logical, and symbolic relationship between the entities of interest, of the system.</a:t>
            </a:r>
          </a:p>
          <a:p>
            <a:pPr lvl="1" eaLnBrk="1" hangingPunct="1"/>
            <a:r>
              <a:rPr lang="en-US" altLang="ko-KR" sz="1600">
                <a:cs typeface="휴먼매직체"/>
              </a:rPr>
              <a:t>to estimate the measures of performance of the system with the simulation-generated data</a:t>
            </a:r>
          </a:p>
          <a:p>
            <a:pPr lvl="1" eaLnBrk="1" hangingPunct="1"/>
            <a:endParaRPr lang="en-US" altLang="ko-KR" sz="1600">
              <a:cs typeface="휴먼매직체"/>
            </a:endParaRPr>
          </a:p>
          <a:p>
            <a:pPr eaLnBrk="1" hangingPunct="1"/>
            <a:r>
              <a:rPr lang="en-US" altLang="ko-KR" sz="2000">
                <a:cs typeface="휴먼매직체"/>
              </a:rPr>
              <a:t>Simulation modeling can be used</a:t>
            </a:r>
            <a:r>
              <a:rPr lang="en-US" altLang="ko-KR" sz="1800">
                <a:cs typeface="휴먼매직체"/>
              </a:rPr>
              <a:t> </a:t>
            </a:r>
          </a:p>
          <a:p>
            <a:pPr lvl="1" eaLnBrk="1" hangingPunct="1"/>
            <a:r>
              <a:rPr lang="en-US" altLang="ko-KR" sz="1600">
                <a:cs typeface="휴먼매직체"/>
              </a:rPr>
              <a:t>as an analysis tool for predicting the effect of changes to existing systems</a:t>
            </a:r>
          </a:p>
          <a:p>
            <a:pPr lvl="1" eaLnBrk="1" hangingPunct="1"/>
            <a:r>
              <a:rPr lang="en-US" altLang="ko-KR" sz="1600">
                <a:cs typeface="휴먼매직체"/>
              </a:rPr>
              <a:t>as a design tool to predict the performance of new systems </a:t>
            </a:r>
          </a:p>
        </p:txBody>
      </p:sp>
      <p:sp>
        <p:nvSpPr>
          <p:cNvPr id="12292" name="Freeform 4">
            <a:extLst>
              <a:ext uri="{FF2B5EF4-FFF2-40B4-BE49-F238E27FC236}">
                <a16:creationId xmlns:a16="http://schemas.microsoft.com/office/drawing/2014/main" id="{B918AAD7-7EDD-D68E-4D7A-26A4B5FAD97A}"/>
              </a:ext>
            </a:extLst>
          </p:cNvPr>
          <p:cNvSpPr>
            <a:spLocks/>
          </p:cNvSpPr>
          <p:nvPr/>
        </p:nvSpPr>
        <p:spPr bwMode="auto">
          <a:xfrm>
            <a:off x="914400" y="1676400"/>
            <a:ext cx="1646238" cy="914400"/>
          </a:xfrm>
          <a:custGeom>
            <a:avLst/>
            <a:gdLst>
              <a:gd name="T0" fmla="*/ 2147483646 w 504"/>
              <a:gd name="T1" fmla="*/ 0 h 523"/>
              <a:gd name="T2" fmla="*/ 2147483646 w 504"/>
              <a:gd name="T3" fmla="*/ 2147483646 h 523"/>
              <a:gd name="T4" fmla="*/ 2147483646 w 504"/>
              <a:gd name="T5" fmla="*/ 2147483646 h 523"/>
              <a:gd name="T6" fmla="*/ 2147483646 w 504"/>
              <a:gd name="T7" fmla="*/ 2147483646 h 523"/>
              <a:gd name="T8" fmla="*/ 2147483646 w 504"/>
              <a:gd name="T9" fmla="*/ 2147483646 h 523"/>
              <a:gd name="T10" fmla="*/ 2147483646 w 504"/>
              <a:gd name="T11" fmla="*/ 2147483646 h 523"/>
              <a:gd name="T12" fmla="*/ 2147483646 w 504"/>
              <a:gd name="T13" fmla="*/ 2147483646 h 523"/>
              <a:gd name="T14" fmla="*/ 2147483646 w 504"/>
              <a:gd name="T15" fmla="*/ 2147483646 h 523"/>
              <a:gd name="T16" fmla="*/ 2147483646 w 504"/>
              <a:gd name="T17" fmla="*/ 2147483646 h 523"/>
              <a:gd name="T18" fmla="*/ 2147483646 w 504"/>
              <a:gd name="T19" fmla="*/ 2147483646 h 523"/>
              <a:gd name="T20" fmla="*/ 2147483646 w 504"/>
              <a:gd name="T21" fmla="*/ 2147483646 h 523"/>
              <a:gd name="T22" fmla="*/ 2147483646 w 504"/>
              <a:gd name="T23" fmla="*/ 2147483646 h 523"/>
              <a:gd name="T24" fmla="*/ 2147483646 w 504"/>
              <a:gd name="T25" fmla="*/ 2147483646 h 523"/>
              <a:gd name="T26" fmla="*/ 2147483646 w 504"/>
              <a:gd name="T27" fmla="*/ 2147483646 h 523"/>
              <a:gd name="T28" fmla="*/ 2147483646 w 504"/>
              <a:gd name="T29" fmla="*/ 2147483646 h 523"/>
              <a:gd name="T30" fmla="*/ 2147483646 w 504"/>
              <a:gd name="T31" fmla="*/ 2147483646 h 523"/>
              <a:gd name="T32" fmla="*/ 2147483646 w 504"/>
              <a:gd name="T33" fmla="*/ 0 h 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4"/>
              <a:gd name="T52" fmla="*/ 0 h 523"/>
              <a:gd name="T53" fmla="*/ 504 w 504"/>
              <a:gd name="T54" fmla="*/ 523 h 52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4" h="523">
                <a:moveTo>
                  <a:pt x="216" y="0"/>
                </a:moveTo>
                <a:cubicBezTo>
                  <a:pt x="239" y="46"/>
                  <a:pt x="261" y="85"/>
                  <a:pt x="296" y="123"/>
                </a:cubicBezTo>
                <a:cubicBezTo>
                  <a:pt x="313" y="141"/>
                  <a:pt x="317" y="168"/>
                  <a:pt x="338" y="182"/>
                </a:cubicBezTo>
                <a:cubicBezTo>
                  <a:pt x="361" y="197"/>
                  <a:pt x="383" y="200"/>
                  <a:pt x="408" y="208"/>
                </a:cubicBezTo>
                <a:cubicBezTo>
                  <a:pt x="430" y="238"/>
                  <a:pt x="440" y="273"/>
                  <a:pt x="461" y="304"/>
                </a:cubicBezTo>
                <a:cubicBezTo>
                  <a:pt x="470" y="345"/>
                  <a:pt x="493" y="381"/>
                  <a:pt x="504" y="422"/>
                </a:cubicBezTo>
                <a:cubicBezTo>
                  <a:pt x="502" y="440"/>
                  <a:pt x="503" y="458"/>
                  <a:pt x="498" y="475"/>
                </a:cubicBezTo>
                <a:cubicBezTo>
                  <a:pt x="488" y="507"/>
                  <a:pt x="440" y="515"/>
                  <a:pt x="413" y="523"/>
                </a:cubicBezTo>
                <a:cubicBezTo>
                  <a:pt x="372" y="521"/>
                  <a:pt x="331" y="522"/>
                  <a:pt x="290" y="518"/>
                </a:cubicBezTo>
                <a:cubicBezTo>
                  <a:pt x="245" y="514"/>
                  <a:pt x="197" y="495"/>
                  <a:pt x="152" y="486"/>
                </a:cubicBezTo>
                <a:cubicBezTo>
                  <a:pt x="124" y="472"/>
                  <a:pt x="96" y="471"/>
                  <a:pt x="66" y="464"/>
                </a:cubicBezTo>
                <a:cubicBezTo>
                  <a:pt x="43" y="453"/>
                  <a:pt x="32" y="443"/>
                  <a:pt x="18" y="422"/>
                </a:cubicBezTo>
                <a:cubicBezTo>
                  <a:pt x="5" y="380"/>
                  <a:pt x="0" y="360"/>
                  <a:pt x="45" y="336"/>
                </a:cubicBezTo>
                <a:cubicBezTo>
                  <a:pt x="62" y="314"/>
                  <a:pt x="78" y="293"/>
                  <a:pt x="88" y="267"/>
                </a:cubicBezTo>
                <a:cubicBezTo>
                  <a:pt x="88" y="258"/>
                  <a:pt x="83" y="79"/>
                  <a:pt x="93" y="48"/>
                </a:cubicBezTo>
                <a:cubicBezTo>
                  <a:pt x="102" y="20"/>
                  <a:pt x="171" y="13"/>
                  <a:pt x="189" y="11"/>
                </a:cubicBezTo>
                <a:cubicBezTo>
                  <a:pt x="216" y="17"/>
                  <a:pt x="207" y="23"/>
                  <a:pt x="216" y="0"/>
                </a:cubicBezTo>
                <a:close/>
              </a:path>
            </a:pathLst>
          </a:custGeom>
          <a:solidFill>
            <a:schemeClr val="accent1"/>
          </a:solidFill>
          <a:ln w="9525">
            <a:round/>
            <a:headEnd/>
            <a:tailEnd/>
          </a:ln>
          <a:scene3d>
            <a:camera prst="legacyPerspectiveBottom"/>
            <a:lightRig rig="legacyFlat3" dir="t"/>
          </a:scene3d>
          <a:sp3d extrusionH="887400" prstMaterial="legacyMatte">
            <a:bevelT w="13500" h="13500" prst="angle"/>
            <a:bevelB w="13500" h="13500" prst="angle"/>
            <a:extrusionClr>
              <a:schemeClr val="accent1"/>
            </a:extrusionClr>
            <a:contourClr>
              <a:schemeClr val="accent1"/>
            </a:contourClr>
          </a:sp3d>
        </p:spPr>
        <p:txBody>
          <a:bodyPr wrap="none">
            <a:flatTx/>
          </a:bodyPr>
          <a:lstStyle/>
          <a:p>
            <a:endParaRPr lang="en-US"/>
          </a:p>
        </p:txBody>
      </p:sp>
      <p:sp>
        <p:nvSpPr>
          <p:cNvPr id="12293" name="Text Box 5">
            <a:extLst>
              <a:ext uri="{FF2B5EF4-FFF2-40B4-BE49-F238E27FC236}">
                <a16:creationId xmlns:a16="http://schemas.microsoft.com/office/drawing/2014/main" id="{8DB4EC3A-A602-7590-0EF4-19C6E932C6E1}"/>
              </a:ext>
            </a:extLst>
          </p:cNvPr>
          <p:cNvSpPr txBox="1">
            <a:spLocks noChangeArrowheads="1"/>
          </p:cNvSpPr>
          <p:nvPr/>
        </p:nvSpPr>
        <p:spPr bwMode="auto">
          <a:xfrm>
            <a:off x="1036638" y="18288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l" eaLnBrk="1" latinLnBrk="1" hangingPunct="1">
              <a:spcBef>
                <a:spcPct val="50000"/>
              </a:spcBef>
              <a:buClrTx/>
              <a:buSzTx/>
              <a:buFontTx/>
              <a:buNone/>
            </a:pPr>
            <a:r>
              <a:rPr lang="en-US" altLang="ko-KR" sz="1800">
                <a:latin typeface="Tahoma" panose="020B0604030504040204" pitchFamily="34" charset="0"/>
              </a:rPr>
              <a:t>Real-world process</a:t>
            </a:r>
          </a:p>
        </p:txBody>
      </p:sp>
      <p:sp>
        <p:nvSpPr>
          <p:cNvPr id="12294" name="Text Box 6">
            <a:extLst>
              <a:ext uri="{FF2B5EF4-FFF2-40B4-BE49-F238E27FC236}">
                <a16:creationId xmlns:a16="http://schemas.microsoft.com/office/drawing/2014/main" id="{10059E56-3E31-F691-5F3D-494D16EFA6E4}"/>
              </a:ext>
            </a:extLst>
          </p:cNvPr>
          <p:cNvSpPr txBox="1">
            <a:spLocks noChangeArrowheads="1"/>
          </p:cNvSpPr>
          <p:nvPr/>
        </p:nvSpPr>
        <p:spPr bwMode="auto">
          <a:xfrm>
            <a:off x="2560638" y="22098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concerning the behavior of a system</a:t>
            </a:r>
          </a:p>
        </p:txBody>
      </p:sp>
      <p:sp>
        <p:nvSpPr>
          <p:cNvPr id="12295" name="Text Box 7">
            <a:extLst>
              <a:ext uri="{FF2B5EF4-FFF2-40B4-BE49-F238E27FC236}">
                <a16:creationId xmlns:a16="http://schemas.microsoft.com/office/drawing/2014/main" id="{9111C0FC-1E30-DD6B-F5AE-2019E26A384C}"/>
              </a:ext>
            </a:extLst>
          </p:cNvPr>
          <p:cNvSpPr txBox="1">
            <a:spLocks noChangeArrowheads="1"/>
          </p:cNvSpPr>
          <p:nvPr/>
        </p:nvSpPr>
        <p:spPr bwMode="auto">
          <a:xfrm>
            <a:off x="2560638" y="1752600"/>
            <a:ext cx="403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A set of assumptions</a:t>
            </a:r>
          </a:p>
        </p:txBody>
      </p:sp>
      <p:sp>
        <p:nvSpPr>
          <p:cNvPr id="12296" name="Rectangle 8">
            <a:extLst>
              <a:ext uri="{FF2B5EF4-FFF2-40B4-BE49-F238E27FC236}">
                <a16:creationId xmlns:a16="http://schemas.microsoft.com/office/drawing/2014/main" id="{5521B469-7099-54EA-DCD7-E507E1D4D327}"/>
              </a:ext>
            </a:extLst>
          </p:cNvPr>
          <p:cNvSpPr>
            <a:spLocks noChangeArrowheads="1"/>
          </p:cNvSpPr>
          <p:nvPr/>
        </p:nvSpPr>
        <p:spPr bwMode="auto">
          <a:xfrm>
            <a:off x="6675438" y="1905000"/>
            <a:ext cx="1295400" cy="762000"/>
          </a:xfrm>
          <a:prstGeom prst="rect">
            <a:avLst/>
          </a:prstGeom>
          <a:solidFill>
            <a:schemeClr val="accent1"/>
          </a:solidFill>
          <a:ln w="9525">
            <a:miter lim="800000"/>
            <a:headEnd/>
            <a:tailEnd/>
          </a:ln>
          <a:scene3d>
            <a:camera prst="legacyPerspectiveTopRight"/>
            <a:lightRig rig="legacyFlat3"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l" eaLnBrk="1" latinLnBrk="1" hangingPunct="1">
              <a:spcBef>
                <a:spcPct val="0"/>
              </a:spcBef>
              <a:buClrTx/>
              <a:buSzTx/>
              <a:buFontTx/>
              <a:buNone/>
            </a:pPr>
            <a:endParaRPr lang="en-US" altLang="en-US">
              <a:latin typeface="Tahoma" panose="020B0604030504040204" pitchFamily="34" charset="0"/>
            </a:endParaRPr>
          </a:p>
        </p:txBody>
      </p:sp>
      <p:sp>
        <p:nvSpPr>
          <p:cNvPr id="12297" name="Text Box 9">
            <a:extLst>
              <a:ext uri="{FF2B5EF4-FFF2-40B4-BE49-F238E27FC236}">
                <a16:creationId xmlns:a16="http://schemas.microsoft.com/office/drawing/2014/main" id="{7C0DE1C1-894D-97F4-A6E4-41E7810CEFB5}"/>
              </a:ext>
            </a:extLst>
          </p:cNvPr>
          <p:cNvSpPr txBox="1">
            <a:spLocks noChangeArrowheads="1"/>
          </p:cNvSpPr>
          <p:nvPr/>
        </p:nvSpPr>
        <p:spPr bwMode="auto">
          <a:xfrm>
            <a:off x="6675438" y="19812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eaLnBrk="1" latinLnBrk="1" hangingPunct="1">
              <a:spcBef>
                <a:spcPct val="50000"/>
              </a:spcBef>
              <a:buClrTx/>
              <a:buSzTx/>
              <a:buFontTx/>
              <a:buNone/>
            </a:pPr>
            <a:r>
              <a:rPr lang="en-US" altLang="ko-KR" sz="1800">
                <a:latin typeface="Tahoma" panose="020B0604030504040204" pitchFamily="34" charset="0"/>
              </a:rPr>
              <a:t>Modeling &amp; Analysis</a:t>
            </a:r>
          </a:p>
        </p:txBody>
      </p:sp>
      <p:sp>
        <p:nvSpPr>
          <p:cNvPr id="12298" name="Line 10">
            <a:extLst>
              <a:ext uri="{FF2B5EF4-FFF2-40B4-BE49-F238E27FC236}">
                <a16:creationId xmlns:a16="http://schemas.microsoft.com/office/drawing/2014/main" id="{D8CC53D7-878B-1DFF-52B2-D6F1067C2A1B}"/>
              </a:ext>
            </a:extLst>
          </p:cNvPr>
          <p:cNvSpPr>
            <a:spLocks noChangeShapeType="1"/>
          </p:cNvSpPr>
          <p:nvPr/>
        </p:nvSpPr>
        <p:spPr bwMode="auto">
          <a:xfrm>
            <a:off x="2408238" y="2209800"/>
            <a:ext cx="426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299" name="Slide Number Placeholder 10">
            <a:extLst>
              <a:ext uri="{FF2B5EF4-FFF2-40B4-BE49-F238E27FC236}">
                <a16:creationId xmlns:a16="http://schemas.microsoft.com/office/drawing/2014/main" id="{F58EE9D2-67B2-B05B-7639-DF11A720015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03129FD1-8B1A-42D6-8960-08C021EF7404}" type="slidenum">
              <a:rPr lang="ko-KR" altLang="en-US" sz="1400">
                <a:solidFill>
                  <a:srgbClr val="FFFFFF"/>
                </a:solidFill>
                <a:latin typeface="Tahoma" panose="020B0604030504040204" pitchFamily="34" charset="0"/>
              </a:rPr>
              <a:pPr algn="ctr">
                <a:spcBef>
                  <a:spcPct val="0"/>
                </a:spcBef>
                <a:buClrTx/>
                <a:buSzTx/>
                <a:buFontTx/>
                <a:buNone/>
              </a:pPr>
              <a:t>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FA876764-3735-DCE4-952A-D95CF6068356}"/>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(1)</a:t>
            </a:r>
          </a:p>
        </p:txBody>
      </p:sp>
      <p:sp>
        <p:nvSpPr>
          <p:cNvPr id="32771" name="Rectangle 2" descr="Rectangle: Click to edit Master text styles&#10;Second level&#10;Third level&#10;Fourth level&#10;Fifth level">
            <a:extLst>
              <a:ext uri="{FF2B5EF4-FFF2-40B4-BE49-F238E27FC236}">
                <a16:creationId xmlns:a16="http://schemas.microsoft.com/office/drawing/2014/main" id="{FCE3966C-AC75-0A3D-282F-463EAA04C45F}"/>
              </a:ext>
            </a:extLst>
          </p:cNvPr>
          <p:cNvSpPr>
            <a:spLocks noGrp="1" noChangeArrowheads="1"/>
          </p:cNvSpPr>
          <p:nvPr>
            <p:ph sz="quarter" idx="1"/>
          </p:nvPr>
        </p:nvSpPr>
        <p:spPr>
          <a:xfrm>
            <a:off x="838200" y="1676400"/>
            <a:ext cx="7848600" cy="4343400"/>
          </a:xfrm>
        </p:spPr>
        <p:txBody>
          <a:bodyPr/>
          <a:lstStyle/>
          <a:p>
            <a:pPr eaLnBrk="1" hangingPunct="1"/>
            <a:r>
              <a:rPr lang="en-US" altLang="ko-KR" sz="2000">
                <a:cs typeface="휴먼매직체"/>
              </a:rPr>
              <a:t>Problem formulation </a:t>
            </a:r>
          </a:p>
          <a:p>
            <a:pPr lvl="1" eaLnBrk="1" hangingPunct="1"/>
            <a:r>
              <a:rPr lang="en-US" altLang="ko-KR" sz="1800">
                <a:cs typeface="휴먼매직체"/>
              </a:rPr>
              <a:t>Policy maker/Analyst understand and agree with the formulation.</a:t>
            </a:r>
          </a:p>
          <a:p>
            <a:pPr eaLnBrk="1" hangingPunct="1"/>
            <a:r>
              <a:rPr lang="en-US" altLang="ko-KR" sz="2000">
                <a:cs typeface="휴먼매직체"/>
              </a:rPr>
              <a:t>Setting of objectives and overall project plan</a:t>
            </a:r>
          </a:p>
          <a:p>
            <a:pPr eaLnBrk="1" hangingPunct="1"/>
            <a:r>
              <a:rPr lang="en-US" altLang="ko-KR" sz="2000">
                <a:cs typeface="휴먼매직체"/>
              </a:rPr>
              <a:t>Model conceptualization</a:t>
            </a:r>
          </a:p>
          <a:p>
            <a:pPr lvl="1" eaLnBrk="1" hangingPunct="1"/>
            <a:r>
              <a:rPr lang="en-US" altLang="ko-KR" sz="1800">
                <a:cs typeface="휴먼매직체"/>
              </a:rPr>
              <a:t>The art of modeling is enhanced by an ability to abstract the essential features of a problem, to select and modify basic assumptions that characterize the system, and then to enrich and elaborate the model until a useful approximation results.</a:t>
            </a:r>
          </a:p>
          <a:p>
            <a:pPr eaLnBrk="1" hangingPunct="1"/>
            <a:r>
              <a:rPr lang="en-US" altLang="ko-KR" sz="2000">
                <a:cs typeface="휴먼매직체"/>
              </a:rPr>
              <a:t>Data collection</a:t>
            </a:r>
          </a:p>
          <a:p>
            <a:pPr lvl="1" eaLnBrk="1" hangingPunct="1"/>
            <a:r>
              <a:rPr lang="en-US" altLang="ko-KR" sz="1800">
                <a:cs typeface="휴먼매직체"/>
              </a:rPr>
              <a:t>As the complexity of the model changes, the required data elements may also change.</a:t>
            </a:r>
          </a:p>
          <a:p>
            <a:pPr eaLnBrk="1" hangingPunct="1"/>
            <a:r>
              <a:rPr lang="en-US" altLang="ko-KR" sz="2000">
                <a:cs typeface="휴먼매직체"/>
              </a:rPr>
              <a:t>Model translation</a:t>
            </a:r>
          </a:p>
          <a:p>
            <a:pPr lvl="1" eaLnBrk="1" hangingPunct="1"/>
            <a:r>
              <a:rPr lang="en-US" altLang="ko-KR" sz="1800">
                <a:cs typeface="휴먼매직체"/>
              </a:rPr>
              <a:t>GPSS/H</a:t>
            </a:r>
            <a:r>
              <a:rPr lang="en-US" altLang="ko-KR" sz="1800" baseline="30000">
                <a:cs typeface="휴먼매직체"/>
              </a:rPr>
              <a:t>TM</a:t>
            </a:r>
            <a:r>
              <a:rPr lang="en-US" altLang="ko-KR" sz="1800">
                <a:cs typeface="휴먼매직체"/>
              </a:rPr>
              <a:t> or special-purpose simulation software</a:t>
            </a:r>
          </a:p>
        </p:txBody>
      </p:sp>
      <p:sp>
        <p:nvSpPr>
          <p:cNvPr id="32772" name="Slide Number Placeholder 3">
            <a:extLst>
              <a:ext uri="{FF2B5EF4-FFF2-40B4-BE49-F238E27FC236}">
                <a16:creationId xmlns:a16="http://schemas.microsoft.com/office/drawing/2014/main" id="{2845E7F2-EBA8-4549-A4FA-4C728BB7834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5DC36BDF-89EA-457D-A7A4-376305DF881D}" type="slidenum">
              <a:rPr lang="ko-KR" altLang="en-US" sz="1400">
                <a:solidFill>
                  <a:srgbClr val="FFFFFF"/>
                </a:solidFill>
                <a:latin typeface="Tahoma" panose="020B0604030504040204" pitchFamily="34" charset="0"/>
              </a:rPr>
              <a:pPr algn="ctr">
                <a:spcBef>
                  <a:spcPct val="0"/>
                </a:spcBef>
                <a:buClrTx/>
                <a:buSzTx/>
                <a:buFontTx/>
                <a:buNone/>
              </a:pPr>
              <a:t>20</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A2E02BA-F190-2275-ED1C-D9910DBD6621}"/>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(2)</a:t>
            </a:r>
          </a:p>
        </p:txBody>
      </p:sp>
      <p:sp>
        <p:nvSpPr>
          <p:cNvPr id="33795" name="Rectangle 3" descr="Rectangle: Click to edit Master text styles&#10;Second level&#10;Third level&#10;Fourth level&#10;Fifth level">
            <a:extLst>
              <a:ext uri="{FF2B5EF4-FFF2-40B4-BE49-F238E27FC236}">
                <a16:creationId xmlns:a16="http://schemas.microsoft.com/office/drawing/2014/main" id="{09779C38-EDDF-8F09-30CE-F089878E9F4C}"/>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Verified?</a:t>
            </a:r>
          </a:p>
          <a:p>
            <a:pPr lvl="1" eaLnBrk="1" hangingPunct="1"/>
            <a:r>
              <a:rPr lang="en-US" altLang="ko-KR" sz="1800">
                <a:cs typeface="휴먼매직체"/>
              </a:rPr>
              <a:t>Is the computer program performing properly?</a:t>
            </a:r>
          </a:p>
          <a:p>
            <a:pPr lvl="1" eaLnBrk="1" hangingPunct="1"/>
            <a:r>
              <a:rPr lang="en-US" altLang="ko-KR" sz="1800">
                <a:cs typeface="휴먼매직체"/>
              </a:rPr>
              <a:t>Debugging for correct input parameters and logical structure</a:t>
            </a:r>
          </a:p>
          <a:p>
            <a:pPr eaLnBrk="1" hangingPunct="1"/>
            <a:r>
              <a:rPr lang="en-US" altLang="ko-KR" sz="2000">
                <a:cs typeface="휴먼매직체"/>
              </a:rPr>
              <a:t>Validated?</a:t>
            </a:r>
          </a:p>
          <a:p>
            <a:pPr lvl="1" eaLnBrk="1" hangingPunct="1"/>
            <a:r>
              <a:rPr lang="en-US" altLang="ko-KR" sz="1800">
                <a:cs typeface="휴먼매직체"/>
              </a:rPr>
              <a:t>The determination that a model is an accurate representation of the real system.</a:t>
            </a:r>
          </a:p>
          <a:p>
            <a:pPr lvl="1" eaLnBrk="1" hangingPunct="1"/>
            <a:r>
              <a:rPr lang="en-US" altLang="ko-KR" sz="1800">
                <a:cs typeface="휴먼매직체"/>
              </a:rPr>
              <a:t>Validation is achieved through the calibration of the model</a:t>
            </a:r>
          </a:p>
          <a:p>
            <a:pPr eaLnBrk="1" hangingPunct="1"/>
            <a:r>
              <a:rPr lang="en-US" altLang="ko-KR" sz="2000">
                <a:cs typeface="휴먼매직체"/>
              </a:rPr>
              <a:t>Experimental design</a:t>
            </a:r>
          </a:p>
          <a:p>
            <a:pPr lvl="1" eaLnBrk="1" hangingPunct="1"/>
            <a:r>
              <a:rPr lang="en-US" altLang="ko-KR" sz="1800">
                <a:cs typeface="휴먼매직체"/>
              </a:rPr>
              <a:t>The decision on the length of the initialization period, the length of simulation runs, and the number of replications to be made of each run.</a:t>
            </a:r>
          </a:p>
          <a:p>
            <a:pPr eaLnBrk="1" hangingPunct="1"/>
            <a:r>
              <a:rPr lang="en-US" altLang="ko-KR" sz="2000">
                <a:cs typeface="휴먼매직체"/>
              </a:rPr>
              <a:t>Production runs and analysis</a:t>
            </a:r>
          </a:p>
          <a:p>
            <a:pPr lvl="1" eaLnBrk="1" hangingPunct="1"/>
            <a:r>
              <a:rPr lang="en-US" altLang="ko-KR" sz="1800">
                <a:cs typeface="휴먼매직체"/>
              </a:rPr>
              <a:t>To estimate measures of performances </a:t>
            </a:r>
          </a:p>
        </p:txBody>
      </p:sp>
      <p:sp>
        <p:nvSpPr>
          <p:cNvPr id="33796" name="Slide Number Placeholder 3">
            <a:extLst>
              <a:ext uri="{FF2B5EF4-FFF2-40B4-BE49-F238E27FC236}">
                <a16:creationId xmlns:a16="http://schemas.microsoft.com/office/drawing/2014/main" id="{03EB6A76-85C4-A8D0-49C4-5A10EA786C5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C60E4E4-9E17-432E-80CA-71955996CF85}" type="slidenum">
              <a:rPr lang="ko-KR" altLang="en-US" sz="1400">
                <a:solidFill>
                  <a:srgbClr val="FFFFFF"/>
                </a:solidFill>
                <a:latin typeface="Tahoma" panose="020B0604030504040204" pitchFamily="34" charset="0"/>
              </a:rPr>
              <a:pPr algn="ctr">
                <a:spcBef>
                  <a:spcPct val="0"/>
                </a:spcBef>
                <a:buClrTx/>
                <a:buSzTx/>
                <a:buFontTx/>
                <a:buNone/>
              </a:pPr>
              <a:t>21</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A1BF36A-DAAD-3B3F-D548-A2089BCB942D}"/>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(3)</a:t>
            </a:r>
          </a:p>
        </p:txBody>
      </p:sp>
      <p:sp>
        <p:nvSpPr>
          <p:cNvPr id="34819" name="Rectangle 3" descr="Rectangle: Click to edit Master text styles&#10;Second level&#10;Third level&#10;Fourth level&#10;Fifth level">
            <a:extLst>
              <a:ext uri="{FF2B5EF4-FFF2-40B4-BE49-F238E27FC236}">
                <a16:creationId xmlns:a16="http://schemas.microsoft.com/office/drawing/2014/main" id="{25C31957-3B9E-61BC-B1AD-75D2D650D552}"/>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More runs?</a:t>
            </a:r>
          </a:p>
          <a:p>
            <a:pPr eaLnBrk="1" hangingPunct="1"/>
            <a:r>
              <a:rPr lang="en-US" altLang="ko-KR" sz="2000">
                <a:cs typeface="휴먼매직체"/>
              </a:rPr>
              <a:t>Documentation and reporting</a:t>
            </a:r>
          </a:p>
          <a:p>
            <a:pPr lvl="1" eaLnBrk="1" hangingPunct="1"/>
            <a:r>
              <a:rPr lang="en-US" altLang="ko-KR" sz="1800">
                <a:cs typeface="휴먼매직체"/>
              </a:rPr>
              <a:t>Program documentation : for the relationships between input parameters and output measures of performance, and for a modification</a:t>
            </a:r>
          </a:p>
          <a:p>
            <a:pPr lvl="1" eaLnBrk="1" hangingPunct="1"/>
            <a:r>
              <a:rPr lang="en-US" altLang="ko-KR" sz="1800">
                <a:cs typeface="휴먼매직체"/>
              </a:rPr>
              <a:t>Progress documentation : the history of a simulation, a chronology of work done and decision made.</a:t>
            </a:r>
          </a:p>
          <a:p>
            <a:pPr eaLnBrk="1" hangingPunct="1"/>
            <a:r>
              <a:rPr lang="en-US" altLang="ko-KR" sz="2000">
                <a:cs typeface="휴먼매직체"/>
              </a:rPr>
              <a:t>Implementation</a:t>
            </a:r>
          </a:p>
        </p:txBody>
      </p:sp>
      <p:sp>
        <p:nvSpPr>
          <p:cNvPr id="34820" name="Slide Number Placeholder 3">
            <a:extLst>
              <a:ext uri="{FF2B5EF4-FFF2-40B4-BE49-F238E27FC236}">
                <a16:creationId xmlns:a16="http://schemas.microsoft.com/office/drawing/2014/main" id="{DE84B2AB-2C38-65D7-7C41-FAF5ACB1F1F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D000AAEC-2030-4769-B6E6-140398C7A978}" type="slidenum">
              <a:rPr lang="ko-KR" altLang="en-US" sz="1400">
                <a:solidFill>
                  <a:srgbClr val="FFFFFF"/>
                </a:solidFill>
                <a:latin typeface="Tahoma" panose="020B0604030504040204" pitchFamily="34" charset="0"/>
              </a:rPr>
              <a:pPr algn="ctr">
                <a:spcBef>
                  <a:spcPct val="0"/>
                </a:spcBef>
                <a:buClrTx/>
                <a:buSzTx/>
                <a:buFontTx/>
                <a:buNone/>
              </a:pPr>
              <a:t>22</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8025152-8ACD-0049-6B54-CFCEF344B227}"/>
              </a:ext>
            </a:extLst>
          </p:cNvPr>
          <p:cNvSpPr>
            <a:spLocks noGrp="1" noChangeArrowheads="1"/>
          </p:cNvSpPr>
          <p:nvPr>
            <p:ph type="title"/>
          </p:nvPr>
        </p:nvSpPr>
        <p:spPr/>
        <p:txBody>
          <a:bodyPr/>
          <a:lstStyle/>
          <a:p>
            <a:pPr eaLnBrk="1" fontAlgn="auto" hangingPunct="1">
              <a:spcAft>
                <a:spcPts val="0"/>
              </a:spcAft>
              <a:defRPr/>
            </a:pPr>
            <a:r>
              <a:rPr lang="en-US" altLang="ko-KR" sz="2000"/>
              <a:t>1.11 Steps in a Simulation Study (4)</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FC16AAA4-1328-2FDF-0400-C54E63D86A5B}"/>
              </a:ext>
            </a:extLst>
          </p:cNvPr>
          <p:cNvSpPr>
            <a:spLocks noGrp="1" noChangeArrowheads="1"/>
          </p:cNvSpPr>
          <p:nvPr>
            <p:ph sz="quarter" idx="1"/>
          </p:nvPr>
        </p:nvSpPr>
        <p:spPr>
          <a:xfrm>
            <a:off x="457200" y="1600200"/>
            <a:ext cx="7467600" cy="4873625"/>
          </a:xfrm>
        </p:spPr>
        <p:txBody>
          <a:bodyPr/>
          <a:lstStyle/>
          <a:p>
            <a:pPr eaLnBrk="1" hangingPunct="1"/>
            <a:r>
              <a:rPr lang="en-US" altLang="ko-KR" sz="2000">
                <a:cs typeface="휴먼매직체"/>
              </a:rPr>
              <a:t>Four phases according to Figure 1.3</a:t>
            </a:r>
          </a:p>
          <a:p>
            <a:pPr lvl="1" eaLnBrk="1" hangingPunct="1"/>
            <a:r>
              <a:rPr lang="en-US" altLang="ko-KR" sz="1800">
                <a:cs typeface="휴먼매직체"/>
              </a:rPr>
              <a:t>First phase : a period of discovery or orientation</a:t>
            </a:r>
          </a:p>
          <a:p>
            <a:pPr lvl="1" eaLnBrk="1" hangingPunct="1">
              <a:buFont typeface="Wingdings" panose="05000000000000000000" pitchFamily="2" charset="2"/>
              <a:buNone/>
            </a:pPr>
            <a:r>
              <a:rPr lang="en-US" altLang="ko-KR" sz="1800">
                <a:cs typeface="휴먼매직체"/>
              </a:rPr>
              <a:t>                     (step 1, step2)</a:t>
            </a:r>
          </a:p>
          <a:p>
            <a:pPr lvl="1" eaLnBrk="1" hangingPunct="1"/>
            <a:r>
              <a:rPr lang="en-US" altLang="ko-KR" sz="1800">
                <a:cs typeface="휴먼매직체"/>
              </a:rPr>
              <a:t>Second phase : a model building and data collection </a:t>
            </a:r>
          </a:p>
          <a:p>
            <a:pPr lvl="1" eaLnBrk="1" hangingPunct="1">
              <a:buFont typeface="Wingdings" panose="05000000000000000000" pitchFamily="2" charset="2"/>
              <a:buNone/>
            </a:pPr>
            <a:r>
              <a:rPr lang="en-US" altLang="ko-KR" sz="1800">
                <a:cs typeface="휴먼매직체"/>
              </a:rPr>
              <a:t>                     (step 3, step 4, step 5, step 6, step 7)</a:t>
            </a:r>
          </a:p>
          <a:p>
            <a:pPr lvl="1" eaLnBrk="1" hangingPunct="1"/>
            <a:r>
              <a:rPr lang="en-US" altLang="ko-KR" sz="1800">
                <a:cs typeface="휴먼매직체"/>
              </a:rPr>
              <a:t>Third phase : running the model</a:t>
            </a:r>
          </a:p>
          <a:p>
            <a:pPr lvl="1" eaLnBrk="1" hangingPunct="1">
              <a:buFont typeface="Wingdings" panose="05000000000000000000" pitchFamily="2" charset="2"/>
              <a:buNone/>
            </a:pPr>
            <a:r>
              <a:rPr lang="en-US" altLang="ko-KR" sz="1800">
                <a:cs typeface="휴먼매직체"/>
              </a:rPr>
              <a:t>                     (step 8, step 9, step 10) </a:t>
            </a:r>
          </a:p>
          <a:p>
            <a:pPr lvl="1" eaLnBrk="1" hangingPunct="1"/>
            <a:r>
              <a:rPr lang="en-US" altLang="ko-KR" sz="1800">
                <a:cs typeface="휴먼매직체"/>
              </a:rPr>
              <a:t>Fourth phase : an implementation</a:t>
            </a:r>
          </a:p>
          <a:p>
            <a:pPr lvl="1" eaLnBrk="1" hangingPunct="1">
              <a:buFont typeface="Wingdings" panose="05000000000000000000" pitchFamily="2" charset="2"/>
              <a:buNone/>
            </a:pPr>
            <a:r>
              <a:rPr lang="en-US" altLang="ko-KR" sz="1800">
                <a:cs typeface="휴먼매직체"/>
              </a:rPr>
              <a:t>                      (step 11, step 12)</a:t>
            </a:r>
          </a:p>
        </p:txBody>
      </p:sp>
      <p:sp>
        <p:nvSpPr>
          <p:cNvPr id="35844" name="Slide Number Placeholder 3">
            <a:extLst>
              <a:ext uri="{FF2B5EF4-FFF2-40B4-BE49-F238E27FC236}">
                <a16:creationId xmlns:a16="http://schemas.microsoft.com/office/drawing/2014/main" id="{FBFB0DE2-9A19-1601-552F-0AE3958576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77195F3-A5E8-41D2-A14F-714CC1F58BAD}" type="slidenum">
              <a:rPr lang="ko-KR" altLang="en-US" sz="1400">
                <a:solidFill>
                  <a:srgbClr val="FFFFFF"/>
                </a:solidFill>
                <a:latin typeface="Tahoma" panose="020B0604030504040204" pitchFamily="34" charset="0"/>
              </a:rPr>
              <a:pPr algn="ctr">
                <a:spcBef>
                  <a:spcPct val="0"/>
                </a:spcBef>
                <a:buClrTx/>
                <a:buSzTx/>
                <a:buFontTx/>
                <a:buNone/>
              </a:pPr>
              <a:t>23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1CB06C3-5490-4D73-B593-3F1E072E0E1F}"/>
              </a:ext>
            </a:extLst>
          </p:cNvPr>
          <p:cNvSpPr>
            <a:spLocks noGrp="1" noChangeArrowheads="1"/>
          </p:cNvSpPr>
          <p:nvPr>
            <p:ph type="title"/>
          </p:nvPr>
        </p:nvSpPr>
        <p:spPr>
          <a:xfrm>
            <a:off x="609600" y="609600"/>
            <a:ext cx="6934200" cy="609600"/>
          </a:xfrm>
        </p:spPr>
        <p:txBody>
          <a:bodyPr/>
          <a:lstStyle/>
          <a:p>
            <a:pPr eaLnBrk="1" fontAlgn="auto" hangingPunct="1">
              <a:spcAft>
                <a:spcPts val="0"/>
              </a:spcAft>
              <a:defRPr/>
            </a:pPr>
            <a:r>
              <a:rPr lang="en-US" altLang="ko-KR" sz="2000"/>
              <a:t>1.1 When Simulation is the Appropriate Tool (1)</a:t>
            </a:r>
          </a:p>
        </p:txBody>
      </p:sp>
      <p:sp>
        <p:nvSpPr>
          <p:cNvPr id="14339" name="Rectangle 3" descr="Rectangle: Click to edit Master text styles&#10;Second level&#10;Third level&#10;Fourth level&#10;Fifth level">
            <a:extLst>
              <a:ext uri="{FF2B5EF4-FFF2-40B4-BE49-F238E27FC236}">
                <a16:creationId xmlns:a16="http://schemas.microsoft.com/office/drawing/2014/main" id="{8E7DE696-1238-9779-B5A0-FB037DA64295}"/>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Simulation enables the study of, and experimentation with, the internal interactions of a complex system, or of a subsystem within a complex system.</a:t>
            </a:r>
          </a:p>
          <a:p>
            <a:pPr eaLnBrk="1" hangingPunct="1"/>
            <a:r>
              <a:rPr lang="en-US" altLang="ko-KR" sz="1800">
                <a:cs typeface="휴먼매직체"/>
              </a:rPr>
              <a:t>Informational, organizational, and environmental changes can be simulated, and the effect of these alterations on the model</a:t>
            </a:r>
            <a:r>
              <a:rPr lang="en-US" altLang="ko-KR" sz="1800">
                <a:latin typeface="Times New Roman" panose="02020603050405020304" pitchFamily="18" charset="0"/>
                <a:cs typeface="휴먼매직체"/>
              </a:rPr>
              <a:t>’</a:t>
            </a:r>
            <a:r>
              <a:rPr lang="en-US" altLang="ko-KR" sz="1800">
                <a:cs typeface="휴먼매직체"/>
              </a:rPr>
              <a:t>s behavior can be observed.</a:t>
            </a:r>
          </a:p>
          <a:p>
            <a:pPr eaLnBrk="1" hangingPunct="1"/>
            <a:r>
              <a:rPr lang="en-US" altLang="ko-KR" sz="1800">
                <a:cs typeface="휴먼매직체"/>
              </a:rPr>
              <a:t>The knowledge gained in designing a simulation model may be of great value toward suggesting improvement in the system under investigation.</a:t>
            </a:r>
          </a:p>
          <a:p>
            <a:pPr eaLnBrk="1" hangingPunct="1"/>
            <a:r>
              <a:rPr lang="en-US" altLang="ko-KR" sz="1800">
                <a:cs typeface="휴먼매직체"/>
              </a:rPr>
              <a:t>By changing simulation inputs and observing the resulting outputs, valuable insight may be obtained into which variables are most important and how variables interact.</a:t>
            </a:r>
          </a:p>
          <a:p>
            <a:pPr eaLnBrk="1" hangingPunct="1"/>
            <a:r>
              <a:rPr lang="en-US" altLang="ko-KR" sz="1800">
                <a:cs typeface="휴먼매직체"/>
              </a:rPr>
              <a:t>Simulation can be used as a pedagogical device to reinforce analytic solution methodologies.</a:t>
            </a:r>
          </a:p>
        </p:txBody>
      </p:sp>
      <p:sp>
        <p:nvSpPr>
          <p:cNvPr id="14340" name="Slide Number Placeholder 3">
            <a:extLst>
              <a:ext uri="{FF2B5EF4-FFF2-40B4-BE49-F238E27FC236}">
                <a16:creationId xmlns:a16="http://schemas.microsoft.com/office/drawing/2014/main" id="{9CDEF829-86BD-1155-B281-1E9FBFBE66D1}"/>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4EA04EF-85CD-4B12-9B83-D3243FB5B3D9}" type="slidenum">
              <a:rPr lang="ko-KR" altLang="en-US" sz="1400">
                <a:solidFill>
                  <a:srgbClr val="FFFFFF"/>
                </a:solidFill>
                <a:latin typeface="Tahoma" panose="020B0604030504040204" pitchFamily="34" charset="0"/>
              </a:rPr>
              <a:pPr algn="ctr">
                <a:spcBef>
                  <a:spcPct val="0"/>
                </a:spcBef>
                <a:buClrTx/>
                <a:buSzTx/>
                <a:buFontTx/>
                <a:buNone/>
              </a:pPr>
              <a:t>3</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F3FF15F-2F86-74E9-E4D7-14E0337F6BEA}"/>
              </a:ext>
            </a:extLst>
          </p:cNvPr>
          <p:cNvSpPr>
            <a:spLocks noGrp="1" noChangeArrowheads="1"/>
          </p:cNvSpPr>
          <p:nvPr>
            <p:ph type="title"/>
          </p:nvPr>
        </p:nvSpPr>
        <p:spPr>
          <a:xfrm>
            <a:off x="609600" y="609600"/>
            <a:ext cx="7010400" cy="609600"/>
          </a:xfrm>
        </p:spPr>
        <p:txBody>
          <a:bodyPr/>
          <a:lstStyle/>
          <a:p>
            <a:pPr eaLnBrk="1" fontAlgn="auto" hangingPunct="1">
              <a:spcAft>
                <a:spcPts val="0"/>
              </a:spcAft>
              <a:defRPr/>
            </a:pPr>
            <a:r>
              <a:rPr lang="en-US" altLang="ko-KR" sz="2000"/>
              <a:t>1.1 When Simulation is the Appropriate Tool (2)</a:t>
            </a:r>
          </a:p>
        </p:txBody>
      </p:sp>
      <p:sp>
        <p:nvSpPr>
          <p:cNvPr id="15363" name="Rectangle 2" descr="Rectangle: Click to edit Master text styles&#10;Second level&#10;Third level&#10;Fourth level&#10;Fifth level">
            <a:extLst>
              <a:ext uri="{FF2B5EF4-FFF2-40B4-BE49-F238E27FC236}">
                <a16:creationId xmlns:a16="http://schemas.microsoft.com/office/drawing/2014/main" id="{3C2C2AFB-1D52-7534-1A7D-F5CBEB03D279}"/>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Simulation can be used to experiment with new designs or policies prior to implementation, so as to prepare for what may happen.</a:t>
            </a:r>
          </a:p>
          <a:p>
            <a:pPr eaLnBrk="1" hangingPunct="1"/>
            <a:r>
              <a:rPr lang="en-US" altLang="ko-KR" sz="1800">
                <a:cs typeface="휴먼매직체"/>
              </a:rPr>
              <a:t>Simulation can be used to verify analytic solutions.</a:t>
            </a:r>
          </a:p>
          <a:p>
            <a:pPr eaLnBrk="1" hangingPunct="1"/>
            <a:r>
              <a:rPr lang="en-US" altLang="ko-KR" sz="1800">
                <a:cs typeface="휴먼매직체"/>
              </a:rPr>
              <a:t>By simulating different capabilities for a machine, requirements can be determined.</a:t>
            </a:r>
          </a:p>
          <a:p>
            <a:pPr eaLnBrk="1" hangingPunct="1"/>
            <a:r>
              <a:rPr lang="en-US" altLang="ko-KR" sz="1800">
                <a:cs typeface="휴먼매직체"/>
              </a:rPr>
              <a:t>Simulation models designed for training allow learning without the cost and disruption of on-the-job learning.</a:t>
            </a:r>
          </a:p>
          <a:p>
            <a:pPr eaLnBrk="1" hangingPunct="1"/>
            <a:r>
              <a:rPr lang="en-US" altLang="ko-KR" sz="1800">
                <a:cs typeface="휴먼매직체"/>
              </a:rPr>
              <a:t>Animation shows a system in simulated operation so that the plan can be visualized.</a:t>
            </a:r>
          </a:p>
          <a:p>
            <a:pPr eaLnBrk="1" hangingPunct="1"/>
            <a:r>
              <a:rPr lang="en-US" altLang="ko-KR" sz="1800">
                <a:cs typeface="휴먼매직체"/>
              </a:rPr>
              <a:t>The modern system (factory, wafer fabrication plant, service organization, etc.) is so complex that the interactions can be treated only through simulation.</a:t>
            </a:r>
          </a:p>
        </p:txBody>
      </p:sp>
      <p:sp>
        <p:nvSpPr>
          <p:cNvPr id="15364" name="Slide Number Placeholder 3">
            <a:extLst>
              <a:ext uri="{FF2B5EF4-FFF2-40B4-BE49-F238E27FC236}">
                <a16:creationId xmlns:a16="http://schemas.microsoft.com/office/drawing/2014/main" id="{C03313F2-6368-5A2F-615A-A55B58ACDF4E}"/>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7075706-5372-40B5-B8DB-C8BFF1F26DDF}" type="slidenum">
              <a:rPr lang="ko-KR" altLang="en-US" sz="1400">
                <a:solidFill>
                  <a:srgbClr val="FFFFFF"/>
                </a:solidFill>
                <a:latin typeface="Tahoma" panose="020B0604030504040204" pitchFamily="34" charset="0"/>
              </a:rPr>
              <a:pPr algn="ctr">
                <a:spcBef>
                  <a:spcPct val="0"/>
                </a:spcBef>
                <a:buClrTx/>
                <a:buSzTx/>
                <a:buFontTx/>
                <a:buNone/>
              </a:pPr>
              <a:t>4</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FEC6D4A-90D4-93E5-0E41-EB0FC11CDBC4}"/>
              </a:ext>
            </a:extLst>
          </p:cNvPr>
          <p:cNvSpPr>
            <a:spLocks noGrp="1" noChangeArrowheads="1"/>
          </p:cNvSpPr>
          <p:nvPr>
            <p:ph type="title"/>
          </p:nvPr>
        </p:nvSpPr>
        <p:spPr/>
        <p:txBody>
          <a:bodyPr/>
          <a:lstStyle/>
          <a:p>
            <a:pPr eaLnBrk="1" fontAlgn="auto" hangingPunct="1">
              <a:spcAft>
                <a:spcPts val="0"/>
              </a:spcAft>
              <a:defRPr/>
            </a:pPr>
            <a:r>
              <a:rPr lang="en-US" altLang="ko-KR" sz="2000"/>
              <a:t>1.2 When Simulation is not Appropriate</a:t>
            </a:r>
          </a:p>
        </p:txBody>
      </p:sp>
      <p:sp>
        <p:nvSpPr>
          <p:cNvPr id="17411" name="Rectangle 3" descr="Rectangle: Click to edit Master text styles&#10;Second level&#10;Third level&#10;Fourth level&#10;Fifth level">
            <a:extLst>
              <a:ext uri="{FF2B5EF4-FFF2-40B4-BE49-F238E27FC236}">
                <a16:creationId xmlns:a16="http://schemas.microsoft.com/office/drawing/2014/main" id="{20FC24C3-F3A0-CEAF-867A-D0227E6D82C3}"/>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When the problem can be solved using common sense.</a:t>
            </a:r>
          </a:p>
          <a:p>
            <a:pPr eaLnBrk="1" hangingPunct="1"/>
            <a:r>
              <a:rPr lang="en-US" altLang="ko-KR" sz="1800">
                <a:cs typeface="휴먼매직체"/>
              </a:rPr>
              <a:t>When the problem can be solved analytically.</a:t>
            </a:r>
          </a:p>
          <a:p>
            <a:pPr eaLnBrk="1" hangingPunct="1"/>
            <a:r>
              <a:rPr lang="en-US" altLang="ko-KR" sz="1800">
                <a:cs typeface="휴먼매직체"/>
              </a:rPr>
              <a:t>When it is easier to perform direct experiments.</a:t>
            </a:r>
          </a:p>
          <a:p>
            <a:pPr eaLnBrk="1" hangingPunct="1"/>
            <a:r>
              <a:rPr lang="en-US" altLang="ko-KR" sz="1800">
                <a:cs typeface="휴먼매직체"/>
              </a:rPr>
              <a:t>When the simulation costs exceed the savings.</a:t>
            </a:r>
          </a:p>
          <a:p>
            <a:pPr eaLnBrk="1" hangingPunct="1"/>
            <a:r>
              <a:rPr lang="en-US" altLang="ko-KR" sz="1800">
                <a:cs typeface="휴먼매직체"/>
              </a:rPr>
              <a:t>When the resources or time are not available.</a:t>
            </a:r>
          </a:p>
          <a:p>
            <a:pPr eaLnBrk="1" hangingPunct="1"/>
            <a:r>
              <a:rPr lang="en-US" altLang="ko-KR" sz="1800">
                <a:cs typeface="휴먼매직체"/>
              </a:rPr>
              <a:t>When system behavior is too complex or can</a:t>
            </a:r>
            <a:r>
              <a:rPr lang="en-US" altLang="ko-KR" sz="1800">
                <a:latin typeface="Times New Roman" panose="02020603050405020304" pitchFamily="18" charset="0"/>
                <a:cs typeface="휴먼매직체"/>
              </a:rPr>
              <a:t>’</a:t>
            </a:r>
            <a:r>
              <a:rPr lang="en-US" altLang="ko-KR" sz="1800">
                <a:cs typeface="휴먼매직체"/>
              </a:rPr>
              <a:t>t be defined.</a:t>
            </a:r>
          </a:p>
          <a:p>
            <a:pPr eaLnBrk="1" hangingPunct="1"/>
            <a:r>
              <a:rPr lang="en-US" altLang="ko-KR" sz="1800">
                <a:cs typeface="휴먼매직체"/>
              </a:rPr>
              <a:t>When there isn</a:t>
            </a:r>
            <a:r>
              <a:rPr lang="en-US" altLang="ko-KR" sz="1800">
                <a:latin typeface="Times New Roman" panose="02020603050405020304" pitchFamily="18" charset="0"/>
                <a:cs typeface="휴먼매직체"/>
              </a:rPr>
              <a:t>’</a:t>
            </a:r>
            <a:r>
              <a:rPr lang="en-US" altLang="ko-KR" sz="1800">
                <a:cs typeface="휴먼매직체"/>
              </a:rPr>
              <a:t>t the ability to verify and validate the model.</a:t>
            </a:r>
          </a:p>
          <a:p>
            <a:pPr eaLnBrk="1" hangingPunct="1"/>
            <a:endParaRPr lang="ko-KR" altLang="en-US" sz="1800">
              <a:cs typeface="휴먼매직체"/>
            </a:endParaRPr>
          </a:p>
        </p:txBody>
      </p:sp>
      <p:sp>
        <p:nvSpPr>
          <p:cNvPr id="17412" name="Slide Number Placeholder 3">
            <a:extLst>
              <a:ext uri="{FF2B5EF4-FFF2-40B4-BE49-F238E27FC236}">
                <a16:creationId xmlns:a16="http://schemas.microsoft.com/office/drawing/2014/main" id="{3F1CF6E8-4FCC-4869-B05E-945043E9C28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DBDCA183-FC99-46AD-9755-B871FD348859}" type="slidenum">
              <a:rPr lang="ko-KR" altLang="en-US" sz="1400">
                <a:solidFill>
                  <a:srgbClr val="FFFFFF"/>
                </a:solidFill>
                <a:latin typeface="Tahoma" panose="020B0604030504040204" pitchFamily="34" charset="0"/>
              </a:rPr>
              <a:pPr algn="ctr">
                <a:spcBef>
                  <a:spcPct val="0"/>
                </a:spcBef>
                <a:buClrTx/>
                <a:buSzTx/>
                <a:buFontTx/>
                <a:buNone/>
              </a:pPr>
              <a:t>5</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2AE541-6036-A952-B960-F7B811F9E2F3}"/>
              </a:ext>
            </a:extLst>
          </p:cNvPr>
          <p:cNvSpPr>
            <a:spLocks noGrp="1" noChangeArrowheads="1"/>
          </p:cNvSpPr>
          <p:nvPr>
            <p:ph type="title"/>
          </p:nvPr>
        </p:nvSpPr>
        <p:spPr>
          <a:xfrm>
            <a:off x="609600" y="609600"/>
            <a:ext cx="7772400" cy="609600"/>
          </a:xfrm>
        </p:spPr>
        <p:txBody>
          <a:bodyPr/>
          <a:lstStyle/>
          <a:p>
            <a:pPr eaLnBrk="1" fontAlgn="auto" hangingPunct="1">
              <a:spcAft>
                <a:spcPts val="0"/>
              </a:spcAft>
              <a:defRPr/>
            </a:pPr>
            <a:r>
              <a:rPr lang="en-US" altLang="ko-KR" sz="2000"/>
              <a:t>1.3 Advantages and Disadvantages of Simulation (1)</a:t>
            </a:r>
          </a:p>
        </p:txBody>
      </p:sp>
      <p:sp>
        <p:nvSpPr>
          <p:cNvPr id="18435" name="Rectangle 3" descr="Rectangle: Click to edit Master text styles&#10;Second level&#10;Third level&#10;Fourth level&#10;Fifth level">
            <a:extLst>
              <a:ext uri="{FF2B5EF4-FFF2-40B4-BE49-F238E27FC236}">
                <a16:creationId xmlns:a16="http://schemas.microsoft.com/office/drawing/2014/main" id="{AA3ED187-C9CA-647B-A251-7E933BC2CB6D}"/>
              </a:ext>
            </a:extLst>
          </p:cNvPr>
          <p:cNvSpPr>
            <a:spLocks noGrp="1" noChangeArrowheads="1"/>
          </p:cNvSpPr>
          <p:nvPr>
            <p:ph sz="quarter" idx="1"/>
          </p:nvPr>
        </p:nvSpPr>
        <p:spPr>
          <a:xfrm>
            <a:off x="685800" y="1676400"/>
            <a:ext cx="7924800" cy="4343400"/>
          </a:xfrm>
        </p:spPr>
        <p:txBody>
          <a:bodyPr/>
          <a:lstStyle/>
          <a:p>
            <a:pPr eaLnBrk="1" hangingPunct="1">
              <a:lnSpc>
                <a:spcPct val="90000"/>
              </a:lnSpc>
            </a:pPr>
            <a:r>
              <a:rPr lang="en-US" altLang="ko-KR" sz="1800">
                <a:cs typeface="휴먼매직체"/>
              </a:rPr>
              <a:t>Advantages</a:t>
            </a:r>
          </a:p>
          <a:p>
            <a:pPr lvl="1" eaLnBrk="1" hangingPunct="1">
              <a:lnSpc>
                <a:spcPct val="90000"/>
              </a:lnSpc>
            </a:pPr>
            <a:r>
              <a:rPr lang="en-US" altLang="ko-KR" sz="1600">
                <a:cs typeface="휴먼매직체"/>
              </a:rPr>
              <a:t>New polices, operating procedures, decision rules, information flows, organizational procedures, and so on can be explored without disrupting ongoing operations of the real system.</a:t>
            </a:r>
          </a:p>
          <a:p>
            <a:pPr lvl="1" eaLnBrk="1" hangingPunct="1">
              <a:lnSpc>
                <a:spcPct val="90000"/>
              </a:lnSpc>
            </a:pPr>
            <a:r>
              <a:rPr lang="en-US" altLang="ko-KR" sz="1600">
                <a:cs typeface="휴먼매직체"/>
              </a:rPr>
              <a:t>New hardware designs, physical layouts, transportation systems, and so on, can be tested without committing resources for their acquisition.</a:t>
            </a:r>
          </a:p>
          <a:p>
            <a:pPr lvl="1" eaLnBrk="1" hangingPunct="1">
              <a:lnSpc>
                <a:spcPct val="90000"/>
              </a:lnSpc>
            </a:pPr>
            <a:r>
              <a:rPr lang="en-US" altLang="ko-KR" sz="1600">
                <a:cs typeface="휴먼매직체"/>
              </a:rPr>
              <a:t>Hypotheses about how or why certain phenomena occur can be tested for feasibility.</a:t>
            </a:r>
          </a:p>
          <a:p>
            <a:pPr lvl="1" eaLnBrk="1" hangingPunct="1">
              <a:lnSpc>
                <a:spcPct val="90000"/>
              </a:lnSpc>
            </a:pPr>
            <a:r>
              <a:rPr lang="en-US" altLang="ko-KR" sz="1600">
                <a:cs typeface="휴먼매직체"/>
              </a:rPr>
              <a:t>Insight can be obtained about the interaction of variables.</a:t>
            </a:r>
          </a:p>
          <a:p>
            <a:pPr lvl="1" eaLnBrk="1" hangingPunct="1">
              <a:lnSpc>
                <a:spcPct val="90000"/>
              </a:lnSpc>
            </a:pPr>
            <a:r>
              <a:rPr lang="en-US" altLang="ko-KR" sz="1600">
                <a:cs typeface="휴먼매직체"/>
              </a:rPr>
              <a:t>Insight can be obtained about the importance of variables to the performance of the system.</a:t>
            </a:r>
          </a:p>
          <a:p>
            <a:pPr lvl="1" eaLnBrk="1" hangingPunct="1">
              <a:lnSpc>
                <a:spcPct val="90000"/>
              </a:lnSpc>
            </a:pPr>
            <a:r>
              <a:rPr lang="en-US" altLang="ko-KR" sz="1600">
                <a:cs typeface="휴먼매직체"/>
              </a:rPr>
              <a:t>Bottleneck analysis can be performed indicating where work-in-process, information, materials, and so on are being excessively delayed.</a:t>
            </a:r>
          </a:p>
          <a:p>
            <a:pPr lvl="1" eaLnBrk="1" hangingPunct="1">
              <a:lnSpc>
                <a:spcPct val="90000"/>
              </a:lnSpc>
            </a:pPr>
            <a:r>
              <a:rPr lang="en-US" altLang="ko-KR" sz="1600">
                <a:cs typeface="휴먼매직체"/>
              </a:rPr>
              <a:t>A simulation study can help in understanding how the system operates rather than how individuals think the system operates.</a:t>
            </a:r>
          </a:p>
          <a:p>
            <a:pPr lvl="1" eaLnBrk="1" hangingPunct="1">
              <a:lnSpc>
                <a:spcPct val="90000"/>
              </a:lnSpc>
            </a:pPr>
            <a:r>
              <a:rPr lang="en-US" altLang="ko-KR" sz="1600">
                <a:latin typeface="Times New Roman" panose="02020603050405020304" pitchFamily="18" charset="0"/>
                <a:cs typeface="휴먼매직체"/>
              </a:rPr>
              <a:t>“</a:t>
            </a:r>
            <a:r>
              <a:rPr lang="en-US" altLang="ko-KR" sz="1600">
                <a:cs typeface="휴먼매직체"/>
              </a:rPr>
              <a:t>What-if</a:t>
            </a:r>
            <a:r>
              <a:rPr lang="en-US" altLang="ko-KR" sz="1600">
                <a:latin typeface="Times New Roman" panose="02020603050405020304" pitchFamily="18" charset="0"/>
                <a:cs typeface="휴먼매직체"/>
              </a:rPr>
              <a:t>”</a:t>
            </a:r>
            <a:r>
              <a:rPr lang="en-US" altLang="ko-KR" sz="1600">
                <a:cs typeface="휴먼매직체"/>
              </a:rPr>
              <a:t> questions can be answered. This is particularly useful in the design of new system.</a:t>
            </a:r>
          </a:p>
        </p:txBody>
      </p:sp>
      <p:sp>
        <p:nvSpPr>
          <p:cNvPr id="18436" name="Slide Number Placeholder 3">
            <a:extLst>
              <a:ext uri="{FF2B5EF4-FFF2-40B4-BE49-F238E27FC236}">
                <a16:creationId xmlns:a16="http://schemas.microsoft.com/office/drawing/2014/main" id="{6580479C-365C-78CC-DB12-0AAF62BBD4B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10BEA98F-8B91-4C99-8C65-89FC558BFE90}" type="slidenum">
              <a:rPr lang="ko-KR" altLang="en-US" sz="1400">
                <a:solidFill>
                  <a:srgbClr val="FFFFFF"/>
                </a:solidFill>
                <a:latin typeface="Tahoma" panose="020B0604030504040204" pitchFamily="34" charset="0"/>
              </a:rPr>
              <a:pPr algn="ctr">
                <a:spcBef>
                  <a:spcPct val="0"/>
                </a:spcBef>
                <a:buClrTx/>
                <a:buSzTx/>
                <a:buFontTx/>
                <a:buNone/>
              </a:pPr>
              <a:t>6</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5504382-5AC9-2B47-15EE-D0407B9BDD17}"/>
              </a:ext>
            </a:extLst>
          </p:cNvPr>
          <p:cNvSpPr>
            <a:spLocks noGrp="1" noChangeArrowheads="1"/>
          </p:cNvSpPr>
          <p:nvPr>
            <p:ph type="title"/>
          </p:nvPr>
        </p:nvSpPr>
        <p:spPr>
          <a:xfrm>
            <a:off x="609600" y="609600"/>
            <a:ext cx="7848600" cy="609600"/>
          </a:xfrm>
        </p:spPr>
        <p:txBody>
          <a:bodyPr/>
          <a:lstStyle/>
          <a:p>
            <a:pPr eaLnBrk="1" fontAlgn="auto" hangingPunct="1">
              <a:spcAft>
                <a:spcPts val="0"/>
              </a:spcAft>
              <a:defRPr/>
            </a:pPr>
            <a:r>
              <a:rPr lang="en-US" altLang="ko-KR" sz="2000"/>
              <a:t>1.3 Advantages and Disadvantages of Simulation (2)</a:t>
            </a:r>
          </a:p>
        </p:txBody>
      </p:sp>
      <p:sp>
        <p:nvSpPr>
          <p:cNvPr id="19459" name="Rectangle 3" descr="Rectangle: Click to edit Master text styles&#10;Second level&#10;Third level&#10;Fourth level&#10;Fifth level">
            <a:extLst>
              <a:ext uri="{FF2B5EF4-FFF2-40B4-BE49-F238E27FC236}">
                <a16:creationId xmlns:a16="http://schemas.microsoft.com/office/drawing/2014/main" id="{5E7CF801-2779-7CA3-8152-47C567E4F313}"/>
              </a:ext>
            </a:extLst>
          </p:cNvPr>
          <p:cNvSpPr>
            <a:spLocks noGrp="1" noChangeArrowheads="1"/>
          </p:cNvSpPr>
          <p:nvPr>
            <p:ph sz="quarter" idx="1"/>
          </p:nvPr>
        </p:nvSpPr>
        <p:spPr>
          <a:xfrm>
            <a:off x="457200" y="1600200"/>
            <a:ext cx="7467600" cy="4873625"/>
          </a:xfrm>
        </p:spPr>
        <p:txBody>
          <a:bodyPr/>
          <a:lstStyle/>
          <a:p>
            <a:pPr eaLnBrk="1" hangingPunct="1"/>
            <a:r>
              <a:rPr lang="en-US" altLang="ko-KR" sz="1800">
                <a:cs typeface="휴먼매직체"/>
              </a:rPr>
              <a:t>Disadvantages</a:t>
            </a:r>
          </a:p>
          <a:p>
            <a:pPr lvl="1" eaLnBrk="1" hangingPunct="1"/>
            <a:r>
              <a:rPr lang="en-US" altLang="ko-KR" sz="1600">
                <a:cs typeface="휴먼매직체"/>
              </a:rPr>
              <a:t>Model building requires special training. It is an art that is learned over time and through experience. Furthermore, if two models are constructed by two competent individuals, they may have similarities, but it is highly unlikely that they will be the same.</a:t>
            </a:r>
          </a:p>
          <a:p>
            <a:pPr lvl="1" eaLnBrk="1" hangingPunct="1"/>
            <a:r>
              <a:rPr lang="en-US" altLang="ko-KR" sz="1600">
                <a:cs typeface="휴먼매직체"/>
              </a:rPr>
              <a:t>Simulation results may be difficult to interpret. Since most simulation outputs are essentially random variables (they are usually based on random inputs), it may be hard to determine whether an observation is a result of system interrelationships or randomness.</a:t>
            </a:r>
          </a:p>
          <a:p>
            <a:pPr lvl="1" eaLnBrk="1" hangingPunct="1"/>
            <a:r>
              <a:rPr lang="en-US" altLang="ko-KR" sz="1600">
                <a:cs typeface="휴먼매직체"/>
              </a:rPr>
              <a:t>Simulation modeling and analysis can be time consuming and expensive. Skimping on resources for modeling and analysis may result in a simulation model or analysis that is not sufficient for the task.</a:t>
            </a:r>
          </a:p>
          <a:p>
            <a:pPr lvl="1" eaLnBrk="1" hangingPunct="1"/>
            <a:r>
              <a:rPr lang="en-US" altLang="ko-KR" sz="1600">
                <a:cs typeface="휴먼매직체"/>
              </a:rPr>
              <a:t>Simulation is used in some cases when an analytical solution is possible, or even preferable, as discussed in Section 1.2. This might be particularly true in the simulation of some waiting lines where closed-form queueing models are available.</a:t>
            </a:r>
          </a:p>
        </p:txBody>
      </p:sp>
      <p:sp>
        <p:nvSpPr>
          <p:cNvPr id="19460" name="Slide Number Placeholder 3">
            <a:extLst>
              <a:ext uri="{FF2B5EF4-FFF2-40B4-BE49-F238E27FC236}">
                <a16:creationId xmlns:a16="http://schemas.microsoft.com/office/drawing/2014/main" id="{CDA363B4-3F7A-5023-815D-0781F44B19D7}"/>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49DA2AE9-C22E-401D-90C9-1FC5B398CD85}" type="slidenum">
              <a:rPr lang="ko-KR" altLang="en-US" sz="1400">
                <a:solidFill>
                  <a:srgbClr val="FFFFFF"/>
                </a:solidFill>
                <a:latin typeface="Tahoma" panose="020B0604030504040204" pitchFamily="34" charset="0"/>
              </a:rPr>
              <a:pPr algn="ctr">
                <a:spcBef>
                  <a:spcPct val="0"/>
                </a:spcBef>
                <a:buClrTx/>
                <a:buSzTx/>
                <a:buFontTx/>
                <a:buNone/>
              </a:pPr>
              <a:t>7</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A537479-442B-5000-12F3-6196A1857CB4}"/>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(1)</a:t>
            </a:r>
          </a:p>
        </p:txBody>
      </p:sp>
      <p:sp>
        <p:nvSpPr>
          <p:cNvPr id="20483" name="Rectangle 3" descr="Rectangle: Click to edit Master text styles&#10;Second level&#10;Third level&#10;Fourth level&#10;Fifth level">
            <a:extLst>
              <a:ext uri="{FF2B5EF4-FFF2-40B4-BE49-F238E27FC236}">
                <a16:creationId xmlns:a16="http://schemas.microsoft.com/office/drawing/2014/main" id="{E9770047-0E10-4A6C-484C-2E5C1EECF787}"/>
              </a:ext>
            </a:extLst>
          </p:cNvPr>
          <p:cNvSpPr>
            <a:spLocks noGrp="1" noChangeArrowheads="1"/>
          </p:cNvSpPr>
          <p:nvPr>
            <p:ph sz="quarter" idx="1"/>
          </p:nvPr>
        </p:nvSpPr>
        <p:spPr>
          <a:xfrm>
            <a:off x="838200" y="1676400"/>
            <a:ext cx="7924800" cy="4343400"/>
          </a:xfrm>
        </p:spPr>
        <p:txBody>
          <a:bodyPr/>
          <a:lstStyle/>
          <a:p>
            <a:pPr eaLnBrk="1" hangingPunct="1">
              <a:lnSpc>
                <a:spcPct val="90000"/>
              </a:lnSpc>
            </a:pPr>
            <a:r>
              <a:rPr lang="en-US" altLang="ko-KR" sz="1800">
                <a:cs typeface="휴먼매직체"/>
              </a:rPr>
              <a:t>WSC(Winter Simulation Conference) : </a:t>
            </a:r>
            <a:r>
              <a:rPr lang="en-US" altLang="ko-KR" sz="1800">
                <a:cs typeface="휴먼매직체"/>
                <a:hlinkClick r:id="rId2"/>
              </a:rPr>
              <a:t>http://www.wintersim.org</a:t>
            </a:r>
            <a:endParaRPr lang="en-US" altLang="ko-KR" sz="1800">
              <a:cs typeface="휴먼매직체"/>
            </a:endParaRPr>
          </a:p>
          <a:p>
            <a:pPr lvl="1" eaLnBrk="1" hangingPunct="1">
              <a:lnSpc>
                <a:spcPct val="90000"/>
              </a:lnSpc>
            </a:pPr>
            <a:r>
              <a:rPr lang="en-US" altLang="ko-KR" sz="1600">
                <a:cs typeface="휴먼매직체"/>
              </a:rPr>
              <a:t>Manufacturing Applications</a:t>
            </a:r>
          </a:p>
          <a:p>
            <a:pPr lvl="2" eaLnBrk="1" hangingPunct="1">
              <a:lnSpc>
                <a:spcPct val="90000"/>
              </a:lnSpc>
            </a:pPr>
            <a:r>
              <a:rPr lang="en-US" altLang="ko-KR" sz="1400">
                <a:cs typeface="휴먼매직체"/>
              </a:rPr>
              <a:t>Analysis of electronics assembly operations</a:t>
            </a:r>
          </a:p>
          <a:p>
            <a:pPr lvl="2" eaLnBrk="1" hangingPunct="1">
              <a:lnSpc>
                <a:spcPct val="90000"/>
              </a:lnSpc>
            </a:pPr>
            <a:r>
              <a:rPr lang="en-US" altLang="ko-KR" sz="1400">
                <a:cs typeface="휴먼매직체"/>
              </a:rPr>
              <a:t>Design and evaluation of a selective assembly station for high-precision scroll compressor shells</a:t>
            </a:r>
          </a:p>
          <a:p>
            <a:pPr lvl="2" eaLnBrk="1" hangingPunct="1">
              <a:lnSpc>
                <a:spcPct val="90000"/>
              </a:lnSpc>
            </a:pPr>
            <a:r>
              <a:rPr lang="en-US" altLang="ko-KR" sz="1400">
                <a:cs typeface="휴먼매직체"/>
              </a:rPr>
              <a:t>Comparison of dispatching rules for semiconductor manufacturing using large-facility models</a:t>
            </a:r>
          </a:p>
          <a:p>
            <a:pPr lvl="2" eaLnBrk="1" hangingPunct="1">
              <a:lnSpc>
                <a:spcPct val="90000"/>
              </a:lnSpc>
            </a:pPr>
            <a:r>
              <a:rPr lang="en-US" altLang="ko-KR" sz="1400">
                <a:cs typeface="휴먼매직체"/>
              </a:rPr>
              <a:t>Evaluation of cluster tool throughput for thin-film head production</a:t>
            </a:r>
          </a:p>
          <a:p>
            <a:pPr lvl="2" eaLnBrk="1" hangingPunct="1">
              <a:lnSpc>
                <a:spcPct val="90000"/>
              </a:lnSpc>
            </a:pPr>
            <a:r>
              <a:rPr lang="en-US" altLang="ko-KR" sz="1400">
                <a:cs typeface="휴먼매직체"/>
              </a:rPr>
              <a:t>Determining optimal lot size for a semiconductor back-end factory</a:t>
            </a:r>
          </a:p>
          <a:p>
            <a:pPr lvl="2" eaLnBrk="1" hangingPunct="1">
              <a:lnSpc>
                <a:spcPct val="90000"/>
              </a:lnSpc>
            </a:pPr>
            <a:r>
              <a:rPr lang="en-US" altLang="ko-KR" sz="1400">
                <a:cs typeface="휴먼매직체"/>
              </a:rPr>
              <a:t>Optimization of cycle time and utilization in semiconductor test manufacturing</a:t>
            </a:r>
          </a:p>
          <a:p>
            <a:pPr lvl="2" eaLnBrk="1" hangingPunct="1">
              <a:lnSpc>
                <a:spcPct val="90000"/>
              </a:lnSpc>
            </a:pPr>
            <a:r>
              <a:rPr lang="en-US" altLang="ko-KR" sz="1400">
                <a:cs typeface="휴먼매직체"/>
              </a:rPr>
              <a:t>Analysis of storage and retrieval strategies in a warehouse</a:t>
            </a:r>
          </a:p>
          <a:p>
            <a:pPr lvl="2" eaLnBrk="1" hangingPunct="1">
              <a:lnSpc>
                <a:spcPct val="90000"/>
              </a:lnSpc>
            </a:pPr>
            <a:r>
              <a:rPr lang="en-US" altLang="ko-KR" sz="1400">
                <a:cs typeface="휴먼매직체"/>
              </a:rPr>
              <a:t>Investigation of dynamics in a service-oriented supply chain</a:t>
            </a:r>
          </a:p>
          <a:p>
            <a:pPr lvl="2" eaLnBrk="1" hangingPunct="1">
              <a:lnSpc>
                <a:spcPct val="90000"/>
              </a:lnSpc>
            </a:pPr>
            <a:r>
              <a:rPr lang="en-US" altLang="ko-KR" sz="1400">
                <a:cs typeface="휴먼매직체"/>
              </a:rPr>
              <a:t>Model for an Army chemical munitions disposal facility</a:t>
            </a:r>
          </a:p>
          <a:p>
            <a:pPr lvl="1" eaLnBrk="1" hangingPunct="1">
              <a:lnSpc>
                <a:spcPct val="90000"/>
              </a:lnSpc>
            </a:pPr>
            <a:r>
              <a:rPr lang="en-US" altLang="ko-KR" sz="1600">
                <a:cs typeface="휴먼매직체"/>
              </a:rPr>
              <a:t>Semiconductor Manufacturing</a:t>
            </a:r>
          </a:p>
          <a:p>
            <a:pPr lvl="2" eaLnBrk="1" hangingPunct="1">
              <a:lnSpc>
                <a:spcPct val="90000"/>
              </a:lnSpc>
            </a:pPr>
            <a:r>
              <a:rPr lang="en-US" altLang="ko-KR" sz="1400">
                <a:cs typeface="휴먼매직체"/>
              </a:rPr>
              <a:t>Comparison of dispatching rules using large-facility models</a:t>
            </a:r>
          </a:p>
          <a:p>
            <a:pPr lvl="2" eaLnBrk="1" hangingPunct="1">
              <a:lnSpc>
                <a:spcPct val="90000"/>
              </a:lnSpc>
            </a:pPr>
            <a:r>
              <a:rPr lang="en-US" altLang="ko-KR" sz="1400">
                <a:cs typeface="휴먼매직체"/>
              </a:rPr>
              <a:t>The corrupting influence of variability</a:t>
            </a:r>
          </a:p>
          <a:p>
            <a:pPr lvl="2" eaLnBrk="1" hangingPunct="1">
              <a:lnSpc>
                <a:spcPct val="90000"/>
              </a:lnSpc>
            </a:pPr>
            <a:r>
              <a:rPr lang="en-US" altLang="ko-KR" sz="1400">
                <a:cs typeface="휴먼매직체"/>
              </a:rPr>
              <a:t>A new lot-release rule for wafer fabs</a:t>
            </a:r>
          </a:p>
        </p:txBody>
      </p:sp>
      <p:sp>
        <p:nvSpPr>
          <p:cNvPr id="20484" name="Slide Number Placeholder 3">
            <a:extLst>
              <a:ext uri="{FF2B5EF4-FFF2-40B4-BE49-F238E27FC236}">
                <a16:creationId xmlns:a16="http://schemas.microsoft.com/office/drawing/2014/main" id="{24AA0DD0-2D46-404A-1DD7-617EC6B8D56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64FA33F7-BF77-465B-BA31-8052D95690B4}" type="slidenum">
              <a:rPr lang="ko-KR" altLang="en-US" sz="1400">
                <a:solidFill>
                  <a:srgbClr val="FFFFFF"/>
                </a:solidFill>
                <a:latin typeface="Tahoma" panose="020B0604030504040204" pitchFamily="34" charset="0"/>
              </a:rPr>
              <a:pPr algn="ctr">
                <a:spcBef>
                  <a:spcPct val="0"/>
                </a:spcBef>
                <a:buClrTx/>
                <a:buSzTx/>
                <a:buFontTx/>
                <a:buNone/>
              </a:pPr>
              <a:t>8</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299B51EC-F986-5971-5E5A-D77339C5D087}"/>
              </a:ext>
            </a:extLst>
          </p:cNvPr>
          <p:cNvSpPr>
            <a:spLocks noGrp="1" noChangeArrowheads="1"/>
          </p:cNvSpPr>
          <p:nvPr>
            <p:ph type="title"/>
          </p:nvPr>
        </p:nvSpPr>
        <p:spPr/>
        <p:txBody>
          <a:bodyPr/>
          <a:lstStyle/>
          <a:p>
            <a:pPr eaLnBrk="1" fontAlgn="auto" hangingPunct="1">
              <a:spcAft>
                <a:spcPts val="0"/>
              </a:spcAft>
              <a:defRPr/>
            </a:pPr>
            <a:r>
              <a:rPr lang="en-US" altLang="ko-KR" sz="2000"/>
              <a:t>1.4 Areas of Application (2)</a:t>
            </a:r>
          </a:p>
        </p:txBody>
      </p:sp>
      <p:sp>
        <p:nvSpPr>
          <p:cNvPr id="21507" name="Rectangle 2" descr="Rectangle: Click to edit Master text styles&#10;Second level&#10;Third level&#10;Fourth level&#10;Fifth level">
            <a:extLst>
              <a:ext uri="{FF2B5EF4-FFF2-40B4-BE49-F238E27FC236}">
                <a16:creationId xmlns:a16="http://schemas.microsoft.com/office/drawing/2014/main" id="{F7B6B7FC-A7C4-67DE-98FD-E2575162DF17}"/>
              </a:ext>
            </a:extLst>
          </p:cNvPr>
          <p:cNvSpPr>
            <a:spLocks noGrp="1" noChangeArrowheads="1"/>
          </p:cNvSpPr>
          <p:nvPr>
            <p:ph sz="quarter" idx="1"/>
          </p:nvPr>
        </p:nvSpPr>
        <p:spPr>
          <a:xfrm>
            <a:off x="838200" y="1676400"/>
            <a:ext cx="7924800" cy="4343400"/>
          </a:xfrm>
        </p:spPr>
        <p:txBody>
          <a:bodyPr/>
          <a:lstStyle/>
          <a:p>
            <a:pPr lvl="2" eaLnBrk="1" hangingPunct="1">
              <a:lnSpc>
                <a:spcPct val="90000"/>
              </a:lnSpc>
            </a:pPr>
            <a:r>
              <a:rPr lang="en-US" altLang="ko-KR" sz="1400">
                <a:cs typeface="휴먼매직체"/>
              </a:rPr>
              <a:t>Assessment of potential gains in productivity due to proactive reticle management</a:t>
            </a:r>
          </a:p>
          <a:p>
            <a:pPr lvl="2" eaLnBrk="1" hangingPunct="1">
              <a:lnSpc>
                <a:spcPct val="90000"/>
              </a:lnSpc>
            </a:pPr>
            <a:r>
              <a:rPr lang="en-US" altLang="ko-KR" sz="1400">
                <a:cs typeface="휴먼매직체"/>
              </a:rPr>
              <a:t>Comparison of a 200-mm and 300-mm X-ray lithography cell</a:t>
            </a:r>
          </a:p>
          <a:p>
            <a:pPr lvl="2" eaLnBrk="1" hangingPunct="1">
              <a:lnSpc>
                <a:spcPct val="90000"/>
              </a:lnSpc>
            </a:pPr>
            <a:r>
              <a:rPr lang="en-US" altLang="ko-KR" sz="1400">
                <a:cs typeface="휴먼매직체"/>
              </a:rPr>
              <a:t>Capacity planning with time constraints between operations</a:t>
            </a:r>
          </a:p>
          <a:p>
            <a:pPr lvl="2" eaLnBrk="1" hangingPunct="1">
              <a:lnSpc>
                <a:spcPct val="90000"/>
              </a:lnSpc>
            </a:pPr>
            <a:r>
              <a:rPr lang="en-US" altLang="ko-KR" sz="1400">
                <a:cs typeface="휴먼매직체"/>
              </a:rPr>
              <a:t>300-mm logistic system risk reduction</a:t>
            </a:r>
          </a:p>
          <a:p>
            <a:pPr lvl="1" eaLnBrk="1" hangingPunct="1">
              <a:lnSpc>
                <a:spcPct val="90000"/>
              </a:lnSpc>
            </a:pPr>
            <a:r>
              <a:rPr lang="en-US" altLang="ko-KR" sz="1600">
                <a:cs typeface="휴먼매직체"/>
              </a:rPr>
              <a:t>Construction Engineering</a:t>
            </a:r>
          </a:p>
          <a:p>
            <a:pPr lvl="2" eaLnBrk="1" hangingPunct="1">
              <a:lnSpc>
                <a:spcPct val="90000"/>
              </a:lnSpc>
            </a:pPr>
            <a:r>
              <a:rPr lang="en-US" altLang="ko-KR" sz="1400">
                <a:cs typeface="휴먼매직체"/>
              </a:rPr>
              <a:t>Construction of a dam embankment</a:t>
            </a:r>
          </a:p>
          <a:p>
            <a:pPr lvl="2" eaLnBrk="1" hangingPunct="1">
              <a:lnSpc>
                <a:spcPct val="90000"/>
              </a:lnSpc>
            </a:pPr>
            <a:r>
              <a:rPr lang="en-US" altLang="ko-KR" sz="1400">
                <a:cs typeface="휴먼매직체"/>
              </a:rPr>
              <a:t>Trenchless renewal of underground urban infrastructures</a:t>
            </a:r>
          </a:p>
          <a:p>
            <a:pPr lvl="2" eaLnBrk="1" hangingPunct="1">
              <a:lnSpc>
                <a:spcPct val="90000"/>
              </a:lnSpc>
            </a:pPr>
            <a:r>
              <a:rPr lang="en-US" altLang="ko-KR" sz="1400">
                <a:cs typeface="휴먼매직체"/>
              </a:rPr>
              <a:t>Activity scheduling in a dynamic, multiproject setting</a:t>
            </a:r>
          </a:p>
          <a:p>
            <a:pPr lvl="2" eaLnBrk="1" hangingPunct="1">
              <a:lnSpc>
                <a:spcPct val="90000"/>
              </a:lnSpc>
            </a:pPr>
            <a:r>
              <a:rPr lang="en-US" altLang="ko-KR" sz="1400">
                <a:cs typeface="휴먼매직체"/>
              </a:rPr>
              <a:t>Investigation of the structural steel erection process</a:t>
            </a:r>
          </a:p>
          <a:p>
            <a:pPr lvl="2" eaLnBrk="1" hangingPunct="1">
              <a:lnSpc>
                <a:spcPct val="90000"/>
              </a:lnSpc>
            </a:pPr>
            <a:r>
              <a:rPr lang="en-US" altLang="ko-KR" sz="1400">
                <a:cs typeface="휴먼매직체"/>
              </a:rPr>
              <a:t>Special-purpose template for utility tunnel construction</a:t>
            </a:r>
          </a:p>
          <a:p>
            <a:pPr lvl="1" eaLnBrk="1" hangingPunct="1">
              <a:lnSpc>
                <a:spcPct val="90000"/>
              </a:lnSpc>
            </a:pPr>
            <a:r>
              <a:rPr lang="en-US" altLang="ko-KR" sz="1600">
                <a:cs typeface="휴먼매직체"/>
              </a:rPr>
              <a:t>Military Application</a:t>
            </a:r>
          </a:p>
          <a:p>
            <a:pPr lvl="2" eaLnBrk="1" hangingPunct="1">
              <a:lnSpc>
                <a:spcPct val="90000"/>
              </a:lnSpc>
            </a:pPr>
            <a:r>
              <a:rPr lang="en-US" altLang="ko-KR" sz="1400">
                <a:cs typeface="휴먼매직체"/>
              </a:rPr>
              <a:t>Modeling leadership effects and recruit type in an Army recruiting station</a:t>
            </a:r>
          </a:p>
          <a:p>
            <a:pPr lvl="2" eaLnBrk="1" hangingPunct="1">
              <a:lnSpc>
                <a:spcPct val="90000"/>
              </a:lnSpc>
            </a:pPr>
            <a:r>
              <a:rPr lang="en-US" altLang="ko-KR" sz="1400">
                <a:cs typeface="휴먼매직체"/>
              </a:rPr>
              <a:t>Design and test of an intelligent controller for autonomous underwater vehicles</a:t>
            </a:r>
          </a:p>
          <a:p>
            <a:pPr lvl="2" eaLnBrk="1" hangingPunct="1">
              <a:lnSpc>
                <a:spcPct val="90000"/>
              </a:lnSpc>
            </a:pPr>
            <a:r>
              <a:rPr lang="en-US" altLang="ko-KR" sz="1400">
                <a:cs typeface="휴먼매직체"/>
              </a:rPr>
              <a:t>Modeling military requirements for nonwarfighting operations</a:t>
            </a:r>
          </a:p>
          <a:p>
            <a:pPr lvl="2" eaLnBrk="1" hangingPunct="1">
              <a:lnSpc>
                <a:spcPct val="90000"/>
              </a:lnSpc>
            </a:pPr>
            <a:r>
              <a:rPr lang="en-US" altLang="ko-KR" sz="1400">
                <a:cs typeface="휴먼매직체"/>
              </a:rPr>
              <a:t>Multitrajectory performance for varying scenario sizes</a:t>
            </a:r>
          </a:p>
          <a:p>
            <a:pPr lvl="2" eaLnBrk="1" hangingPunct="1">
              <a:lnSpc>
                <a:spcPct val="90000"/>
              </a:lnSpc>
            </a:pPr>
            <a:r>
              <a:rPr lang="en-US" altLang="ko-KR" sz="1400">
                <a:cs typeface="휴먼매직체"/>
              </a:rPr>
              <a:t>Using adaptive agent in U.S Air Force pilot retention</a:t>
            </a:r>
          </a:p>
        </p:txBody>
      </p:sp>
      <p:sp>
        <p:nvSpPr>
          <p:cNvPr id="21508" name="Slide Number Placeholder 3">
            <a:extLst>
              <a:ext uri="{FF2B5EF4-FFF2-40B4-BE49-F238E27FC236}">
                <a16:creationId xmlns:a16="http://schemas.microsoft.com/office/drawing/2014/main" id="{3783F2E3-9538-69E2-C341-4B8BD67C9992}"/>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lgn="just">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lgn="just">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lgn="just">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lgn="just">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algn="just"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algn="ctr">
              <a:spcBef>
                <a:spcPct val="0"/>
              </a:spcBef>
              <a:buClrTx/>
              <a:buSzTx/>
              <a:buFontTx/>
              <a:buNone/>
            </a:pPr>
            <a:fld id="{8F0FBC79-5F9D-484B-A14A-FF2142BB6676}" type="slidenum">
              <a:rPr lang="ko-KR" altLang="en-US" sz="1400">
                <a:solidFill>
                  <a:srgbClr val="FFFFFF"/>
                </a:solidFill>
                <a:latin typeface="Tahoma" panose="020B0604030504040204" pitchFamily="34" charset="0"/>
              </a:rPr>
              <a:pPr algn="ctr">
                <a:spcBef>
                  <a:spcPct val="0"/>
                </a:spcBef>
                <a:buClrTx/>
                <a:buSzTx/>
                <a:buFontTx/>
                <a:buNone/>
              </a:pPr>
              <a:t>9</a:t>
            </a:fld>
            <a:endParaRPr lang="en-US" altLang="ko-KR" sz="1400">
              <a:solidFill>
                <a:srgbClr val="FFFFFF"/>
              </a:solidFill>
              <a:latin typeface="Tahoma" panose="020B0604030504040204" pitchFamily="34" charset="0"/>
            </a:endParaRPr>
          </a:p>
        </p:txBody>
      </p:sp>
    </p:spTree>
  </p:cSld>
  <p:clrMapOvr>
    <a:masterClrMapping/>
  </p:clrMapOvr>
  <p:transition>
    <p:cover dir="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2">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16792</TotalTime>
  <Words>1921</Words>
  <Application>Microsoft Office PowerPoint</Application>
  <PresentationFormat>On-screen Show (4:3)</PresentationFormat>
  <Paragraphs>216</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굴림</vt:lpstr>
      <vt:lpstr>Century Schoolbook</vt:lpstr>
      <vt:lpstr>휴먼매직체</vt:lpstr>
      <vt:lpstr>Tahoma</vt:lpstr>
      <vt:lpstr>Times New Roman</vt:lpstr>
      <vt:lpstr>Wingdings</vt:lpstr>
      <vt:lpstr>Wingdings 2</vt:lpstr>
      <vt:lpstr>Oriel</vt:lpstr>
      <vt:lpstr>PowerPoint Presentation</vt:lpstr>
      <vt:lpstr>Ch. 1 Introduction to Simulation</vt:lpstr>
      <vt:lpstr>1.1 When Simulation is the Appropriate Tool (1)</vt:lpstr>
      <vt:lpstr>1.1 When Simulation is the Appropriate Tool (2)</vt:lpstr>
      <vt:lpstr>1.2 When Simulation is not Appropriate</vt:lpstr>
      <vt:lpstr>1.3 Advantages and Disadvantages of Simulation (1)</vt:lpstr>
      <vt:lpstr>1.3 Advantages and Disadvantages of Simulation (2)</vt:lpstr>
      <vt:lpstr>1.4 Areas of Application (1)</vt:lpstr>
      <vt:lpstr>1.4 Areas of Application (2)</vt:lpstr>
      <vt:lpstr>1.4 Areas of Application (3)</vt:lpstr>
      <vt:lpstr>1.4 Areas of Application (4)</vt:lpstr>
      <vt:lpstr>1.5 Systems and System Environment</vt:lpstr>
      <vt:lpstr>1.6 Components of a System (1)</vt:lpstr>
      <vt:lpstr>1.6 Components of a System (2)</vt:lpstr>
      <vt:lpstr>1.7 Discrete and Continuous Systems</vt:lpstr>
      <vt:lpstr>1.8 Model of a System</vt:lpstr>
      <vt:lpstr>1.9 Types of Models</vt:lpstr>
      <vt:lpstr>1.10 Discrete-Event System Simulation</vt:lpstr>
      <vt:lpstr>PowerPoint Presentation</vt:lpstr>
      <vt:lpstr>1.11 Steps in a Simulation Study (1)</vt:lpstr>
      <vt:lpstr>1.11 Steps in a Simulation Study (2)</vt:lpstr>
      <vt:lpstr>1.11 Steps in a Simulation Study (3)</vt:lpstr>
      <vt:lpstr>1.11 Steps in a Simulation Study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zangooei</dc:creator>
  <cp:lastModifiedBy>AbuBakarAtiq</cp:lastModifiedBy>
  <cp:revision>62</cp:revision>
  <dcterms:created xsi:type="dcterms:W3CDTF">1601-01-01T00:00:00Z</dcterms:created>
  <dcterms:modified xsi:type="dcterms:W3CDTF">2024-11-10T06:39:53Z</dcterms:modified>
</cp:coreProperties>
</file>