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7"/>
  </p:notesMasterIdLst>
  <p:sldIdLst>
    <p:sldId id="439" r:id="rId2"/>
    <p:sldId id="440" r:id="rId3"/>
    <p:sldId id="441" r:id="rId4"/>
    <p:sldId id="442" r:id="rId5"/>
    <p:sldId id="443" r:id="rId6"/>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5pPr>
    <a:lvl6pPr marL="22860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6pPr>
    <a:lvl7pPr marL="27432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7pPr>
    <a:lvl8pPr marL="32004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8pPr>
    <a:lvl9pPr marL="36576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56" autoAdjust="0"/>
    <p:restoredTop sz="89247" autoAdjust="0"/>
  </p:normalViewPr>
  <p:slideViewPr>
    <p:cSldViewPr>
      <p:cViewPr varScale="1">
        <p:scale>
          <a:sx n="70" d="100"/>
          <a:sy n="70" d="100"/>
        </p:scale>
        <p:origin x="147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E5E3AFE-F804-7FC4-BFD9-714E04F6C05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106499" name="Rectangle 3">
            <a:extLst>
              <a:ext uri="{FF2B5EF4-FFF2-40B4-BE49-F238E27FC236}">
                <a16:creationId xmlns:a16="http://schemas.microsoft.com/office/drawing/2014/main" id="{2461046D-EBE4-5DB8-AC89-7E3287CE1A4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8196" name="Rectangle 4">
            <a:extLst>
              <a:ext uri="{FF2B5EF4-FFF2-40B4-BE49-F238E27FC236}">
                <a16:creationId xmlns:a16="http://schemas.microsoft.com/office/drawing/2014/main" id="{812B7BD6-0E0F-5FE5-0357-47D4838C193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2074942B-B955-8158-F3E6-A54002F6CA3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06502" name="Rectangle 6">
            <a:extLst>
              <a:ext uri="{FF2B5EF4-FFF2-40B4-BE49-F238E27FC236}">
                <a16:creationId xmlns:a16="http://schemas.microsoft.com/office/drawing/2014/main" id="{1DA72D68-76C0-0B0C-082A-74496CA0916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106503" name="Rectangle 7">
            <a:extLst>
              <a:ext uri="{FF2B5EF4-FFF2-40B4-BE49-F238E27FC236}">
                <a16:creationId xmlns:a16="http://schemas.microsoft.com/office/drawing/2014/main" id="{CE9B6F10-5C06-432C-DEC6-1D22BD3580F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굴림" panose="020B0503020000020004" pitchFamily="34" charset="-127"/>
              </a:defRPr>
            </a:lvl1pPr>
          </a:lstStyle>
          <a:p>
            <a:fld id="{184BFE4A-092A-4262-8539-9A35E4A300CB}"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5D5470-AA42-52C2-8615-D904CDF519DF}"/>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Rectangle 2">
            <a:extLst>
              <a:ext uri="{FF2B5EF4-FFF2-40B4-BE49-F238E27FC236}">
                <a16:creationId xmlns:a16="http://schemas.microsoft.com/office/drawing/2014/main" id="{63D75022-8BEE-EC59-8D2B-595C4BE695C3}"/>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Rectangle 3">
            <a:extLst>
              <a:ext uri="{FF2B5EF4-FFF2-40B4-BE49-F238E27FC236}">
                <a16:creationId xmlns:a16="http://schemas.microsoft.com/office/drawing/2014/main" id="{F9DEC1F2-6473-6485-69DE-D57256E99840}"/>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E6DFFE18-4736-E362-AD9C-9D36F0B3B478}"/>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Straight Connector 5">
            <a:extLst>
              <a:ext uri="{FF2B5EF4-FFF2-40B4-BE49-F238E27FC236}">
                <a16:creationId xmlns:a16="http://schemas.microsoft.com/office/drawing/2014/main" id="{BFADE138-C2FE-CF7F-59FA-D3CF7C82F61E}"/>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7" name="Straight Connector 6">
            <a:extLst>
              <a:ext uri="{FF2B5EF4-FFF2-40B4-BE49-F238E27FC236}">
                <a16:creationId xmlns:a16="http://schemas.microsoft.com/office/drawing/2014/main" id="{875C7A50-1A78-3AB5-5337-DF89B5A597D1}"/>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 name="Straight Connector 9">
            <a:extLst>
              <a:ext uri="{FF2B5EF4-FFF2-40B4-BE49-F238E27FC236}">
                <a16:creationId xmlns:a16="http://schemas.microsoft.com/office/drawing/2014/main" id="{DCC6ADDC-AC36-B060-040E-253D8D762162}"/>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1" name="Straight Connector 10">
            <a:extLst>
              <a:ext uri="{FF2B5EF4-FFF2-40B4-BE49-F238E27FC236}">
                <a16:creationId xmlns:a16="http://schemas.microsoft.com/office/drawing/2014/main" id="{57C172E3-226C-B129-B25C-40D289EA21C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2" name="Straight Connector 11">
            <a:extLst>
              <a:ext uri="{FF2B5EF4-FFF2-40B4-BE49-F238E27FC236}">
                <a16:creationId xmlns:a16="http://schemas.microsoft.com/office/drawing/2014/main" id="{72C9AAFA-B567-6FCF-E998-622EF0880FB5}"/>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3" name="Straight Connector 12">
            <a:extLst>
              <a:ext uri="{FF2B5EF4-FFF2-40B4-BE49-F238E27FC236}">
                <a16:creationId xmlns:a16="http://schemas.microsoft.com/office/drawing/2014/main" id="{CDE18F71-CC83-3354-A95D-4C7CB99A3790}"/>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4" name="Rectangle 13">
            <a:extLst>
              <a:ext uri="{FF2B5EF4-FFF2-40B4-BE49-F238E27FC236}">
                <a16:creationId xmlns:a16="http://schemas.microsoft.com/office/drawing/2014/main" id="{3539FCC9-3517-0075-6688-5C99D730396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5" name="Oval 14">
            <a:extLst>
              <a:ext uri="{FF2B5EF4-FFF2-40B4-BE49-F238E27FC236}">
                <a16:creationId xmlns:a16="http://schemas.microsoft.com/office/drawing/2014/main" id="{28BB7A9D-7E03-993E-A4C0-F1CB6F39685B}"/>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6" name="Oval 15">
            <a:extLst>
              <a:ext uri="{FF2B5EF4-FFF2-40B4-BE49-F238E27FC236}">
                <a16:creationId xmlns:a16="http://schemas.microsoft.com/office/drawing/2014/main" id="{27C4BD8B-48C4-BCAA-34D8-9210556E884D}"/>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a:extLst>
              <a:ext uri="{FF2B5EF4-FFF2-40B4-BE49-F238E27FC236}">
                <a16:creationId xmlns:a16="http://schemas.microsoft.com/office/drawing/2014/main" id="{D0149F80-E211-AAA8-F228-C9865248FD6A}"/>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a:extLst>
              <a:ext uri="{FF2B5EF4-FFF2-40B4-BE49-F238E27FC236}">
                <a16:creationId xmlns:a16="http://schemas.microsoft.com/office/drawing/2014/main" id="{81074824-3C5D-93D1-C310-BD827051AA37}"/>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Oval 18">
            <a:extLst>
              <a:ext uri="{FF2B5EF4-FFF2-40B4-BE49-F238E27FC236}">
                <a16:creationId xmlns:a16="http://schemas.microsoft.com/office/drawing/2014/main" id="{44181DCF-A6CC-D939-EEEA-55B34C65A3B2}"/>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0" name="Date Placeholder 27">
            <a:extLst>
              <a:ext uri="{FF2B5EF4-FFF2-40B4-BE49-F238E27FC236}">
                <a16:creationId xmlns:a16="http://schemas.microsoft.com/office/drawing/2014/main" id="{7C3B4B39-27BB-3962-38A3-2CEF6CDDB6CE}"/>
              </a:ext>
            </a:extLst>
          </p:cNvPr>
          <p:cNvSpPr>
            <a:spLocks noGrp="1"/>
          </p:cNvSpPr>
          <p:nvPr>
            <p:ph type="dt" sz="half" idx="10"/>
          </p:nvPr>
        </p:nvSpPr>
        <p:spPr bwMode="auto">
          <a:xfrm rot="5400000">
            <a:off x="7764463" y="1174750"/>
            <a:ext cx="2286000" cy="381000"/>
          </a:xfrm>
        </p:spPr>
        <p:txBody>
          <a:bodyPr/>
          <a:lstStyle>
            <a:lvl1pPr>
              <a:defRPr/>
            </a:lvl1pPr>
          </a:lstStyle>
          <a:p>
            <a:pPr>
              <a:defRPr/>
            </a:pPr>
            <a:endParaRPr lang="en-US" altLang="ko-KR"/>
          </a:p>
        </p:txBody>
      </p:sp>
      <p:sp>
        <p:nvSpPr>
          <p:cNvPr id="21" name="Footer Placeholder 16">
            <a:extLst>
              <a:ext uri="{FF2B5EF4-FFF2-40B4-BE49-F238E27FC236}">
                <a16:creationId xmlns:a16="http://schemas.microsoft.com/office/drawing/2014/main" id="{DD823355-3DE9-96E3-BCDD-14F423249091}"/>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ltLang="ko-KR"/>
          </a:p>
        </p:txBody>
      </p:sp>
      <p:sp>
        <p:nvSpPr>
          <p:cNvPr id="22" name="Slide Number Placeholder 28">
            <a:extLst>
              <a:ext uri="{FF2B5EF4-FFF2-40B4-BE49-F238E27FC236}">
                <a16:creationId xmlns:a16="http://schemas.microsoft.com/office/drawing/2014/main" id="{E8CCC999-01FD-DC7F-85D3-542FEA3B8EB1}"/>
              </a:ext>
            </a:extLst>
          </p:cNvPr>
          <p:cNvSpPr>
            <a:spLocks noGrp="1"/>
          </p:cNvSpPr>
          <p:nvPr>
            <p:ph type="sldNum" sz="quarter" idx="12"/>
          </p:nvPr>
        </p:nvSpPr>
        <p:spPr bwMode="auto">
          <a:xfrm>
            <a:off x="1325563" y="4929188"/>
            <a:ext cx="609600" cy="517525"/>
          </a:xfrm>
        </p:spPr>
        <p:txBody>
          <a:bodyPr/>
          <a:lstStyle>
            <a:lvl1pPr>
              <a:defRPr/>
            </a:lvl1pPr>
          </a:lstStyle>
          <a:p>
            <a:fld id="{6D3AADEA-EB8B-4AA9-BC81-C03ADD848C23}" type="slidenum">
              <a:rPr lang="ko-KR" altLang="en-US"/>
              <a:pPr/>
              <a:t>‹#›</a:t>
            </a:fld>
            <a:endParaRPr lang="en-US" altLang="ko-KR"/>
          </a:p>
        </p:txBody>
      </p:sp>
    </p:spTree>
    <p:extLst>
      <p:ext uri="{BB962C8B-B14F-4D97-AF65-F5344CB8AC3E}">
        <p14:creationId xmlns:p14="http://schemas.microsoft.com/office/powerpoint/2010/main" val="239936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9592411-CFEF-D313-080D-A679D825343D}"/>
              </a:ext>
            </a:extLst>
          </p:cNvPr>
          <p:cNvSpPr>
            <a:spLocks noGrp="1"/>
          </p:cNvSpPr>
          <p:nvPr>
            <p:ph type="dt" sz="half" idx="10"/>
          </p:nvPr>
        </p:nvSpPr>
        <p:spPr/>
        <p:txBody>
          <a:bodyPr/>
          <a:lstStyle>
            <a:lvl1pPr>
              <a:defRPr/>
            </a:lvl1pPr>
          </a:lstStyle>
          <a:p>
            <a:pPr>
              <a:defRPr/>
            </a:pPr>
            <a:endParaRPr lang="en-US" altLang="ko-KR"/>
          </a:p>
        </p:txBody>
      </p:sp>
      <p:sp>
        <p:nvSpPr>
          <p:cNvPr id="5" name="Footer Placeholder 2">
            <a:extLst>
              <a:ext uri="{FF2B5EF4-FFF2-40B4-BE49-F238E27FC236}">
                <a16:creationId xmlns:a16="http://schemas.microsoft.com/office/drawing/2014/main" id="{441FE4AE-A606-F568-5D35-5D8B633145F8}"/>
              </a:ext>
            </a:extLst>
          </p:cNvPr>
          <p:cNvSpPr>
            <a:spLocks noGrp="1"/>
          </p:cNvSpPr>
          <p:nvPr>
            <p:ph type="ftr" sz="quarter" idx="11"/>
          </p:nvPr>
        </p:nvSpPr>
        <p:spPr/>
        <p:txBody>
          <a:bodyPr/>
          <a:lstStyle>
            <a:lvl1pPr>
              <a:defRPr/>
            </a:lvl1pPr>
          </a:lstStyle>
          <a:p>
            <a:pPr>
              <a:defRPr/>
            </a:pPr>
            <a:endParaRPr lang="en-US" altLang="ko-KR"/>
          </a:p>
        </p:txBody>
      </p:sp>
      <p:sp>
        <p:nvSpPr>
          <p:cNvPr id="6" name="Slide Number Placeholder 22">
            <a:extLst>
              <a:ext uri="{FF2B5EF4-FFF2-40B4-BE49-F238E27FC236}">
                <a16:creationId xmlns:a16="http://schemas.microsoft.com/office/drawing/2014/main" id="{98F7A559-BF36-9495-6070-D1F21B8040D2}"/>
              </a:ext>
            </a:extLst>
          </p:cNvPr>
          <p:cNvSpPr>
            <a:spLocks noGrp="1"/>
          </p:cNvSpPr>
          <p:nvPr>
            <p:ph type="sldNum" sz="quarter" idx="12"/>
          </p:nvPr>
        </p:nvSpPr>
        <p:spPr/>
        <p:txBody>
          <a:bodyPr/>
          <a:lstStyle>
            <a:lvl1pPr>
              <a:defRPr/>
            </a:lvl1pPr>
          </a:lstStyle>
          <a:p>
            <a:fld id="{C1A426F8-FE7D-4BC2-8502-632C70A69F99}" type="slidenum">
              <a:rPr lang="ko-KR" altLang="en-US"/>
              <a:pPr/>
              <a:t>‹#›</a:t>
            </a:fld>
            <a:endParaRPr lang="en-US" altLang="ko-KR"/>
          </a:p>
        </p:txBody>
      </p:sp>
    </p:spTree>
    <p:extLst>
      <p:ext uri="{BB962C8B-B14F-4D97-AF65-F5344CB8AC3E}">
        <p14:creationId xmlns:p14="http://schemas.microsoft.com/office/powerpoint/2010/main" val="405589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F22B25D9-5603-1A4A-A576-9772898061A7}"/>
              </a:ext>
            </a:extLst>
          </p:cNvPr>
          <p:cNvSpPr>
            <a:spLocks noGrp="1"/>
          </p:cNvSpPr>
          <p:nvPr>
            <p:ph type="dt" sz="half" idx="10"/>
          </p:nvPr>
        </p:nvSpPr>
        <p:spPr/>
        <p:txBody>
          <a:bodyPr/>
          <a:lstStyle>
            <a:lvl1pPr>
              <a:defRPr/>
            </a:lvl1pPr>
          </a:lstStyle>
          <a:p>
            <a:pPr>
              <a:defRPr/>
            </a:pPr>
            <a:endParaRPr lang="en-US" altLang="ko-KR"/>
          </a:p>
        </p:txBody>
      </p:sp>
      <p:sp>
        <p:nvSpPr>
          <p:cNvPr id="5" name="Footer Placeholder 2">
            <a:extLst>
              <a:ext uri="{FF2B5EF4-FFF2-40B4-BE49-F238E27FC236}">
                <a16:creationId xmlns:a16="http://schemas.microsoft.com/office/drawing/2014/main" id="{A8D30EDD-CD7A-5002-1402-E939CA5547A5}"/>
              </a:ext>
            </a:extLst>
          </p:cNvPr>
          <p:cNvSpPr>
            <a:spLocks noGrp="1"/>
          </p:cNvSpPr>
          <p:nvPr>
            <p:ph type="ftr" sz="quarter" idx="11"/>
          </p:nvPr>
        </p:nvSpPr>
        <p:spPr/>
        <p:txBody>
          <a:bodyPr/>
          <a:lstStyle>
            <a:lvl1pPr>
              <a:defRPr/>
            </a:lvl1pPr>
          </a:lstStyle>
          <a:p>
            <a:pPr>
              <a:defRPr/>
            </a:pPr>
            <a:endParaRPr lang="en-US" altLang="ko-KR"/>
          </a:p>
        </p:txBody>
      </p:sp>
      <p:sp>
        <p:nvSpPr>
          <p:cNvPr id="6" name="Slide Number Placeholder 22">
            <a:extLst>
              <a:ext uri="{FF2B5EF4-FFF2-40B4-BE49-F238E27FC236}">
                <a16:creationId xmlns:a16="http://schemas.microsoft.com/office/drawing/2014/main" id="{CFB7C873-8009-A242-E1AD-6FBD7FA81B26}"/>
              </a:ext>
            </a:extLst>
          </p:cNvPr>
          <p:cNvSpPr>
            <a:spLocks noGrp="1"/>
          </p:cNvSpPr>
          <p:nvPr>
            <p:ph type="sldNum" sz="quarter" idx="12"/>
          </p:nvPr>
        </p:nvSpPr>
        <p:spPr/>
        <p:txBody>
          <a:bodyPr/>
          <a:lstStyle>
            <a:lvl1pPr>
              <a:defRPr/>
            </a:lvl1pPr>
          </a:lstStyle>
          <a:p>
            <a:fld id="{B81F5B55-E8F3-4E17-B8A5-7AAB4F1659D3}" type="slidenum">
              <a:rPr lang="ko-KR" altLang="en-US"/>
              <a:pPr/>
              <a:t>‹#›</a:t>
            </a:fld>
            <a:endParaRPr lang="en-US" altLang="ko-KR"/>
          </a:p>
        </p:txBody>
      </p:sp>
    </p:spTree>
    <p:extLst>
      <p:ext uri="{BB962C8B-B14F-4D97-AF65-F5344CB8AC3E}">
        <p14:creationId xmlns:p14="http://schemas.microsoft.com/office/powerpoint/2010/main" val="154716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6">
            <a:extLst>
              <a:ext uri="{FF2B5EF4-FFF2-40B4-BE49-F238E27FC236}">
                <a16:creationId xmlns:a16="http://schemas.microsoft.com/office/drawing/2014/main" id="{6895B09C-2FB7-5C25-9500-6B0D09EAB4F0}"/>
              </a:ext>
            </a:extLst>
          </p:cNvPr>
          <p:cNvSpPr>
            <a:spLocks noGrp="1"/>
          </p:cNvSpPr>
          <p:nvPr>
            <p:ph type="dt" sz="half" idx="10"/>
          </p:nvPr>
        </p:nvSpPr>
        <p:spPr/>
        <p:txBody>
          <a:bodyPr rtlCol="0"/>
          <a:lstStyle>
            <a:lvl1pPr>
              <a:defRPr/>
            </a:lvl1pPr>
          </a:lstStyle>
          <a:p>
            <a:pPr>
              <a:defRPr/>
            </a:pPr>
            <a:endParaRPr lang="en-US" altLang="ko-KR"/>
          </a:p>
        </p:txBody>
      </p:sp>
      <p:sp>
        <p:nvSpPr>
          <p:cNvPr id="4" name="Slide Number Placeholder 8">
            <a:extLst>
              <a:ext uri="{FF2B5EF4-FFF2-40B4-BE49-F238E27FC236}">
                <a16:creationId xmlns:a16="http://schemas.microsoft.com/office/drawing/2014/main" id="{24036361-BDF3-DF64-7B66-B9502A8B26FE}"/>
              </a:ext>
            </a:extLst>
          </p:cNvPr>
          <p:cNvSpPr>
            <a:spLocks noGrp="1"/>
          </p:cNvSpPr>
          <p:nvPr>
            <p:ph type="sldNum" sz="quarter" idx="11"/>
          </p:nvPr>
        </p:nvSpPr>
        <p:spPr/>
        <p:txBody>
          <a:bodyPr/>
          <a:lstStyle>
            <a:lvl1pPr>
              <a:defRPr/>
            </a:lvl1pPr>
          </a:lstStyle>
          <a:p>
            <a:fld id="{3C400386-C7D6-4495-ACB9-E4C82F064851}" type="slidenum">
              <a:rPr lang="ko-KR" altLang="en-US"/>
              <a:pPr/>
              <a:t>‹#›</a:t>
            </a:fld>
            <a:endParaRPr lang="en-US" altLang="ko-KR"/>
          </a:p>
        </p:txBody>
      </p:sp>
      <p:sp>
        <p:nvSpPr>
          <p:cNvPr id="5" name="Footer Placeholder 9">
            <a:extLst>
              <a:ext uri="{FF2B5EF4-FFF2-40B4-BE49-F238E27FC236}">
                <a16:creationId xmlns:a16="http://schemas.microsoft.com/office/drawing/2014/main" id="{8EB5F68C-ED5F-CF2F-8DEE-4586D7CB1C58}"/>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426107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681FF0-C7E0-C8F0-01AD-054DE013234C}"/>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7B400EF3-7195-A770-B662-22E5A44B8EED}"/>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tangle 5">
            <a:extLst>
              <a:ext uri="{FF2B5EF4-FFF2-40B4-BE49-F238E27FC236}">
                <a16:creationId xmlns:a16="http://schemas.microsoft.com/office/drawing/2014/main" id="{F0F905E5-18EA-575A-A02E-C6ACD93BD9BD}"/>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tangle 6">
            <a:extLst>
              <a:ext uri="{FF2B5EF4-FFF2-40B4-BE49-F238E27FC236}">
                <a16:creationId xmlns:a16="http://schemas.microsoft.com/office/drawing/2014/main" id="{F408D1AA-4ED3-E38F-16E8-B304420C2400}"/>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Straight Connector 7">
            <a:extLst>
              <a:ext uri="{FF2B5EF4-FFF2-40B4-BE49-F238E27FC236}">
                <a16:creationId xmlns:a16="http://schemas.microsoft.com/office/drawing/2014/main" id="{A1296A21-6119-0979-472A-37F68AA0F065}"/>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9" name="Straight Connector 8">
            <a:extLst>
              <a:ext uri="{FF2B5EF4-FFF2-40B4-BE49-F238E27FC236}">
                <a16:creationId xmlns:a16="http://schemas.microsoft.com/office/drawing/2014/main" id="{B6A43F4D-6B94-0530-783A-A51D684BD0F7}"/>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 name="Straight Connector 9">
            <a:extLst>
              <a:ext uri="{FF2B5EF4-FFF2-40B4-BE49-F238E27FC236}">
                <a16:creationId xmlns:a16="http://schemas.microsoft.com/office/drawing/2014/main" id="{AA2102E5-BF3D-5E2E-0DDC-D597985CB96B}"/>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1" name="Straight Connector 10">
            <a:extLst>
              <a:ext uri="{FF2B5EF4-FFF2-40B4-BE49-F238E27FC236}">
                <a16:creationId xmlns:a16="http://schemas.microsoft.com/office/drawing/2014/main" id="{887D4D66-D9DC-2E30-7A76-6BB5289BC656}"/>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2" name="Straight Connector 11">
            <a:extLst>
              <a:ext uri="{FF2B5EF4-FFF2-40B4-BE49-F238E27FC236}">
                <a16:creationId xmlns:a16="http://schemas.microsoft.com/office/drawing/2014/main" id="{E38C9E80-FCC1-200D-3EE5-9D26801A9D69}"/>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3" name="Rectangle 12">
            <a:extLst>
              <a:ext uri="{FF2B5EF4-FFF2-40B4-BE49-F238E27FC236}">
                <a16:creationId xmlns:a16="http://schemas.microsoft.com/office/drawing/2014/main" id="{60489C2E-CF5C-5BBE-CBB6-E0462664AF5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4" name="Oval 13">
            <a:extLst>
              <a:ext uri="{FF2B5EF4-FFF2-40B4-BE49-F238E27FC236}">
                <a16:creationId xmlns:a16="http://schemas.microsoft.com/office/drawing/2014/main" id="{2970BA4E-0CD4-A0A6-7066-632E00D8FA2C}"/>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5" name="Oval 14">
            <a:extLst>
              <a:ext uri="{FF2B5EF4-FFF2-40B4-BE49-F238E27FC236}">
                <a16:creationId xmlns:a16="http://schemas.microsoft.com/office/drawing/2014/main" id="{8D6CFF94-F316-2401-C7A5-1887C15ACA2F}"/>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6" name="Oval 15">
            <a:extLst>
              <a:ext uri="{FF2B5EF4-FFF2-40B4-BE49-F238E27FC236}">
                <a16:creationId xmlns:a16="http://schemas.microsoft.com/office/drawing/2014/main" id="{D5230C8E-390B-0529-0568-A90C4BC7AB6D}"/>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a:extLst>
              <a:ext uri="{FF2B5EF4-FFF2-40B4-BE49-F238E27FC236}">
                <a16:creationId xmlns:a16="http://schemas.microsoft.com/office/drawing/2014/main" id="{2EF82921-8A67-F041-29DC-BDA249B42692}"/>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a:extLst>
              <a:ext uri="{FF2B5EF4-FFF2-40B4-BE49-F238E27FC236}">
                <a16:creationId xmlns:a16="http://schemas.microsoft.com/office/drawing/2014/main" id="{67243749-DEC2-FD6A-A3EF-DAC28653B43F}"/>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Straight Connector 18">
            <a:extLst>
              <a:ext uri="{FF2B5EF4-FFF2-40B4-BE49-F238E27FC236}">
                <a16:creationId xmlns:a16="http://schemas.microsoft.com/office/drawing/2014/main" id="{DCF0DD8A-35D0-C47E-78B3-1C756DB8B465}"/>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A21EB995-C1AD-2F2D-3927-29EE8DAC8556}"/>
              </a:ext>
            </a:extLst>
          </p:cNvPr>
          <p:cNvSpPr>
            <a:spLocks noGrp="1"/>
          </p:cNvSpPr>
          <p:nvPr>
            <p:ph type="dt" sz="half" idx="10"/>
          </p:nvPr>
        </p:nvSpPr>
        <p:spPr bwMode="auto">
          <a:xfrm rot="5400000">
            <a:off x="7762875" y="1169988"/>
            <a:ext cx="2286000" cy="381000"/>
          </a:xfrm>
        </p:spPr>
        <p:txBody>
          <a:bodyPr/>
          <a:lstStyle>
            <a:lvl1pPr>
              <a:defRPr/>
            </a:lvl1pPr>
          </a:lstStyle>
          <a:p>
            <a:pPr>
              <a:defRPr/>
            </a:pPr>
            <a:endParaRPr lang="en-US" altLang="ko-KR"/>
          </a:p>
        </p:txBody>
      </p:sp>
      <p:sp>
        <p:nvSpPr>
          <p:cNvPr id="21" name="Footer Placeholder 4">
            <a:extLst>
              <a:ext uri="{FF2B5EF4-FFF2-40B4-BE49-F238E27FC236}">
                <a16:creationId xmlns:a16="http://schemas.microsoft.com/office/drawing/2014/main" id="{51F80141-8E23-70B0-2FA0-4690081D3F85}"/>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ltLang="ko-KR"/>
          </a:p>
        </p:txBody>
      </p:sp>
      <p:sp>
        <p:nvSpPr>
          <p:cNvPr id="22" name="Slide Number Placeholder 5">
            <a:extLst>
              <a:ext uri="{FF2B5EF4-FFF2-40B4-BE49-F238E27FC236}">
                <a16:creationId xmlns:a16="http://schemas.microsoft.com/office/drawing/2014/main" id="{1B843ADA-FDC2-AD04-4043-1B6253B84B4F}"/>
              </a:ext>
            </a:extLst>
          </p:cNvPr>
          <p:cNvSpPr>
            <a:spLocks noGrp="1"/>
          </p:cNvSpPr>
          <p:nvPr>
            <p:ph type="sldNum" sz="quarter" idx="12"/>
          </p:nvPr>
        </p:nvSpPr>
        <p:spPr bwMode="auto">
          <a:xfrm>
            <a:off x="1339850" y="4929188"/>
            <a:ext cx="609600" cy="517525"/>
          </a:xfrm>
        </p:spPr>
        <p:txBody>
          <a:bodyPr/>
          <a:lstStyle>
            <a:lvl1pPr>
              <a:defRPr/>
            </a:lvl1pPr>
          </a:lstStyle>
          <a:p>
            <a:fld id="{21DABF6F-C0A5-429C-B241-388BD8B7DAD8}" type="slidenum">
              <a:rPr lang="ko-KR" altLang="en-US"/>
              <a:pPr/>
              <a:t>‹#›</a:t>
            </a:fld>
            <a:endParaRPr lang="en-US" altLang="ko-KR"/>
          </a:p>
        </p:txBody>
      </p:sp>
    </p:spTree>
    <p:extLst>
      <p:ext uri="{BB962C8B-B14F-4D97-AF65-F5344CB8AC3E}">
        <p14:creationId xmlns:p14="http://schemas.microsoft.com/office/powerpoint/2010/main" val="20984032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AF427A61-0A39-7AD6-D33E-9CEAC607D269}"/>
              </a:ext>
            </a:extLst>
          </p:cNvPr>
          <p:cNvSpPr>
            <a:spLocks noGrp="1"/>
          </p:cNvSpPr>
          <p:nvPr>
            <p:ph type="dt" sz="half" idx="10"/>
          </p:nvPr>
        </p:nvSpPr>
        <p:spPr/>
        <p:txBody>
          <a:bodyPr/>
          <a:lstStyle>
            <a:lvl1pPr>
              <a:defRPr/>
            </a:lvl1pPr>
          </a:lstStyle>
          <a:p>
            <a:pPr>
              <a:defRPr/>
            </a:pPr>
            <a:endParaRPr lang="en-US" altLang="ko-KR"/>
          </a:p>
        </p:txBody>
      </p:sp>
      <p:sp>
        <p:nvSpPr>
          <p:cNvPr id="4" name="Footer Placeholder 2">
            <a:extLst>
              <a:ext uri="{FF2B5EF4-FFF2-40B4-BE49-F238E27FC236}">
                <a16:creationId xmlns:a16="http://schemas.microsoft.com/office/drawing/2014/main" id="{321478FE-4DDE-1A62-AA0F-64AF3657C7E4}"/>
              </a:ext>
            </a:extLst>
          </p:cNvPr>
          <p:cNvSpPr>
            <a:spLocks noGrp="1"/>
          </p:cNvSpPr>
          <p:nvPr>
            <p:ph type="ftr" sz="quarter" idx="11"/>
          </p:nvPr>
        </p:nvSpPr>
        <p:spPr/>
        <p:txBody>
          <a:bodyPr/>
          <a:lstStyle>
            <a:lvl1pPr>
              <a:defRPr/>
            </a:lvl1pPr>
          </a:lstStyle>
          <a:p>
            <a:pPr>
              <a:defRPr/>
            </a:pPr>
            <a:endParaRPr lang="en-US" altLang="ko-KR"/>
          </a:p>
        </p:txBody>
      </p:sp>
      <p:sp>
        <p:nvSpPr>
          <p:cNvPr id="5" name="Slide Number Placeholder 22">
            <a:extLst>
              <a:ext uri="{FF2B5EF4-FFF2-40B4-BE49-F238E27FC236}">
                <a16:creationId xmlns:a16="http://schemas.microsoft.com/office/drawing/2014/main" id="{C1AB4E4A-9D8B-500A-893C-E12051336183}"/>
              </a:ext>
            </a:extLst>
          </p:cNvPr>
          <p:cNvSpPr>
            <a:spLocks noGrp="1"/>
          </p:cNvSpPr>
          <p:nvPr>
            <p:ph type="sldNum" sz="quarter" idx="12"/>
          </p:nvPr>
        </p:nvSpPr>
        <p:spPr/>
        <p:txBody>
          <a:bodyPr/>
          <a:lstStyle>
            <a:lvl1pPr>
              <a:defRPr/>
            </a:lvl1pPr>
          </a:lstStyle>
          <a:p>
            <a:fld id="{4367C971-EB29-4B13-BB44-C572007AE59E}" type="slidenum">
              <a:rPr lang="ko-KR" altLang="en-US"/>
              <a:pPr/>
              <a:t>‹#›</a:t>
            </a:fld>
            <a:endParaRPr lang="en-US" altLang="ko-KR"/>
          </a:p>
        </p:txBody>
      </p:sp>
    </p:spTree>
    <p:extLst>
      <p:ext uri="{BB962C8B-B14F-4D97-AF65-F5344CB8AC3E}">
        <p14:creationId xmlns:p14="http://schemas.microsoft.com/office/powerpoint/2010/main" val="354471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3" name="Date Placeholder 13">
            <a:extLst>
              <a:ext uri="{FF2B5EF4-FFF2-40B4-BE49-F238E27FC236}">
                <a16:creationId xmlns:a16="http://schemas.microsoft.com/office/drawing/2014/main" id="{D6389ACA-5A2A-4709-D7CA-AFF0572A7784}"/>
              </a:ext>
            </a:extLst>
          </p:cNvPr>
          <p:cNvSpPr>
            <a:spLocks noGrp="1"/>
          </p:cNvSpPr>
          <p:nvPr>
            <p:ph type="dt" sz="half" idx="10"/>
          </p:nvPr>
        </p:nvSpPr>
        <p:spPr/>
        <p:txBody>
          <a:bodyPr/>
          <a:lstStyle>
            <a:lvl1pPr>
              <a:defRPr/>
            </a:lvl1pPr>
          </a:lstStyle>
          <a:p>
            <a:pPr>
              <a:defRPr/>
            </a:pPr>
            <a:endParaRPr lang="en-US" altLang="ko-KR"/>
          </a:p>
        </p:txBody>
      </p:sp>
      <p:sp>
        <p:nvSpPr>
          <p:cNvPr id="4" name="Footer Placeholder 2">
            <a:extLst>
              <a:ext uri="{FF2B5EF4-FFF2-40B4-BE49-F238E27FC236}">
                <a16:creationId xmlns:a16="http://schemas.microsoft.com/office/drawing/2014/main" id="{8E4F00C8-25D5-2FC5-D273-C9D0BB7EB045}"/>
              </a:ext>
            </a:extLst>
          </p:cNvPr>
          <p:cNvSpPr>
            <a:spLocks noGrp="1"/>
          </p:cNvSpPr>
          <p:nvPr>
            <p:ph type="ftr" sz="quarter" idx="11"/>
          </p:nvPr>
        </p:nvSpPr>
        <p:spPr/>
        <p:txBody>
          <a:bodyPr/>
          <a:lstStyle>
            <a:lvl1pPr>
              <a:defRPr/>
            </a:lvl1pPr>
          </a:lstStyle>
          <a:p>
            <a:pPr>
              <a:defRPr/>
            </a:pPr>
            <a:endParaRPr lang="en-US" altLang="ko-KR"/>
          </a:p>
        </p:txBody>
      </p:sp>
      <p:sp>
        <p:nvSpPr>
          <p:cNvPr id="5" name="Slide Number Placeholder 22">
            <a:extLst>
              <a:ext uri="{FF2B5EF4-FFF2-40B4-BE49-F238E27FC236}">
                <a16:creationId xmlns:a16="http://schemas.microsoft.com/office/drawing/2014/main" id="{7F6BC33B-BB34-183D-6B46-861394BD7B7C}"/>
              </a:ext>
            </a:extLst>
          </p:cNvPr>
          <p:cNvSpPr>
            <a:spLocks noGrp="1"/>
          </p:cNvSpPr>
          <p:nvPr>
            <p:ph type="sldNum" sz="quarter" idx="12"/>
          </p:nvPr>
        </p:nvSpPr>
        <p:spPr/>
        <p:txBody>
          <a:bodyPr/>
          <a:lstStyle>
            <a:lvl1pPr>
              <a:defRPr/>
            </a:lvl1pPr>
          </a:lstStyle>
          <a:p>
            <a:fld id="{64163E23-0446-4684-A826-ED03A061226D}" type="slidenum">
              <a:rPr lang="ko-KR" altLang="en-US"/>
              <a:pPr/>
              <a:t>‹#›</a:t>
            </a:fld>
            <a:endParaRPr lang="en-US" altLang="ko-KR"/>
          </a:p>
        </p:txBody>
      </p:sp>
    </p:spTree>
    <p:extLst>
      <p:ext uri="{BB962C8B-B14F-4D97-AF65-F5344CB8AC3E}">
        <p14:creationId xmlns:p14="http://schemas.microsoft.com/office/powerpoint/2010/main" val="42498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9383DF24-24ED-4CA0-41FB-25FBE8B13618}"/>
              </a:ext>
            </a:extLst>
          </p:cNvPr>
          <p:cNvSpPr>
            <a:spLocks noGrp="1"/>
          </p:cNvSpPr>
          <p:nvPr>
            <p:ph type="dt" sz="half" idx="10"/>
          </p:nvPr>
        </p:nvSpPr>
        <p:spPr/>
        <p:txBody>
          <a:bodyPr rtlCol="0"/>
          <a:lstStyle>
            <a:lvl1pPr>
              <a:defRPr/>
            </a:lvl1pPr>
          </a:lstStyle>
          <a:p>
            <a:pPr>
              <a:defRPr/>
            </a:pPr>
            <a:endParaRPr lang="en-US" altLang="ko-KR"/>
          </a:p>
        </p:txBody>
      </p:sp>
      <p:sp>
        <p:nvSpPr>
          <p:cNvPr id="4" name="Slide Number Placeholder 6">
            <a:extLst>
              <a:ext uri="{FF2B5EF4-FFF2-40B4-BE49-F238E27FC236}">
                <a16:creationId xmlns:a16="http://schemas.microsoft.com/office/drawing/2014/main" id="{7B3DBDE2-F6AD-B3EC-C069-662D791535AC}"/>
              </a:ext>
            </a:extLst>
          </p:cNvPr>
          <p:cNvSpPr>
            <a:spLocks noGrp="1"/>
          </p:cNvSpPr>
          <p:nvPr>
            <p:ph type="sldNum" sz="quarter" idx="11"/>
          </p:nvPr>
        </p:nvSpPr>
        <p:spPr/>
        <p:txBody>
          <a:bodyPr/>
          <a:lstStyle>
            <a:lvl1pPr>
              <a:defRPr/>
            </a:lvl1pPr>
          </a:lstStyle>
          <a:p>
            <a:fld id="{0D4797D7-A9CB-4E5F-9CF3-C5817935387D}" type="slidenum">
              <a:rPr lang="ko-KR" altLang="en-US"/>
              <a:pPr/>
              <a:t>‹#›</a:t>
            </a:fld>
            <a:endParaRPr lang="en-US" altLang="ko-KR"/>
          </a:p>
        </p:txBody>
      </p:sp>
      <p:sp>
        <p:nvSpPr>
          <p:cNvPr id="5" name="Footer Placeholder 7">
            <a:extLst>
              <a:ext uri="{FF2B5EF4-FFF2-40B4-BE49-F238E27FC236}">
                <a16:creationId xmlns:a16="http://schemas.microsoft.com/office/drawing/2014/main" id="{DD710623-D891-3AD4-0F57-C3EB296DBBEA}"/>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196216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BEEE2599-DCCF-0169-A333-B5B0F0C9346E}"/>
              </a:ext>
            </a:extLst>
          </p:cNvPr>
          <p:cNvSpPr>
            <a:spLocks noGrp="1"/>
          </p:cNvSpPr>
          <p:nvPr>
            <p:ph type="dt" sz="half" idx="10"/>
          </p:nvPr>
        </p:nvSpPr>
        <p:spPr/>
        <p:txBody>
          <a:bodyPr/>
          <a:lstStyle>
            <a:lvl1pPr>
              <a:defRPr/>
            </a:lvl1pPr>
          </a:lstStyle>
          <a:p>
            <a:pPr>
              <a:defRPr/>
            </a:pPr>
            <a:endParaRPr lang="en-US" altLang="ko-KR"/>
          </a:p>
        </p:txBody>
      </p:sp>
      <p:sp>
        <p:nvSpPr>
          <p:cNvPr id="3" name="Footer Placeholder 2">
            <a:extLst>
              <a:ext uri="{FF2B5EF4-FFF2-40B4-BE49-F238E27FC236}">
                <a16:creationId xmlns:a16="http://schemas.microsoft.com/office/drawing/2014/main" id="{2C6CC5A2-970D-909B-3BA5-D0E93D54E03E}"/>
              </a:ext>
            </a:extLst>
          </p:cNvPr>
          <p:cNvSpPr>
            <a:spLocks noGrp="1"/>
          </p:cNvSpPr>
          <p:nvPr>
            <p:ph type="ftr" sz="quarter" idx="11"/>
          </p:nvPr>
        </p:nvSpPr>
        <p:spPr/>
        <p:txBody>
          <a:bodyPr/>
          <a:lstStyle>
            <a:lvl1pPr>
              <a:defRPr/>
            </a:lvl1pPr>
          </a:lstStyle>
          <a:p>
            <a:pPr>
              <a:defRPr/>
            </a:pPr>
            <a:endParaRPr lang="en-US" altLang="ko-KR"/>
          </a:p>
        </p:txBody>
      </p:sp>
      <p:sp>
        <p:nvSpPr>
          <p:cNvPr id="4" name="Slide Number Placeholder 22">
            <a:extLst>
              <a:ext uri="{FF2B5EF4-FFF2-40B4-BE49-F238E27FC236}">
                <a16:creationId xmlns:a16="http://schemas.microsoft.com/office/drawing/2014/main" id="{EC15B465-5DCD-E698-C2FC-5EBFB18A016A}"/>
              </a:ext>
            </a:extLst>
          </p:cNvPr>
          <p:cNvSpPr>
            <a:spLocks noGrp="1"/>
          </p:cNvSpPr>
          <p:nvPr>
            <p:ph type="sldNum" sz="quarter" idx="12"/>
          </p:nvPr>
        </p:nvSpPr>
        <p:spPr/>
        <p:txBody>
          <a:bodyPr/>
          <a:lstStyle>
            <a:lvl1pPr>
              <a:defRPr/>
            </a:lvl1pPr>
          </a:lstStyle>
          <a:p>
            <a:fld id="{4C53EE25-6449-4D57-84CC-17273B064025}" type="slidenum">
              <a:rPr lang="ko-KR" altLang="en-US"/>
              <a:pPr/>
              <a:t>‹#›</a:t>
            </a:fld>
            <a:endParaRPr lang="en-US" altLang="ko-KR"/>
          </a:p>
        </p:txBody>
      </p:sp>
    </p:spTree>
    <p:extLst>
      <p:ext uri="{BB962C8B-B14F-4D97-AF65-F5344CB8AC3E}">
        <p14:creationId xmlns:p14="http://schemas.microsoft.com/office/powerpoint/2010/main" val="74843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3">
            <a:extLst>
              <a:ext uri="{FF2B5EF4-FFF2-40B4-BE49-F238E27FC236}">
                <a16:creationId xmlns:a16="http://schemas.microsoft.com/office/drawing/2014/main" id="{58019091-4ECC-8812-1E04-9B8AF2D9BF4F}"/>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5" name="Straight Connector 4">
            <a:extLst>
              <a:ext uri="{FF2B5EF4-FFF2-40B4-BE49-F238E27FC236}">
                <a16:creationId xmlns:a16="http://schemas.microsoft.com/office/drawing/2014/main" id="{2F084B73-1F26-D681-F8A5-C79ED1F4461F}"/>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6" name="Straight Connector 16">
            <a:extLst>
              <a:ext uri="{FF2B5EF4-FFF2-40B4-BE49-F238E27FC236}">
                <a16:creationId xmlns:a16="http://schemas.microsoft.com/office/drawing/2014/main" id="{9D761E61-AB62-230E-E69E-686F2489BF09}"/>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traight Connector 17">
            <a:extLst>
              <a:ext uri="{FF2B5EF4-FFF2-40B4-BE49-F238E27FC236}">
                <a16:creationId xmlns:a16="http://schemas.microsoft.com/office/drawing/2014/main" id="{B62A21F9-5E23-4481-27AD-DB30D31D33F7}"/>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18872A71-038B-C40D-B019-D4094F40AB09}"/>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Straight Connector 19">
            <a:extLst>
              <a:ext uri="{FF2B5EF4-FFF2-40B4-BE49-F238E27FC236}">
                <a16:creationId xmlns:a16="http://schemas.microsoft.com/office/drawing/2014/main" id="{830987D1-97A7-AF73-A09D-AFC96BA0BE2E}"/>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9">
            <a:extLst>
              <a:ext uri="{FF2B5EF4-FFF2-40B4-BE49-F238E27FC236}">
                <a16:creationId xmlns:a16="http://schemas.microsoft.com/office/drawing/2014/main" id="{E8D430F9-D720-9167-E2C1-908153B11E59}"/>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 name="Title 1"/>
          <p:cNvSpPr>
            <a:spLocks noGrp="1"/>
          </p:cNvSpPr>
          <p:nvPr>
            <p:ph type="title"/>
          </p:nvPr>
        </p:nvSpPr>
        <p:spPr>
          <a:xfrm rot="5400000">
            <a:off x="3371851"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20">
            <a:extLst>
              <a:ext uri="{FF2B5EF4-FFF2-40B4-BE49-F238E27FC236}">
                <a16:creationId xmlns:a16="http://schemas.microsoft.com/office/drawing/2014/main" id="{75107642-660F-6374-A05A-DB749F269815}"/>
              </a:ext>
            </a:extLst>
          </p:cNvPr>
          <p:cNvSpPr>
            <a:spLocks noGrp="1"/>
          </p:cNvSpPr>
          <p:nvPr>
            <p:ph type="dt" sz="half" idx="10"/>
          </p:nvPr>
        </p:nvSpPr>
        <p:spPr/>
        <p:txBody>
          <a:bodyPr rtlCol="0"/>
          <a:lstStyle>
            <a:lvl1pPr>
              <a:defRPr/>
            </a:lvl1pPr>
          </a:lstStyle>
          <a:p>
            <a:pPr>
              <a:defRPr/>
            </a:pPr>
            <a:endParaRPr lang="en-US" altLang="ko-KR"/>
          </a:p>
        </p:txBody>
      </p:sp>
      <p:sp>
        <p:nvSpPr>
          <p:cNvPr id="12" name="Slide Number Placeholder 21">
            <a:extLst>
              <a:ext uri="{FF2B5EF4-FFF2-40B4-BE49-F238E27FC236}">
                <a16:creationId xmlns:a16="http://schemas.microsoft.com/office/drawing/2014/main" id="{95DF5020-D7C2-79CB-C9D3-9FBEE9B8694C}"/>
              </a:ext>
            </a:extLst>
          </p:cNvPr>
          <p:cNvSpPr>
            <a:spLocks noGrp="1"/>
          </p:cNvSpPr>
          <p:nvPr>
            <p:ph type="sldNum" sz="quarter" idx="11"/>
          </p:nvPr>
        </p:nvSpPr>
        <p:spPr/>
        <p:txBody>
          <a:bodyPr/>
          <a:lstStyle>
            <a:lvl1pPr>
              <a:defRPr/>
            </a:lvl1pPr>
          </a:lstStyle>
          <a:p>
            <a:fld id="{ABEF96ED-E791-4210-BA77-70AF334F19DE}" type="slidenum">
              <a:rPr lang="ko-KR" altLang="en-US"/>
              <a:pPr/>
              <a:t>‹#›</a:t>
            </a:fld>
            <a:endParaRPr lang="en-US" altLang="ko-KR"/>
          </a:p>
        </p:txBody>
      </p:sp>
      <p:sp>
        <p:nvSpPr>
          <p:cNvPr id="13" name="Footer Placeholder 22">
            <a:extLst>
              <a:ext uri="{FF2B5EF4-FFF2-40B4-BE49-F238E27FC236}">
                <a16:creationId xmlns:a16="http://schemas.microsoft.com/office/drawing/2014/main" id="{D8A8F4C0-D39F-EB7B-422D-39B2D156FB36}"/>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6185377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70A991A1-653C-32BF-C8C8-EB96EE7320C2}"/>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6" name="Oval 5">
            <a:extLst>
              <a:ext uri="{FF2B5EF4-FFF2-40B4-BE49-F238E27FC236}">
                <a16:creationId xmlns:a16="http://schemas.microsoft.com/office/drawing/2014/main" id="{49D8C4E4-6580-9E6F-D226-6D3A1B64A6CF}"/>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7" name="Straight Connector 16">
            <a:extLst>
              <a:ext uri="{FF2B5EF4-FFF2-40B4-BE49-F238E27FC236}">
                <a16:creationId xmlns:a16="http://schemas.microsoft.com/office/drawing/2014/main" id="{06F0B29B-FA9B-63B6-7232-CDAE61784910}"/>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54A8CB80-55F8-F654-8712-570BD9A5DFCC}"/>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Straight Connector 18">
            <a:extLst>
              <a:ext uri="{FF2B5EF4-FFF2-40B4-BE49-F238E27FC236}">
                <a16:creationId xmlns:a16="http://schemas.microsoft.com/office/drawing/2014/main" id="{2F176879-4A04-9AE7-1838-0D33505BF8A3}"/>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a:extLst>
              <a:ext uri="{FF2B5EF4-FFF2-40B4-BE49-F238E27FC236}">
                <a16:creationId xmlns:a16="http://schemas.microsoft.com/office/drawing/2014/main" id="{D4AF636D-8251-5E59-4C65-0CAB31879F8D}"/>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11" name="Straight Connector 20">
            <a:extLst>
              <a:ext uri="{FF2B5EF4-FFF2-40B4-BE49-F238E27FC236}">
                <a16:creationId xmlns:a16="http://schemas.microsoft.com/office/drawing/2014/main" id="{5E717D4A-2414-0D21-B85B-BA764F2F55D8}"/>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1DC05B0D-F9B3-D0FC-3C3E-A39FDCE320AD}"/>
              </a:ext>
            </a:extLst>
          </p:cNvPr>
          <p:cNvSpPr>
            <a:spLocks noGrp="1"/>
          </p:cNvSpPr>
          <p:nvPr>
            <p:ph type="dt" sz="half" idx="10"/>
          </p:nvPr>
        </p:nvSpPr>
        <p:spPr/>
        <p:txBody>
          <a:bodyPr rtlCol="0"/>
          <a:lstStyle>
            <a:lvl1pPr>
              <a:defRPr/>
            </a:lvl1pPr>
          </a:lstStyle>
          <a:p>
            <a:pPr>
              <a:defRPr/>
            </a:pPr>
            <a:endParaRPr lang="en-US" altLang="ko-KR"/>
          </a:p>
        </p:txBody>
      </p:sp>
      <p:sp>
        <p:nvSpPr>
          <p:cNvPr id="13" name="Slide Number Placeholder 17">
            <a:extLst>
              <a:ext uri="{FF2B5EF4-FFF2-40B4-BE49-F238E27FC236}">
                <a16:creationId xmlns:a16="http://schemas.microsoft.com/office/drawing/2014/main" id="{8E70F4B8-3B9F-5908-2131-BC5E550DC170}"/>
              </a:ext>
            </a:extLst>
          </p:cNvPr>
          <p:cNvSpPr>
            <a:spLocks noGrp="1"/>
          </p:cNvSpPr>
          <p:nvPr>
            <p:ph type="sldNum" sz="quarter" idx="11"/>
          </p:nvPr>
        </p:nvSpPr>
        <p:spPr/>
        <p:txBody>
          <a:bodyPr/>
          <a:lstStyle>
            <a:lvl1pPr>
              <a:defRPr/>
            </a:lvl1pPr>
          </a:lstStyle>
          <a:p>
            <a:fld id="{AAD2311D-6D6F-43C6-965E-D4EF58C78A88}" type="slidenum">
              <a:rPr lang="ko-KR" altLang="en-US"/>
              <a:pPr/>
              <a:t>‹#›</a:t>
            </a:fld>
            <a:endParaRPr lang="en-US" altLang="ko-KR"/>
          </a:p>
        </p:txBody>
      </p:sp>
      <p:sp>
        <p:nvSpPr>
          <p:cNvPr id="14" name="Footer Placeholder 20">
            <a:extLst>
              <a:ext uri="{FF2B5EF4-FFF2-40B4-BE49-F238E27FC236}">
                <a16:creationId xmlns:a16="http://schemas.microsoft.com/office/drawing/2014/main" id="{CCE94759-AD16-055F-70C5-99FF1BAB9438}"/>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92567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F47F63E5-06C1-A89B-04DF-A29DCAC515C5}"/>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22" name="Title Placeholder 21">
            <a:extLst>
              <a:ext uri="{FF2B5EF4-FFF2-40B4-BE49-F238E27FC236}">
                <a16:creationId xmlns:a16="http://schemas.microsoft.com/office/drawing/2014/main" id="{9C5D5107-C181-AA41-6EB6-D9A6E54DDF28}"/>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A05BC680-429D-84E5-97A6-26E529B55252}"/>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E15F5845-6080-054B-E00B-E5F975986CD0}"/>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ea typeface="굴림" panose="020B0600000101010101" pitchFamily="34" charset="-127"/>
              </a:defRPr>
            </a:lvl1pPr>
          </a:lstStyle>
          <a:p>
            <a:pPr>
              <a:defRPr/>
            </a:pPr>
            <a:endParaRPr lang="en-US" altLang="ko-KR"/>
          </a:p>
        </p:txBody>
      </p:sp>
      <p:sp>
        <p:nvSpPr>
          <p:cNvPr id="3" name="Footer Placeholder 2">
            <a:extLst>
              <a:ext uri="{FF2B5EF4-FFF2-40B4-BE49-F238E27FC236}">
                <a16:creationId xmlns:a16="http://schemas.microsoft.com/office/drawing/2014/main" id="{E7521528-D068-92DE-2913-E4CAD092B32B}"/>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ea typeface="굴림" panose="020B0600000101010101" pitchFamily="34" charset="-127"/>
              </a:defRPr>
            </a:lvl1pPr>
          </a:lstStyle>
          <a:p>
            <a:pPr>
              <a:defRPr/>
            </a:pPr>
            <a:endParaRPr lang="en-US" altLang="ko-KR"/>
          </a:p>
        </p:txBody>
      </p:sp>
      <p:sp>
        <p:nvSpPr>
          <p:cNvPr id="7" name="Straight Connector 6">
            <a:extLst>
              <a:ext uri="{FF2B5EF4-FFF2-40B4-BE49-F238E27FC236}">
                <a16:creationId xmlns:a16="http://schemas.microsoft.com/office/drawing/2014/main" id="{C4592342-7989-C654-7EE8-379562B51564}"/>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32" name="Straight Connector 8">
            <a:extLst>
              <a:ext uri="{FF2B5EF4-FFF2-40B4-BE49-F238E27FC236}">
                <a16:creationId xmlns:a16="http://schemas.microsoft.com/office/drawing/2014/main" id="{121A4FB7-2449-8886-6594-749CFEB2C557}"/>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a:extLst>
              <a:ext uri="{FF2B5EF4-FFF2-40B4-BE49-F238E27FC236}">
                <a16:creationId xmlns:a16="http://schemas.microsoft.com/office/drawing/2014/main" id="{00E1452A-ED4F-7028-6CC3-A8D07ED23D07}"/>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034" name="Straight Connector 10">
            <a:extLst>
              <a:ext uri="{FF2B5EF4-FFF2-40B4-BE49-F238E27FC236}">
                <a16:creationId xmlns:a16="http://schemas.microsoft.com/office/drawing/2014/main" id="{956F0D44-C56F-FF1E-DBF9-34F6CD6BAEF1}"/>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58BA45CF-E40D-23A5-C821-26A99490AA21}"/>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3" name="Slide Number Placeholder 22">
            <a:extLst>
              <a:ext uri="{FF2B5EF4-FFF2-40B4-BE49-F238E27FC236}">
                <a16:creationId xmlns:a16="http://schemas.microsoft.com/office/drawing/2014/main" id="{B0333049-53C0-E816-E757-3BA918092638}"/>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400" b="1">
                <a:solidFill>
                  <a:srgbClr val="FFFFFF"/>
                </a:solidFill>
              </a:defRPr>
            </a:lvl1pPr>
          </a:lstStyle>
          <a:p>
            <a:fld id="{F7F8B545-CCBC-4059-9725-FECC2C82D886}"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27" r:id="rId4"/>
    <p:sldLayoutId id="2147483828" r:id="rId5"/>
    <p:sldLayoutId id="2147483835" r:id="rId6"/>
    <p:sldLayoutId id="2147483829" r:id="rId7"/>
    <p:sldLayoutId id="2147483836" r:id="rId8"/>
    <p:sldLayoutId id="2147483837" r:id="rId9"/>
    <p:sldLayoutId id="2147483830" r:id="rId10"/>
    <p:sldLayoutId id="2147483831"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just"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just"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just"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just"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just"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4AC2-5865-34A7-D258-A66000F8CBAE}"/>
              </a:ext>
            </a:extLst>
          </p:cNvPr>
          <p:cNvSpPr>
            <a:spLocks noGrp="1"/>
          </p:cNvSpPr>
          <p:nvPr>
            <p:ph type="title"/>
          </p:nvPr>
        </p:nvSpPr>
        <p:spPr>
          <a:xfrm>
            <a:off x="457200" y="274638"/>
            <a:ext cx="7467600" cy="706090"/>
          </a:xfrm>
        </p:spPr>
        <p:txBody>
          <a:bodyPr/>
          <a:lstStyle/>
          <a:p>
            <a:r>
              <a:rPr lang="en-US" b="0" i="0" dirty="0">
                <a:solidFill>
                  <a:srgbClr val="000000"/>
                </a:solidFill>
                <a:effectLst/>
                <a:latin typeface="Times New Roman" panose="02020603050405020304" pitchFamily="18" charset="0"/>
              </a:rPr>
              <a:t>2.3, TB-3 </a:t>
            </a:r>
            <a:r>
              <a:rPr lang="en-US" dirty="0"/>
              <a:t>Pieces of a Simulation Model</a:t>
            </a:r>
          </a:p>
        </p:txBody>
      </p:sp>
      <p:sp>
        <p:nvSpPr>
          <p:cNvPr id="3" name="Content Placeholder 2">
            <a:extLst>
              <a:ext uri="{FF2B5EF4-FFF2-40B4-BE49-F238E27FC236}">
                <a16:creationId xmlns:a16="http://schemas.microsoft.com/office/drawing/2014/main" id="{2EFF4C16-6940-D83B-4FF6-C325F6031D05}"/>
              </a:ext>
            </a:extLst>
          </p:cNvPr>
          <p:cNvSpPr>
            <a:spLocks noGrp="1"/>
          </p:cNvSpPr>
          <p:nvPr>
            <p:ph sz="quarter" idx="1"/>
          </p:nvPr>
        </p:nvSpPr>
        <p:spPr>
          <a:xfrm>
            <a:off x="179512" y="980728"/>
            <a:ext cx="8064896" cy="5493224"/>
          </a:xfrm>
        </p:spPr>
        <p:txBody>
          <a:bodyPr/>
          <a:lstStyle/>
          <a:p>
            <a:r>
              <a:rPr lang="en-US" sz="2000" dirty="0"/>
              <a:t>Entities </a:t>
            </a:r>
          </a:p>
          <a:p>
            <a:pPr marL="0" indent="0">
              <a:buNone/>
            </a:pPr>
            <a:r>
              <a:rPr lang="en-US" sz="2000" dirty="0"/>
              <a:t>Most simulations involve “players” called entities that move around, change status, affect and are affected by other entities and the state of the system, and affect the output performance measures. Entities are the dynamic objects in the simulation—they usually are created, move around for a while, and then are disposed of as they leave. It’s possible, though, to have entities that never leave but just keep circulating in the system</a:t>
            </a:r>
          </a:p>
          <a:p>
            <a:r>
              <a:rPr lang="en-US" sz="2000" dirty="0"/>
              <a:t>Attributes </a:t>
            </a:r>
          </a:p>
          <a:p>
            <a:pPr marL="0" indent="0">
              <a:buNone/>
            </a:pPr>
            <a:r>
              <a:rPr lang="en-US" sz="2000" dirty="0"/>
              <a:t>To individualize entities, you attach attributes to them. An attribute is a common characteristic of all entities, but with a specific value that can differ from one entity to another. For instance, our part entities could have attributes called Due Date, Priority, and Color to indicate these characteristics for each individual entity</a:t>
            </a:r>
          </a:p>
        </p:txBody>
      </p:sp>
      <p:sp>
        <p:nvSpPr>
          <p:cNvPr id="4" name="Slide Number Placeholder 3">
            <a:extLst>
              <a:ext uri="{FF2B5EF4-FFF2-40B4-BE49-F238E27FC236}">
                <a16:creationId xmlns:a16="http://schemas.microsoft.com/office/drawing/2014/main" id="{98141821-B36A-91EC-5616-C6AC28072AC1}"/>
              </a:ext>
            </a:extLst>
          </p:cNvPr>
          <p:cNvSpPr>
            <a:spLocks noGrp="1"/>
          </p:cNvSpPr>
          <p:nvPr>
            <p:ph type="sldNum" sz="quarter" idx="11"/>
          </p:nvPr>
        </p:nvSpPr>
        <p:spPr/>
        <p:txBody>
          <a:bodyPr/>
          <a:lstStyle/>
          <a:p>
            <a:fld id="{3C400386-C7D6-4495-ACB9-E4C82F064851}" type="slidenum">
              <a:rPr lang="ko-KR" altLang="en-US" smtClean="0"/>
              <a:pPr/>
              <a:t>1</a:t>
            </a:fld>
            <a:endParaRPr lang="en-US" altLang="ko-KR"/>
          </a:p>
        </p:txBody>
      </p:sp>
    </p:spTree>
    <p:extLst>
      <p:ext uri="{BB962C8B-B14F-4D97-AF65-F5344CB8AC3E}">
        <p14:creationId xmlns:p14="http://schemas.microsoft.com/office/powerpoint/2010/main" val="203678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E0CF8-3DFE-232B-C3DE-BD168FE89DF1}"/>
              </a:ext>
            </a:extLst>
          </p:cNvPr>
          <p:cNvSpPr>
            <a:spLocks noGrp="1"/>
          </p:cNvSpPr>
          <p:nvPr>
            <p:ph sz="quarter" idx="1"/>
          </p:nvPr>
        </p:nvSpPr>
        <p:spPr>
          <a:xfrm>
            <a:off x="251520" y="332656"/>
            <a:ext cx="8208912" cy="6141296"/>
          </a:xfrm>
        </p:spPr>
        <p:txBody>
          <a:bodyPr/>
          <a:lstStyle/>
          <a:p>
            <a:r>
              <a:rPr lang="en-US" sz="2000" dirty="0"/>
              <a:t>(Global) Variables </a:t>
            </a:r>
          </a:p>
          <a:p>
            <a:pPr marL="0" indent="0">
              <a:buNone/>
            </a:pPr>
            <a:r>
              <a:rPr lang="en-US" sz="2000" dirty="0"/>
              <a:t>A variable (or a global variable) is a piece of information that reflects some characteristic of your system, regardless of how many or what kinds of entities might be around. You can have many different variables in a model, but each one is unique. There are two types of variables: Arena built-in variables (number in queue, number of busy servers, current simulation clock time, and so on) and user-defined variables (mean service time, travel time, current shift, and so on)</a:t>
            </a:r>
          </a:p>
          <a:p>
            <a:r>
              <a:rPr lang="en-US" sz="2000" dirty="0"/>
              <a:t>Resources </a:t>
            </a:r>
          </a:p>
          <a:p>
            <a:pPr marL="0" indent="0">
              <a:buNone/>
            </a:pPr>
            <a:r>
              <a:rPr lang="en-US" sz="2000" dirty="0"/>
              <a:t>Entities often compete with each other for service from resources that represent things like personnel, equipment, or space in a storage area of limited size. An entity seizes (units of) a resource when available and releases it (or them) when finished. It’s better to think of the resource as being given to the entity rather than the entity being assigned to the resource since an entity (like a part) could need simultaneous service from multiple resources (such as a machine and a person).</a:t>
            </a:r>
          </a:p>
        </p:txBody>
      </p:sp>
      <p:sp>
        <p:nvSpPr>
          <p:cNvPr id="4" name="Slide Number Placeholder 3">
            <a:extLst>
              <a:ext uri="{FF2B5EF4-FFF2-40B4-BE49-F238E27FC236}">
                <a16:creationId xmlns:a16="http://schemas.microsoft.com/office/drawing/2014/main" id="{37E08F1A-1B2C-7DE2-A2F0-1717AA43AC77}"/>
              </a:ext>
            </a:extLst>
          </p:cNvPr>
          <p:cNvSpPr>
            <a:spLocks noGrp="1"/>
          </p:cNvSpPr>
          <p:nvPr>
            <p:ph type="sldNum" sz="quarter" idx="11"/>
          </p:nvPr>
        </p:nvSpPr>
        <p:spPr/>
        <p:txBody>
          <a:bodyPr/>
          <a:lstStyle/>
          <a:p>
            <a:fld id="{3C400386-C7D6-4495-ACB9-E4C82F064851}" type="slidenum">
              <a:rPr lang="ko-KR" altLang="en-US" smtClean="0"/>
              <a:pPr/>
              <a:t>2</a:t>
            </a:fld>
            <a:endParaRPr lang="en-US" altLang="ko-KR"/>
          </a:p>
        </p:txBody>
      </p:sp>
    </p:spTree>
    <p:extLst>
      <p:ext uri="{BB962C8B-B14F-4D97-AF65-F5344CB8AC3E}">
        <p14:creationId xmlns:p14="http://schemas.microsoft.com/office/powerpoint/2010/main" val="14715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22283-37CD-84D2-714B-84640016D878}"/>
              </a:ext>
            </a:extLst>
          </p:cNvPr>
          <p:cNvSpPr>
            <a:spLocks noGrp="1"/>
          </p:cNvSpPr>
          <p:nvPr>
            <p:ph sz="quarter" idx="1"/>
          </p:nvPr>
        </p:nvSpPr>
        <p:spPr>
          <a:xfrm>
            <a:off x="179512" y="188640"/>
            <a:ext cx="7950076" cy="6285312"/>
          </a:xfrm>
        </p:spPr>
        <p:txBody>
          <a:bodyPr/>
          <a:lstStyle/>
          <a:p>
            <a:r>
              <a:rPr lang="en-US" sz="2000" dirty="0"/>
              <a:t>Queues </a:t>
            </a:r>
          </a:p>
          <a:p>
            <a:pPr marL="0" indent="0">
              <a:buNone/>
            </a:pPr>
            <a:r>
              <a:rPr lang="en-US" sz="1800" dirty="0"/>
              <a:t>When an entity can’t move on, perhaps because it needs to seize a unit of a resource that’s tied up by another entity, it needs a place to wait, which is the purpose of a queue. In Arena, queues have names and can also have capacities to represent, for instance, limited floor space for a buffer</a:t>
            </a:r>
          </a:p>
          <a:p>
            <a:r>
              <a:rPr lang="en-US" sz="2000" dirty="0"/>
              <a:t>Statistical Accumulators </a:t>
            </a:r>
          </a:p>
          <a:p>
            <a:pPr marL="0" indent="0">
              <a:buNone/>
            </a:pPr>
            <a:r>
              <a:rPr lang="en-US" sz="1800" dirty="0"/>
              <a:t>To get your output performance measures, you have to keep track of various intermediate statistical-accumulator variables as the simulation progresses. In our example, we’ll watch: </a:t>
            </a:r>
          </a:p>
          <a:p>
            <a:pPr marL="457200" indent="-457200">
              <a:buFont typeface="+mj-lt"/>
              <a:buAutoNum type="arabicPeriod"/>
            </a:pPr>
            <a:r>
              <a:rPr lang="en-US" sz="1600" dirty="0"/>
              <a:t>The number of parts produced so far </a:t>
            </a:r>
          </a:p>
          <a:p>
            <a:pPr marL="457200" indent="-457200">
              <a:buFont typeface="+mj-lt"/>
              <a:buAutoNum type="arabicPeriod"/>
            </a:pPr>
            <a:r>
              <a:rPr lang="en-US" sz="1600" dirty="0"/>
              <a:t>The total of the waiting times in queue so far </a:t>
            </a:r>
          </a:p>
          <a:p>
            <a:pPr marL="457200" indent="-457200">
              <a:buFont typeface="+mj-lt"/>
              <a:buAutoNum type="arabicPeriod"/>
            </a:pPr>
            <a:r>
              <a:rPr lang="en-US" sz="1600" dirty="0"/>
              <a:t>The number of parts that have passed through the queue so far (since we’ll need this as the denominator in the average waiting-time output measure) </a:t>
            </a:r>
          </a:p>
          <a:p>
            <a:pPr marL="457200" indent="-457200">
              <a:buFont typeface="+mj-lt"/>
              <a:buAutoNum type="arabicPeriod"/>
            </a:pPr>
            <a:r>
              <a:rPr lang="en-US" sz="1600" dirty="0"/>
              <a:t>The longest time spent in queue we’ve seen so far </a:t>
            </a:r>
          </a:p>
          <a:p>
            <a:pPr marL="457200" indent="-457200">
              <a:buFont typeface="+mj-lt"/>
              <a:buAutoNum type="arabicPeriod"/>
            </a:pPr>
            <a:r>
              <a:rPr lang="en-US" sz="1600" dirty="0"/>
              <a:t>The total of the time spent in the system by all parts that have departed so far </a:t>
            </a:r>
          </a:p>
          <a:p>
            <a:pPr marL="457200" indent="-457200">
              <a:buFont typeface="+mj-lt"/>
              <a:buAutoNum type="arabicPeriod"/>
            </a:pPr>
            <a:r>
              <a:rPr lang="en-US" sz="1600" dirty="0"/>
              <a:t>The longest time in system we’ve seen so far </a:t>
            </a:r>
          </a:p>
          <a:p>
            <a:pPr marL="457200" indent="-457200">
              <a:buFont typeface="+mj-lt"/>
              <a:buAutoNum type="arabicPeriod"/>
            </a:pPr>
            <a:r>
              <a:rPr lang="en-US" sz="1600" dirty="0"/>
              <a:t>The area so far under the queue-length curve Q(t) </a:t>
            </a:r>
          </a:p>
          <a:p>
            <a:pPr marL="457200" indent="-457200">
              <a:buFont typeface="+mj-lt"/>
              <a:buAutoNum type="arabicPeriod"/>
            </a:pPr>
            <a:r>
              <a:rPr lang="en-US" sz="1600" dirty="0"/>
              <a:t>The highest level that Q(t) has so far attained </a:t>
            </a:r>
          </a:p>
          <a:p>
            <a:pPr marL="457200" indent="-457200">
              <a:buFont typeface="+mj-lt"/>
              <a:buAutoNum type="arabicPeriod"/>
            </a:pPr>
            <a:r>
              <a:rPr lang="en-US" sz="1600" dirty="0"/>
              <a:t>The area so far under the server-busy function B(t)</a:t>
            </a:r>
          </a:p>
        </p:txBody>
      </p:sp>
      <p:sp>
        <p:nvSpPr>
          <p:cNvPr id="4" name="Slide Number Placeholder 3">
            <a:extLst>
              <a:ext uri="{FF2B5EF4-FFF2-40B4-BE49-F238E27FC236}">
                <a16:creationId xmlns:a16="http://schemas.microsoft.com/office/drawing/2014/main" id="{AC6EACD2-BC7E-690F-1288-6896A410C935}"/>
              </a:ext>
            </a:extLst>
          </p:cNvPr>
          <p:cNvSpPr>
            <a:spLocks noGrp="1"/>
          </p:cNvSpPr>
          <p:nvPr>
            <p:ph type="sldNum" sz="quarter" idx="11"/>
          </p:nvPr>
        </p:nvSpPr>
        <p:spPr/>
        <p:txBody>
          <a:bodyPr/>
          <a:lstStyle/>
          <a:p>
            <a:fld id="{3C400386-C7D6-4495-ACB9-E4C82F064851}" type="slidenum">
              <a:rPr lang="ko-KR" altLang="en-US" smtClean="0"/>
              <a:pPr/>
              <a:t>3</a:t>
            </a:fld>
            <a:endParaRPr lang="en-US" altLang="ko-KR"/>
          </a:p>
        </p:txBody>
      </p:sp>
    </p:spTree>
    <p:extLst>
      <p:ext uri="{BB962C8B-B14F-4D97-AF65-F5344CB8AC3E}">
        <p14:creationId xmlns:p14="http://schemas.microsoft.com/office/powerpoint/2010/main" val="5079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51394-A47A-97F2-CF55-A32B5C53A10B}"/>
              </a:ext>
            </a:extLst>
          </p:cNvPr>
          <p:cNvSpPr>
            <a:spLocks noGrp="1"/>
          </p:cNvSpPr>
          <p:nvPr>
            <p:ph sz="quarter" idx="1"/>
          </p:nvPr>
        </p:nvSpPr>
        <p:spPr>
          <a:xfrm>
            <a:off x="107504" y="116632"/>
            <a:ext cx="8022084" cy="6357320"/>
          </a:xfrm>
        </p:spPr>
        <p:txBody>
          <a:bodyPr/>
          <a:lstStyle/>
          <a:p>
            <a:r>
              <a:rPr lang="en-US" dirty="0"/>
              <a:t>Events. </a:t>
            </a:r>
          </a:p>
          <a:p>
            <a:pPr marL="0" indent="0">
              <a:buNone/>
            </a:pPr>
            <a:r>
              <a:rPr lang="en-US" sz="2000" dirty="0"/>
              <a:t>Basically, everything’s centered around events. An event is something that happens at an instant of (simulated) time that might change attributes, variables, or statistical accumulators. In our example, there are three kinds of events: </a:t>
            </a:r>
          </a:p>
          <a:p>
            <a:pPr marL="0" indent="0">
              <a:buNone/>
            </a:pPr>
            <a:r>
              <a:rPr lang="en-US" sz="2000" dirty="0"/>
              <a:t>Arrival: A new part enters the system. </a:t>
            </a:r>
          </a:p>
          <a:p>
            <a:pPr marL="0" indent="0">
              <a:buNone/>
            </a:pPr>
            <a:r>
              <a:rPr lang="en-US" sz="2000" dirty="0"/>
              <a:t>Departure: A part finishes its service at the drill press and leaves the system. </a:t>
            </a:r>
          </a:p>
          <a:p>
            <a:pPr marL="0" indent="0">
              <a:buNone/>
            </a:pPr>
            <a:r>
              <a:rPr lang="en-US" sz="2000" dirty="0"/>
              <a:t>The End: The simulation is stopped at time 20 minutes.</a:t>
            </a:r>
          </a:p>
          <a:p>
            <a:r>
              <a:rPr lang="en-US" sz="2000" dirty="0"/>
              <a:t>Simulation Clock</a:t>
            </a:r>
          </a:p>
          <a:p>
            <a:pPr marL="0" indent="0">
              <a:buNone/>
            </a:pPr>
            <a:r>
              <a:rPr lang="en-US" sz="2000" dirty="0"/>
              <a:t>The current value of time in the simulation is simply held in a variable called the simulation clock. Unlike real time, the simulation clock does not take on all values and flow continuously; rather, it lurches from the time of one event to the time of the next event scheduled to happen</a:t>
            </a:r>
          </a:p>
        </p:txBody>
      </p:sp>
      <p:sp>
        <p:nvSpPr>
          <p:cNvPr id="4" name="Slide Number Placeholder 3">
            <a:extLst>
              <a:ext uri="{FF2B5EF4-FFF2-40B4-BE49-F238E27FC236}">
                <a16:creationId xmlns:a16="http://schemas.microsoft.com/office/drawing/2014/main" id="{3DA80A02-0843-355B-E8E7-FB77B0300B27}"/>
              </a:ext>
            </a:extLst>
          </p:cNvPr>
          <p:cNvSpPr>
            <a:spLocks noGrp="1"/>
          </p:cNvSpPr>
          <p:nvPr>
            <p:ph type="sldNum" sz="quarter" idx="11"/>
          </p:nvPr>
        </p:nvSpPr>
        <p:spPr/>
        <p:txBody>
          <a:bodyPr/>
          <a:lstStyle/>
          <a:p>
            <a:fld id="{3C400386-C7D6-4495-ACB9-E4C82F064851}" type="slidenum">
              <a:rPr lang="ko-KR" altLang="en-US" smtClean="0"/>
              <a:pPr/>
              <a:t>4</a:t>
            </a:fld>
            <a:endParaRPr lang="en-US" altLang="ko-KR"/>
          </a:p>
        </p:txBody>
      </p:sp>
    </p:spTree>
    <p:extLst>
      <p:ext uri="{BB962C8B-B14F-4D97-AF65-F5344CB8AC3E}">
        <p14:creationId xmlns:p14="http://schemas.microsoft.com/office/powerpoint/2010/main" val="244752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5299C-1495-E35E-B06B-5FCD0897043E}"/>
              </a:ext>
            </a:extLst>
          </p:cNvPr>
          <p:cNvSpPr>
            <a:spLocks noGrp="1"/>
          </p:cNvSpPr>
          <p:nvPr>
            <p:ph sz="quarter" idx="1"/>
          </p:nvPr>
        </p:nvSpPr>
        <p:spPr>
          <a:xfrm>
            <a:off x="179512" y="188640"/>
            <a:ext cx="8136904" cy="6480720"/>
          </a:xfrm>
        </p:spPr>
        <p:txBody>
          <a:bodyPr/>
          <a:lstStyle/>
          <a:p>
            <a:r>
              <a:rPr lang="en-US" dirty="0"/>
              <a:t>Starting and Stopping </a:t>
            </a:r>
          </a:p>
          <a:p>
            <a:pPr marL="0" indent="0">
              <a:buNone/>
            </a:pPr>
            <a:r>
              <a:rPr lang="en-US" sz="2000" dirty="0"/>
              <a:t>Important, but sometimes-overlooked, issues in a simulation are how it will start and stop. For our example, we’ve made specific assumptions about this, so it’ll be easy to figure out how to translate them into values for attributes, variables, accumulators, the event calendar, and the clock</a:t>
            </a:r>
          </a:p>
          <a:p>
            <a:r>
              <a:rPr lang="en-US" sz="2000" dirty="0"/>
              <a:t>The Simulation Event List</a:t>
            </a:r>
          </a:p>
          <a:p>
            <a:pPr marL="0" indent="0">
              <a:buNone/>
            </a:pPr>
            <a:r>
              <a:rPr lang="en-US" sz="2000" dirty="0"/>
              <a:t>The simulation event list is a means of keeping track of the different things that occur during a simulation run (Law and Kelton, 2000). Anything that occurs during the simulation run that can affect the state of the system is defined as an event. Typical events in a simple simulation include entity arrivals to the queue, the beginning of service times for entities, and the ending of service times for entities. These events change the state of the system because they can increase or decrease the number of entities in the system or queue or change the state of the resources between idle and busy.</a:t>
            </a:r>
          </a:p>
        </p:txBody>
      </p:sp>
      <p:sp>
        <p:nvSpPr>
          <p:cNvPr id="4" name="Slide Number Placeholder 3">
            <a:extLst>
              <a:ext uri="{FF2B5EF4-FFF2-40B4-BE49-F238E27FC236}">
                <a16:creationId xmlns:a16="http://schemas.microsoft.com/office/drawing/2014/main" id="{49749368-4749-25BF-5409-FC828EC03222}"/>
              </a:ext>
            </a:extLst>
          </p:cNvPr>
          <p:cNvSpPr>
            <a:spLocks noGrp="1"/>
          </p:cNvSpPr>
          <p:nvPr>
            <p:ph type="sldNum" sz="quarter" idx="11"/>
          </p:nvPr>
        </p:nvSpPr>
        <p:spPr/>
        <p:txBody>
          <a:bodyPr/>
          <a:lstStyle/>
          <a:p>
            <a:fld id="{3C400386-C7D6-4495-ACB9-E4C82F064851}" type="slidenum">
              <a:rPr lang="ko-KR" altLang="en-US" smtClean="0"/>
              <a:pPr/>
              <a:t>5</a:t>
            </a:fld>
            <a:endParaRPr lang="en-US" altLang="ko-KR"/>
          </a:p>
        </p:txBody>
      </p:sp>
    </p:spTree>
    <p:extLst>
      <p:ext uri="{BB962C8B-B14F-4D97-AF65-F5344CB8AC3E}">
        <p14:creationId xmlns:p14="http://schemas.microsoft.com/office/powerpoint/2010/main" val="29575862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16765</TotalTime>
  <Words>880</Words>
  <Application>Microsoft Office PowerPoint</Application>
  <PresentationFormat>On-screen Show (4:3)</PresentationFormat>
  <Paragraphs>38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굴림</vt:lpstr>
      <vt:lpstr>Century Schoolbook</vt:lpstr>
      <vt:lpstr>Tahoma</vt:lpstr>
      <vt:lpstr>Times New Roman</vt:lpstr>
      <vt:lpstr>Wingdings</vt:lpstr>
      <vt:lpstr>Wingdings 2</vt:lpstr>
      <vt:lpstr>Oriel</vt:lpstr>
      <vt:lpstr>2.3, TB-3 Pieces of a Simulation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zangooei</dc:creator>
  <cp:lastModifiedBy>Syed Rehan</cp:lastModifiedBy>
  <cp:revision>63</cp:revision>
  <dcterms:created xsi:type="dcterms:W3CDTF">1601-01-01T00:00:00Z</dcterms:created>
  <dcterms:modified xsi:type="dcterms:W3CDTF">2024-10-20T22:24:48Z</dcterms:modified>
</cp:coreProperties>
</file>