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4942-10AF-41AA-9269-3F1E2486D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DB762-67D8-4F35-9A84-8BA055038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01BA-A6A9-48FA-93DD-7DECBE84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AFB97-2366-4AEC-BAC2-DCC0E82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BC65-96FC-4865-BCD8-9606B161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636E-C070-4130-B0AC-805CD2CF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C8E79-A964-4F63-8A95-595E35E8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85DF-1034-4416-95B1-F5597C9E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54BE3-E4FF-4E92-94FF-ACF97D45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7398-1925-4A14-8648-B7C28B57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8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EE77E-9A9D-4619-8C27-8D0FA74A0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1F1A5-A703-4F06-A4D9-0ADAB0F2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E0F7-8827-4E06-9A71-C434F509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FEA8A-3362-4D8E-A592-4ACDBF70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43B6-CCBD-433C-8854-D2C7BA48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5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D43B-D5E9-48EB-8957-E39E17D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EC89-2237-4A5D-AA77-C1497E3C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72D6-248E-4A9E-9F4F-412DB570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0284-ECA5-459B-A32D-3307F3E7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EF088-D1AB-47D0-B2E6-E53A2219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1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5862-1D01-4BF9-AD35-6620242D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86D96-CA8C-4A5E-BBB3-7A8192FAB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FC24-11C3-4ABC-AFE7-4C386E0B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448-FF95-4FDC-958F-3C06A8C5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5CDD-99C2-455B-955C-A257A985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1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CD53-66B4-4A9B-9A57-4A272ED5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F840-3E0A-4A91-900E-23A2A867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B7745-43E8-4EC3-855D-CE21E5332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425C-4B46-4626-9042-5DD2390C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3112-4716-4C12-965E-3D0DF38B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35C97-5D25-42F4-A123-27F42CCA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17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C1FE-9868-4BD5-8179-62D860F0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7C297-B0A0-41E7-B5E3-D77A27F4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7EA1D-03AA-4CB2-9C41-1C942D1E2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66F91-FF94-4AE0-AFCA-F6C3BDD54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075E8-C2E0-4872-B387-135044C21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995FC-7F0A-4DBB-9680-44AD7C84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1474B-410E-48B8-9921-BD81D3DF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0E836-2275-48B7-8481-37833945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7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55C4-4678-4A81-B3FA-9A038E49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3657A-1ABF-487F-BDFE-2E256950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A3FFC-824D-4B92-B29B-1186D9B5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187E0-72DF-4E25-BEA3-848D180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A10DA-3549-495A-B1D6-75FB9DC8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04BA1-B334-494C-9A23-0CC36473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FF768-6C6A-4F99-91C8-D018BB4E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4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FD16-A9F3-42DF-A619-4F7CA132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515E-D211-47CF-A742-941D3866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72B9-2D76-43F2-9E3F-BDED990AF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40D5-D5CF-4102-AA3E-9CF4C9D6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7E10D-267D-4FE7-AD4A-D22851AE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8320-8D75-4AC7-A17E-D1A344A1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39D-9EDE-4A3E-A710-48049EE4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6EB19-132B-490D-BA58-EA10510C0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6D2D-E9DB-47FC-AC66-98435A3C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6C598-995E-42B4-8BEE-89A8B354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3BB9-0E43-4224-B321-5A8D2107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7BBB0-D614-4418-87CE-FF21D506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63D55E-7998-41BD-A45C-1446DAAF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C5BC1-EBF8-4AA8-8B82-6BE39BC8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DAD3-A79A-4F12-AFD3-9576289E0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8FD08-62BC-428F-ACF4-687C6F7CFDEA}" type="datetimeFigureOut">
              <a:rPr lang="en-GB" smtClean="0"/>
              <a:t>24/12/2020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316E-8B95-4007-A7B8-262BF2CB7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DD8B-4D86-4B9D-95BC-FBFD561E6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76A2-ED9B-44C6-AF94-650FBDF6A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49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E1B7-7DA8-46AA-A596-0C1693E7D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OF PRISMATIC BEAMS FOR BENDING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06C10-6613-4351-BF40-608F104C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 Problems (5.65, 5.66, 5.69, 5.70, 5.73)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74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9F280D-3749-4F73-8F73-DE50BB99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66875"/>
            <a:ext cx="105727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0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4185E-CF2A-4DE5-B95D-4C459201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727" y="0"/>
            <a:ext cx="7658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8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8D55C-74D3-47F6-B5AB-72CDA300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38" y="0"/>
            <a:ext cx="5846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68C5981-4655-463E-8463-91FC549B1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18" y="0"/>
            <a:ext cx="8599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9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912263-F6C8-4BD8-8698-ACAD5B92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652587"/>
            <a:ext cx="10810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6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5EBF5E-8D2E-44CC-BB9B-E48357159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22" y="993913"/>
            <a:ext cx="10505187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6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05768E5-83F9-43CF-B6C1-18D27195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75" y="0"/>
            <a:ext cx="5364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6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DC3139F6-06EA-4FC5-813F-0F03FED65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294"/>
            <a:ext cx="12192000" cy="64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DESIGN OF PRISMATIC BEAMS FOR BENDING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PRISMATIC BEAMS FOR BENDING</dc:title>
  <dc:creator>Author</dc:creator>
  <cp:lastModifiedBy>Author</cp:lastModifiedBy>
  <cp:revision>10</cp:revision>
  <dcterms:created xsi:type="dcterms:W3CDTF">2020-12-19T09:11:44Z</dcterms:created>
  <dcterms:modified xsi:type="dcterms:W3CDTF">2020-12-24T07:13:47Z</dcterms:modified>
</cp:coreProperties>
</file>