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8F90-47C4-4641-8E00-15D2FC3C6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979AC-4591-4AF0-B3BD-85678C6A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34EC4-E3E0-42B5-A865-3805ADA6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E88E-320C-4BB9-AC20-E4F759CF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0962-8B1C-4B4B-B20D-3FCA702D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9B827-3162-4A91-87EE-4CD22C071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33336-AA47-45E1-84D2-15B53A971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D9173-6532-4475-BBA1-921E4696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6CD3-5AA9-4341-90DC-747FFD532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8204-6307-481C-B699-E7D120E5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8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96C11-B41E-4E6E-A1B6-F374B933D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F710A-1CE4-4DE1-995D-9D51DEEB1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8A29E-B9A6-4B07-A649-CD857E84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C6681-9D93-4268-9902-2AF6584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D61E8-7CD8-40AA-90C0-6F745A50A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2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C59-5BF7-49DD-B773-2646B16D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CEE8F-B018-46B1-A062-0677EBBC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8AFD-336C-45D4-B825-A16D1F5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1DB6-D953-45A3-843A-2512FDA6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DD2B6-D740-4BC2-A4D0-0518619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84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B2432-8317-4217-986C-FF266EBCE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E1E02-05EA-483C-AAE0-D7CEE0397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F8182-1DD3-417E-A8D0-F6685284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46F95-3A98-4486-8B11-24B22701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0D048-14BA-4F96-B926-C8DCA7CF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3959-BBA3-47BE-BCFD-2F9E282E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B67C1-D99D-4D3E-81EC-8943F351D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7C5C8-A037-4148-8E28-9937F8E8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201B-7F5C-49DE-A13F-3DE25DC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80211-2390-452F-81C8-ED6CD0CA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5482-4F6A-4A1B-BC92-2690BBF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45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FFA-D0C8-4EAB-8BD0-9C92AD38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3C52-EC60-402F-9C2B-A6C37671E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2F59E-9534-4D78-9ED9-12F2DC84D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FBE95-0195-4BF1-8C97-D7FC9F4D0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0D3F4-089F-4386-BD6A-9900C73D0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B9FBE-7480-489B-BC44-A7390BEB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870E8-E097-43E1-9220-58297B065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04CF6-BA44-42AC-A2BF-D068CCC2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51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ACD7-4B7C-4D17-9FA4-0B00AE98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0F846-4281-4499-AAF8-7145679D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CFB061-273F-458D-AE22-A3BC180F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0C086-CC63-4595-BB66-E40EE03A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1F5A0-DCAF-4111-AC50-CE7B34BA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6F1A1F-CE8E-464E-8FEE-C29C82E5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1B99B-D58E-415A-AE9D-70E66C6E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9350-8AEC-4896-90AD-CBB2AF0D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E4F2-CD26-4C76-A2A0-F1401701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3B39F2-A45C-489A-ADB9-D49CF3A08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79E08-B84F-4F32-9749-3CF59679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5D3B5-2E6F-4C3D-A92D-55552B73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948B8-DB3E-45FF-947D-A5E35E3D0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5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04E4-CC90-40BB-A364-861251AF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3EA27-501A-41FB-8AEE-90D30E88E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8E17B-D725-4409-A8C4-081C9F81B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88F59-A3D5-4C5F-90B3-4979004E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CC0E-B0CB-402A-AB13-49D6BB6F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25F9E-C11A-49A2-B1EF-EA3CC6407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53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C16DF-DCCD-4EC7-9AE3-AE2ADCC1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C037-B467-4D79-B6DE-6BA88620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52341-FA55-4EED-832C-2074AC527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40A8-57E5-431F-8078-8C6DB4B174D7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7D218-82CD-40E0-A3ED-2995F224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B3913-FAB6-475B-931B-0A2EB839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BA04-D877-43A6-8BF1-91CC89234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130C-D3B7-441D-8FCD-BA8B02487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Deflection of Beams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E75D5-7CDF-49E2-87F2-0827AA572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338176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C15C1-182A-4815-B034-F8F89D656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914" y="579145"/>
            <a:ext cx="7341466" cy="57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1579B-7545-4E9D-B44A-A6508AD1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6" y="1283677"/>
            <a:ext cx="10933069" cy="429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E3EA6-EA85-438A-B14C-3F71013B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317" y="1420837"/>
            <a:ext cx="10459043" cy="40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D3FBF-BD9A-4EBE-854C-ACE6DDDEF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919" y="534572"/>
            <a:ext cx="6646869" cy="59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16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16DEA5-9C42-458D-ADE1-56302F4F418E}"/>
              </a:ext>
            </a:extLst>
          </p:cNvPr>
          <p:cNvSpPr txBox="1"/>
          <p:nvPr/>
        </p:nvSpPr>
        <p:spPr>
          <a:xfrm>
            <a:off x="3049172" y="2686819"/>
            <a:ext cx="6098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It should be noted that, in this chapter,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represents a vertical displacement, while it was used in previous chapters to represent the distance of a given point in a transverse section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the neutral axis of that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49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4FE54-E119-441F-BA10-612F50B00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8" y="590843"/>
            <a:ext cx="10515038" cy="557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6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BD1521-2888-49A5-91E8-46C75345E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117" y="409616"/>
            <a:ext cx="6949439" cy="58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9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A0549-1D9D-4B1C-BEDF-292380E44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198695"/>
            <a:ext cx="9455141" cy="587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46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CA9886-6CAB-49E3-A2E3-5A3626FC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45" y="197719"/>
            <a:ext cx="5916527" cy="59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7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E3FF2F-EF0F-4A26-BB92-7AD0C997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23" y="970672"/>
            <a:ext cx="10195619" cy="46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0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C3C26A-165B-462F-BE54-E4AE9CE9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3FAD45-8A54-4C02-8278-38DB4E2C4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3148"/>
            <a:ext cx="11069345" cy="4248840"/>
          </a:xfrm>
        </p:spPr>
      </p:pic>
    </p:spTree>
    <p:extLst>
      <p:ext uri="{BB962C8B-B14F-4D97-AF65-F5344CB8AC3E}">
        <p14:creationId xmlns:p14="http://schemas.microsoft.com/office/powerpoint/2010/main" val="2213523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A0FB2B-B601-4EA4-BBCE-1EC048AEC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456" y="365682"/>
            <a:ext cx="7047914" cy="615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2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FA14-DBF5-4001-BBCC-F8DC51E1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77" y="417174"/>
            <a:ext cx="7677800" cy="5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31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C585CC-C0FF-416D-98D9-646DDBF09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47" y="1336431"/>
            <a:ext cx="10997169" cy="410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4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F11A9-6226-4B9A-8903-55EFC838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74" y="1146493"/>
            <a:ext cx="9493409" cy="470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12C64-D401-4B61-B97D-6D97E73A8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80" y="572555"/>
            <a:ext cx="11001108" cy="558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BE32B-9A19-4483-BAC0-A04BB2F0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56" y="2096086"/>
            <a:ext cx="11912778" cy="265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0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05F0B-DB78-4B42-A6B2-B87C3E1D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54" y="1547446"/>
            <a:ext cx="11509930" cy="393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3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74D7-4275-4CD5-8522-DBE15787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Deformation of Beam under Transverse Loading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30C0B2-9A12-4DAB-A4AF-948A27A56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2695" y="1584182"/>
            <a:ext cx="8033997" cy="5013566"/>
          </a:xfrm>
        </p:spPr>
      </p:pic>
    </p:spTree>
    <p:extLst>
      <p:ext uri="{BB962C8B-B14F-4D97-AF65-F5344CB8AC3E}">
        <p14:creationId xmlns:p14="http://schemas.microsoft.com/office/powerpoint/2010/main" val="628252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3B39-0F2C-4016-9356-3B0C9286F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Saint-</a:t>
            </a:r>
            <a:r>
              <a:rPr lang="en-US" sz="28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Venant's</a:t>
            </a:r>
            <a:r>
              <a:rPr lang="en-US" sz="2800" b="0" i="0" dirty="0">
                <a:solidFill>
                  <a:schemeClr val="accent1">
                    <a:lumMod val="75000"/>
                  </a:schemeClr>
                </a:solidFill>
                <a:effectLst/>
                <a:latin typeface="Google Sans"/>
              </a:rPr>
              <a:t> Principle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E3B1-45D8-482B-AA7C-B187C83F7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stated roughly, asserts that if self-equilibrated loads are applied on one end only of a long cylinder, then the strain produced in the body by such forces are much larger near the loaded end than at points far from the loaded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105</Words>
  <Application>Microsoft Office PowerPoint</Application>
  <PresentationFormat>Widescreen</PresentationFormat>
  <Paragraphs>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</vt:lpstr>
      <vt:lpstr>Calibri</vt:lpstr>
      <vt:lpstr>Calibri Light</vt:lpstr>
      <vt:lpstr>Google Sans</vt:lpstr>
      <vt:lpstr>Times New Roman</vt:lpstr>
      <vt:lpstr>Office Theme</vt:lpstr>
      <vt:lpstr>Deflection of Beams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Deformation of Beam under Transverse Loading</vt:lpstr>
      <vt:lpstr>Saint-Venant's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Deflection of Beams</dc:title>
  <dc:creator>Irsa Talib</dc:creator>
  <cp:lastModifiedBy>Irsa Talib</cp:lastModifiedBy>
  <cp:revision>19</cp:revision>
  <dcterms:created xsi:type="dcterms:W3CDTF">2020-12-28T06:34:22Z</dcterms:created>
  <dcterms:modified xsi:type="dcterms:W3CDTF">2020-12-28T09:18:23Z</dcterms:modified>
</cp:coreProperties>
</file>