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3F9-76A4-419D-B6C5-C9A4AB58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CC6B-9EA9-4315-AF00-50F573D6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9206-1776-48CB-BB01-ABF855F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4B82-E5F6-4803-87CC-5251BFC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DD5E-F773-44FD-A47E-422B3EBA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BDE5-FD2A-45A3-A9A4-AF2BA7F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BF31-15AC-435F-880D-A441DF49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FB9F-4CE4-4F1E-9E05-430F05B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53E8-4E6B-4E71-8B51-7B08DF1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0151-526B-4D25-9986-989E8C7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ACB7-909A-4DA5-9236-DF08E2C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BB63-3868-41C7-AB24-61CA8AFF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C1F4-C385-4E4B-9491-317A472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DE8C-67CD-44C4-B331-45CBD8D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203-25BE-4073-8B70-764A710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945-A494-43A2-88F4-779B6131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85B9-87D6-443C-9B2B-E5287505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1E28-E0EE-4F3D-B2A1-9AC5C3FB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B34-A2CD-49C1-8C2C-4609CA2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3B1D-D23A-4956-A0BA-A03FA57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E47-0E82-4D20-866A-B779B9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A099-4A51-4AD3-9BB4-269F3669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B3B-CFCD-4F98-9774-FD618566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BAE7-5CF3-433F-9244-132AE3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C94C-2AFB-4D00-9E37-8297A68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AA1-9CF3-44ED-999F-02D9F67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E9C-3884-4E4B-A2CD-4946B7C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4360-8496-47B9-8110-2FFC1C0D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E4FA-DB10-4728-AD0A-4F5762A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4C1C-A0CE-4581-BD96-A2293268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68BF-3E9C-4D69-B9DA-9CE3C68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0534-5F5F-4582-9E3F-83B7388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A5BD-57B2-4549-8816-D19CFB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FDE5-1F96-4E92-B95B-5AE53FD7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914E8-3C9E-4FE4-BBC9-960090B71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CC803-114C-4344-8F6C-01220827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DAB90-8D99-4F11-8849-1796584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1E31-4BD8-4BD1-BEF7-1CAB1C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4E26B-9F97-4387-831B-7C13207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F1-A763-4430-AED0-DA9D1A1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97F9-5B8C-432B-A12D-195E3960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3531-BA36-4EA3-A7A4-51B66C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7E5C-7EA4-4433-91B7-E1192500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FBCD0-D3EB-479C-B391-FD1A7C0E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67E0-0F9B-4E18-B78B-E10483AB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827B-8F25-4DB7-90D4-A5010CE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1ED-6497-482E-A00B-B4C298C1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135-FD3E-42DB-8D46-43FDD737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8276-2DE0-4A04-987D-79B2C56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6384-3B2F-46E2-977D-2BCEBE0F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23CA-BC57-49A4-8011-C857D4E9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A5DC-F29C-4210-B3A2-2270008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3FF7-5F1E-4935-B52B-923BC36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0A9C-023F-4F99-BAB4-A326EF1F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280-E13A-4F5A-91FA-B9ACE131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A749-CB11-4FFA-9DC5-C30DB797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8A57-0608-44AB-AAAF-D5996EA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411F-8474-4E02-B011-C3DD3F8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95A5-3799-4F79-84D8-F93F074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4A7C-7E86-4F30-8EAA-E4B8C012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3128-9E0D-4E33-ADD1-38B16554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D574-58E2-4629-B8DE-F4CF70529E78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6985-348A-4105-94CC-1E57D92B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9145-5949-4599-84A2-EDCC27B1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402-8D64-4BCE-B697-ECD67F04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4B94-465D-4465-AB83-261ED93A3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E9008B"/>
                </a:solidFill>
                <a:latin typeface="Helvetica-Bold"/>
              </a:rPr>
              <a:t>DIRECT DETERMINATION OF THE ELASTIC CURVE</a:t>
            </a:r>
          </a:p>
          <a:p>
            <a:r>
              <a:rPr lang="en-US" sz="1800" b="1" i="0" u="none" strike="noStrike" baseline="0" dirty="0">
                <a:solidFill>
                  <a:srgbClr val="E9008B"/>
                </a:solidFill>
                <a:latin typeface="Helvetica-Bold"/>
              </a:rPr>
              <a:t>FROM THE </a:t>
            </a:r>
            <a:r>
              <a:rPr lang="en-US" sz="1800" b="1" i="0" u="none" strike="noStrike" baseline="0">
                <a:solidFill>
                  <a:srgbClr val="E9008B"/>
                </a:solidFill>
                <a:latin typeface="Helvetica-Bold"/>
              </a:rPr>
              <a:t>LOAD DISTRIBUTION</a:t>
            </a:r>
            <a:endParaRPr lang="en-US" sz="1800" b="1" i="0" u="none" strike="noStrike" baseline="0" dirty="0">
              <a:solidFill>
                <a:srgbClr val="E9008B"/>
              </a:solidFill>
              <a:latin typeface="Helvetica-Bold"/>
            </a:endParaRPr>
          </a:p>
        </p:txBody>
      </p:sp>
    </p:spTree>
    <p:extLst>
      <p:ext uri="{BB962C8B-B14F-4D97-AF65-F5344CB8AC3E}">
        <p14:creationId xmlns:p14="http://schemas.microsoft.com/office/powerpoint/2010/main" val="32950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FB808-301C-413D-89C7-952E3914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2" y="2321169"/>
            <a:ext cx="11610165" cy="212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5636C-8F28-4F84-8892-29378B96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501611"/>
            <a:ext cx="11000935" cy="58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4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A2529-6A86-42A1-A9C5-8463A513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1" y="264681"/>
            <a:ext cx="11887092" cy="636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4245-2C79-4E75-8172-FFFFF7054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Chapter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55B1D-323F-4CEC-B407-D7D37C713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9.1-9.3, 9.5-9.9</a:t>
            </a:r>
          </a:p>
        </p:txBody>
      </p:sp>
    </p:spTree>
    <p:extLst>
      <p:ext uri="{BB962C8B-B14F-4D97-AF65-F5344CB8AC3E}">
        <p14:creationId xmlns:p14="http://schemas.microsoft.com/office/powerpoint/2010/main" val="143109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8D6EB0-85C9-435F-B4BF-926B9209E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56" y="633046"/>
            <a:ext cx="10170941" cy="5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6798FC-C067-4D5D-94BF-60E14509C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53" y="0"/>
            <a:ext cx="5223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CABB-C7A7-4C95-B64B-0B6A7CB4F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2" y="998805"/>
            <a:ext cx="10966904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56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1F8CF5-663A-45EA-9003-ADD1EEFA3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98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2D8AD-6FF2-4352-88FB-69D09BCE2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53" y="0"/>
            <a:ext cx="522309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EEE9F-A048-464E-9AF3-D8B8C5552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360317-4683-4127-BD39-7AC2780EB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108" y="0"/>
            <a:ext cx="7373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2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9D9F14-7E70-4865-80CD-243A8794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284118"/>
            <a:ext cx="7948246" cy="60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FFF745-931A-4758-9AD5-13A04C2D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78" y="2096086"/>
            <a:ext cx="10346028" cy="27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1FD54-FED7-4470-8A3C-1F4037B9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355807"/>
            <a:ext cx="11155680" cy="62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8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1895A-A957-4AA4-8C3D-AB38C208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795528"/>
            <a:ext cx="10787707" cy="529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3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062D9-E7DB-42B6-90A1-CBC808FAF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0" y="2335237"/>
            <a:ext cx="11680365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60CC4-937B-40E2-A157-AB011D6F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9" y="1237957"/>
            <a:ext cx="11599085" cy="45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DE7A8-65EC-4F8B-A869-445CC647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27" y="1645920"/>
            <a:ext cx="11526511" cy="3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EE822-97AA-41E5-B198-0A46536D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25" y="1448972"/>
            <a:ext cx="11198149" cy="4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18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Helvetica-Bold</vt:lpstr>
      <vt:lpstr>Office Theme</vt:lpstr>
      <vt:lpstr>Chapter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Chapter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Irsa Talib</dc:creator>
  <cp:lastModifiedBy>Irsa Talib</cp:lastModifiedBy>
  <cp:revision>19</cp:revision>
  <dcterms:created xsi:type="dcterms:W3CDTF">2020-12-28T09:18:48Z</dcterms:created>
  <dcterms:modified xsi:type="dcterms:W3CDTF">2021-01-07T09:19:18Z</dcterms:modified>
</cp:coreProperties>
</file>