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C3F9-76A4-419D-B6C5-C9A4AB58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FCC6B-9EA9-4315-AF00-50F573D62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69206-1776-48CB-BB01-ABF855F3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94B82-E5F6-4803-87CC-5251BFC9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FDD5E-F773-44FD-A47E-422B3EBA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56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BDE5-FD2A-45A3-A9A4-AF2BA7F6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EBF31-15AC-435F-880D-A441DF499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DFB9F-4CE4-4F1E-9E05-430F05B20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53E8-4E6B-4E71-8B51-7B08DF1D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80151-526B-4D25-9986-989E8C71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6EACB7-909A-4DA5-9236-DF08E2C4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6BB63-3868-41C7-AB24-61CA8AFF1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C1F4-C385-4E4B-9491-317A4725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DE8C-67CD-44C4-B331-45CBD8D0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9203-25BE-4073-8B70-764A710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1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7E945-A494-43A2-88F4-779B6131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85B9-87D6-443C-9B2B-E5287505B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C1E28-E0EE-4F3D-B2A1-9AC5C3FB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7B34-A2CD-49C1-8C2C-4609CA2C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3B1D-D23A-4956-A0BA-A03FA57F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7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4E47-0E82-4D20-866A-B779B9DB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A099-4A51-4AD3-9BB4-269F36693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C8B3B-CFCD-4F98-9774-FD618566A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BAE7-5CF3-433F-9244-132AE33D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C94C-2AFB-4D00-9E37-8297A68E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3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4AA1-9CF3-44ED-999F-02D9F670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E9C-3884-4E4B-A2CD-4946B7C0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24360-8496-47B9-8110-2FFC1C0D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BE4FA-DB10-4728-AD0A-4F5762AD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4C1C-A0CE-4581-BD96-A22932687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68BF-3E9C-4D69-B9DA-9CE3C68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40534-5F5F-4582-9E3F-83B73881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9A5BD-57B2-4549-8816-D19CFB4F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5FDE5-1F96-4E92-B95B-5AE53FD7D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914E8-3C9E-4FE4-BBC9-960090B71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CC803-114C-4344-8F6C-012208277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DAB90-8D99-4F11-8849-1796584F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01E31-4BD8-4BD1-BEF7-1CAB1C4C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4E26B-9F97-4387-831B-7C13207D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5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DF1-A763-4430-AED0-DA9D1A1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A97F9-5B8C-432B-A12D-195E3960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E3531-BA36-4EA3-A7A4-51B66CB5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7E5C-7EA4-4433-91B7-E1192500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4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FBCD0-D3EB-479C-B391-FD1A7C0E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067E0-0F9B-4E18-B78B-E10483AB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827B-8F25-4DB7-90D4-A5010CED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411ED-6497-482E-A00B-B4C298C12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9135-FD3E-42DB-8D46-43FDD737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8276-2DE0-4A04-987D-79B2C56D3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6384-3B2F-46E2-977D-2BCEBE0F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23CA-BC57-49A4-8011-C857D4E9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A5DC-F29C-4210-B3A2-2270008A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3FF7-5F1E-4935-B52B-923BC365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230A9C-023F-4F99-BAB4-A326EF1FF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FE280-E13A-4F5A-91FA-B9ACE1318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1A749-CB11-4FFA-9DC5-C30DB797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58A57-0608-44AB-AAAF-D5996EAC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3411F-8474-4E02-B011-C3DD3F84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6C95A5-3799-4F79-84D8-F93F0747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4A7C-7E86-4F30-8EAA-E4B8C0127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3128-9E0D-4E33-ADD1-38B16554D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D574-58E2-4629-B8DE-F4CF70529E78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6985-348A-4105-94CC-1E57D92BC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D9145-5949-4599-84A2-EDCC27B1E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0A80-463B-4C90-96FB-97398936B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E402-8D64-4BCE-B697-ECD67F040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4B94-465D-4465-AB83-261ED93A3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solidFill>
                  <a:srgbClr val="E9008B"/>
                </a:solidFill>
                <a:latin typeface="Helvetica-Bold"/>
              </a:rPr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3295014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6C1926-0976-4F54-953C-AC098B47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643" y="90193"/>
            <a:ext cx="7088011" cy="643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8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32003-F3EB-4BC8-81F0-7FA04B18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30" y="393896"/>
            <a:ext cx="9018045" cy="628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9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BC95F-AEEA-41DF-9189-65A1913D3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5" y="360747"/>
            <a:ext cx="11535508" cy="57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5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1DC9F-55B2-42E9-AA37-1DD556D9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6" y="1097280"/>
            <a:ext cx="11275767" cy="46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D7445-0A7F-4DB7-9FFA-54789E30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7" y="1441739"/>
            <a:ext cx="11157284" cy="41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D4C3B-63EF-4490-BEB1-41EA15E1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228" y="123530"/>
            <a:ext cx="9364060" cy="644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6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1D716-7435-4954-AFFF-8AE1F4EA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03" y="829994"/>
            <a:ext cx="11604426" cy="514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37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C58D65-24CA-4FC4-B0EB-4DACAFE92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12" y="647113"/>
            <a:ext cx="10869794" cy="5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9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66A20-7CF5-422E-998F-929568332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108" y="393372"/>
            <a:ext cx="9418929" cy="61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0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7F1E5-8BE5-4175-B360-117D7B370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34" y="534572"/>
            <a:ext cx="11048391" cy="53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7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41E54F71-FDAA-4D2D-8794-A074E5E8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Torsion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B65060E-86A1-45DA-B997-F41A07CE9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3865" y="908021"/>
            <a:ext cx="7091009" cy="4789393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DB9BD75-530A-4A19-A3C8-813511DD8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800" b="1" i="0" u="none" strike="noStrike" baseline="0" dirty="0">
                <a:latin typeface="Helvetica-Bold"/>
              </a:rPr>
              <a:t>In the jet engine shown here, the central shaft links the components of the engine to develop the thrust that propels the plane.</a:t>
            </a:r>
          </a:p>
          <a:p>
            <a:pPr algn="l"/>
            <a:endParaRPr lang="en-US" sz="1800" b="1" dirty="0">
              <a:latin typeface="Helvetica-Bold"/>
            </a:endParaRPr>
          </a:p>
          <a:p>
            <a:pPr algn="l"/>
            <a:r>
              <a:rPr lang="en-US" sz="1800" b="1" i="0" u="none" strike="noStrike" baseline="0" dirty="0">
                <a:latin typeface="Helvetica-Bold"/>
              </a:rPr>
              <a:t>This chapter is devoted to the study of torsion and of the stresses and deformations it causes.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64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2C9139-AFE1-4230-B681-CE8AC724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8" y="-24738"/>
            <a:ext cx="10662498" cy="688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5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EDF6D-AD4C-44DA-AFD6-1356F66E8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84" y="201794"/>
            <a:ext cx="6280580" cy="64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4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7E1ED3-FA54-4C6B-B333-2265CEBA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48" y="273148"/>
            <a:ext cx="6409006" cy="640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4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C4729D-E784-48B8-B343-0453E4D5B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77627"/>
            <a:ext cx="9777045" cy="680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7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EBE138-0537-4F2D-8C79-48E80AABB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8" y="801858"/>
            <a:ext cx="10838574" cy="49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3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78066-D6AE-4D36-B5AF-7E1F6E7E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183" y="478302"/>
            <a:ext cx="7732878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9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C38AF-319E-4940-88E2-62B8410AE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16" y="211165"/>
            <a:ext cx="9821884" cy="635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9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47</Words>
  <Application>Microsoft Office PowerPoint</Application>
  <PresentationFormat>Widescreen</PresentationFormat>
  <Paragraphs>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Helvetica-Bold</vt:lpstr>
      <vt:lpstr>Office Theme</vt:lpstr>
      <vt:lpstr>Torsion</vt:lpstr>
      <vt:lpstr>Torsion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Irsa Talib</dc:creator>
  <cp:lastModifiedBy>Irsa Talib</cp:lastModifiedBy>
  <cp:revision>45</cp:revision>
  <dcterms:created xsi:type="dcterms:W3CDTF">2020-12-28T09:18:48Z</dcterms:created>
  <dcterms:modified xsi:type="dcterms:W3CDTF">2021-01-14T06:52:37Z</dcterms:modified>
</cp:coreProperties>
</file>