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7" r:id="rId19"/>
    <p:sldId id="272" r:id="rId20"/>
    <p:sldId id="278" r:id="rId21"/>
    <p:sldId id="273" r:id="rId22"/>
    <p:sldId id="279" r:id="rId23"/>
    <p:sldId id="274" r:id="rId24"/>
    <p:sldId id="28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3F9-76A4-419D-B6C5-C9A4AB582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FCC6B-9EA9-4315-AF00-50F573D62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9206-1776-48CB-BB01-ABF855F3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4B82-E5F6-4803-87CC-5251BFC9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DD5E-F773-44FD-A47E-422B3EBA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BDE5-FD2A-45A3-A9A4-AF2BA7F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EBF31-15AC-435F-880D-A441DF49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FB9F-4CE4-4F1E-9E05-430F05B2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53E8-4E6B-4E71-8B51-7B08DF1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0151-526B-4D25-9986-989E8C7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EACB7-909A-4DA5-9236-DF08E2C4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BB63-3868-41C7-AB24-61CA8AFF1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C1F4-C385-4E4B-9491-317A472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DE8C-67CD-44C4-B331-45CBD8D0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9203-25BE-4073-8B70-764A710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E945-A494-43A2-88F4-779B6131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85B9-87D6-443C-9B2B-E5287505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1E28-E0EE-4F3D-B2A1-9AC5C3FB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7B34-A2CD-49C1-8C2C-4609CA2C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3B1D-D23A-4956-A0BA-A03FA57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4E47-0E82-4D20-866A-B779B9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A099-4A51-4AD3-9BB4-269F3669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8B3B-CFCD-4F98-9774-FD618566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BAE7-5CF3-433F-9244-132AE33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C94C-2AFB-4D00-9E37-8297A68E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4AA1-9CF3-44ED-999F-02D9F670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BE9C-3884-4E4B-A2CD-4946B7C0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24360-8496-47B9-8110-2FFC1C0D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E4FA-DB10-4728-AD0A-4F5762AD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4C1C-A0CE-4581-BD96-A2293268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68BF-3E9C-4D69-B9DA-9CE3C68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0534-5F5F-4582-9E3F-83B73881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9A5BD-57B2-4549-8816-D19CFB4F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5FDE5-1F96-4E92-B95B-5AE53FD7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914E8-3C9E-4FE4-BBC9-960090B71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CC803-114C-4344-8F6C-01220827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DAB90-8D99-4F11-8849-1796584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01E31-4BD8-4BD1-BEF7-1CAB1C4C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4E26B-9F97-4387-831B-7C13207D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DF1-A763-4430-AED0-DA9D1A1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A97F9-5B8C-432B-A12D-195E3960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E3531-BA36-4EA3-A7A4-51B66CB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7E5C-7EA4-4433-91B7-E1192500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FBCD0-D3EB-479C-B391-FD1A7C0E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067E0-0F9B-4E18-B78B-E10483AB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827B-8F25-4DB7-90D4-A5010CED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1ED-6497-482E-A00B-B4C298C1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9135-FD3E-42DB-8D46-43FDD737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D8276-2DE0-4A04-987D-79B2C56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6384-3B2F-46E2-977D-2BCEBE0F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23CA-BC57-49A4-8011-C857D4E9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A5DC-F29C-4210-B3A2-2270008A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3FF7-5F1E-4935-B52B-923BC365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30A9C-023F-4F99-BAB4-A326EF1FF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FE280-E13A-4F5A-91FA-B9ACE131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A749-CB11-4FFA-9DC5-C30DB797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58A57-0608-44AB-AAAF-D5996EAC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411F-8474-4E02-B011-C3DD3F84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C95A5-3799-4F79-84D8-F93F0747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E4A7C-7E86-4F30-8EAA-E4B8C012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3128-9E0D-4E33-ADD1-38B16554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D574-58E2-4629-B8DE-F4CF70529E78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6985-348A-4105-94CC-1E57D92B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9145-5949-4599-84A2-EDCC27B1E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E402-8D64-4BCE-B697-ECD67F040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4B94-465D-4465-AB83-261ED93A3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E9008B"/>
                </a:solidFill>
                <a:latin typeface="Helvetica-Bold"/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29501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D2828A-4F93-48EE-84F3-C877D1B0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2" y="70152"/>
            <a:ext cx="10869431" cy="67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9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3A589-D439-4E1E-BB8D-60C9037D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5" y="1913206"/>
            <a:ext cx="11715988" cy="302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A0485-2DEF-4863-9C92-F9A613D5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9" y="1659988"/>
            <a:ext cx="11859392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15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58328-4EDE-468E-9084-CD65C353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182880"/>
            <a:ext cx="11226017" cy="649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8A3F2-B10C-4684-925F-E577AEEA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8" y="1448972"/>
            <a:ext cx="11577034" cy="40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CBC2-46B1-441F-8E4C-2633C8B26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End Chapter Problems (Section 3.1-3.4)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13037-FCFC-4B85-B42E-1665480BE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3.1, 3.2, 3.5, 3.6, 3.9, 3.10-3.12, 3.17, 3.19,3.20, 3.23, 3.24</a:t>
            </a:r>
          </a:p>
        </p:txBody>
      </p:sp>
    </p:spTree>
    <p:extLst>
      <p:ext uri="{BB962C8B-B14F-4D97-AF65-F5344CB8AC3E}">
        <p14:creationId xmlns:p14="http://schemas.microsoft.com/office/powerpoint/2010/main" val="236345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5DE460-C897-42D3-A72B-527DA826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36" y="1195754"/>
            <a:ext cx="9980514" cy="426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D09456-2D70-4313-955C-658EF9048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68" y="0"/>
            <a:ext cx="11401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5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F537E-3AF2-4E98-A744-2579CDBB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2" y="2644726"/>
            <a:ext cx="12079463" cy="15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9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8010A-9374-415E-BA74-BA405F51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4" y="0"/>
            <a:ext cx="10842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E03486-1819-4272-B4D6-A66A6297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66" y="75302"/>
            <a:ext cx="9569103" cy="67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86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73FEF-62DC-4E90-B57F-570F9B17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" y="91094"/>
            <a:ext cx="10909434" cy="632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2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30B4BB-45FE-4D2B-8C2F-A7703BA6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61" y="0"/>
            <a:ext cx="4485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12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EFBAC-5587-4B39-87F7-32013DF10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92" y="478301"/>
            <a:ext cx="9609259" cy="604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4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BA329F-1237-4987-A8C1-84585A5C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335" y="0"/>
            <a:ext cx="6269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3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E9B98-7B08-448E-A630-92A11565A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746" y="168812"/>
            <a:ext cx="8429232" cy="6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24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A9E46-4C32-44CC-9414-96A54E043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038" y="0"/>
            <a:ext cx="7325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64CE5-EF44-4AFF-8888-BA9AA3723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76" y="998807"/>
            <a:ext cx="11200993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7900-8C86-4CB7-97B3-24A82178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44" y="295423"/>
            <a:ext cx="10508684" cy="599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6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07784-8239-4E2C-AA9A-2C5D8CBF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695" y="111733"/>
            <a:ext cx="7606045" cy="65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9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F02E8-7A08-4918-8799-07CD5E37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0" y="37344"/>
            <a:ext cx="10507720" cy="65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3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5198B-6C0E-421E-AA40-C91FE316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0816"/>
            <a:ext cx="10197157" cy="64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85BED-21A8-44EA-BBEF-02E6684A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01212"/>
            <a:ext cx="11806137" cy="675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9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0677C-356D-46BE-97D4-2451CB0A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56" y="1448972"/>
            <a:ext cx="11271869" cy="4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29</Words>
  <Application>Microsoft Office PowerPoint</Application>
  <PresentationFormat>Widescreen</PresentationFormat>
  <Paragraphs>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Helvetica-Bold</vt:lpstr>
      <vt:lpstr>Office Theme</vt:lpstr>
      <vt:lpstr>Torsion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Chapter Problems (Section 3.1-3.4)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Irsa Talib</dc:creator>
  <cp:lastModifiedBy>Irsa Talib</cp:lastModifiedBy>
  <cp:revision>69</cp:revision>
  <dcterms:created xsi:type="dcterms:W3CDTF">2020-12-28T09:18:48Z</dcterms:created>
  <dcterms:modified xsi:type="dcterms:W3CDTF">2021-01-20T04:29:02Z</dcterms:modified>
</cp:coreProperties>
</file>