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CB59-D81A-4276-B7AB-DB47BEE92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86CD-95DC-4FE0-BC02-2307FF3BB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9E8D-73A8-498C-AB47-ADA9696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87BF-8244-4263-A117-CABED856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0C8C-FC2E-465C-91E6-EF68E87A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4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BEB4-3D79-4C27-AFB1-A74584A7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5D219-AD48-4EF1-AC54-7029309E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7C009-89D8-43FA-A725-61C67FCF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4DC94-6930-4594-8CED-31F70132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F9A88-673F-4C33-9BD3-16E22F61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2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8C5EE-85E5-4C61-B6D1-8F3811BA0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61D44-5949-4E9B-97BC-16B15675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798E2-A6E6-4890-8C27-F85C0A8B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811F-9700-488C-8017-FD64EE52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703E-929B-443D-A95E-06F3361A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196C-70D3-43A1-82EF-EA41A52E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7572-75EB-4DAF-8982-AD564C46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CAA7-AFBC-4C95-A9AD-A67DCC2D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A2D41-E2E1-4CDF-AF48-97673F22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FD51-D6CA-4167-AD72-1B05B6A63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064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A05B-15E9-4DEF-A074-3AD57301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A0110-C188-4478-8D76-A2735AABA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AE848-75BD-4FF8-BCFC-7B7004C2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EB631-AC19-484D-8F5F-32EC2276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F7E5E-07E4-42A0-9863-10F67F22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8D80-EBD7-4828-85AA-13CD6A2B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0B12-F4FE-4F20-9068-2E4D4A464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89E51-95D2-4352-A8ED-865196ED5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71ED8-D6D3-4F88-BD41-3D4583D6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1324-25E8-4B46-8326-629DF3B8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7B1DC-F56D-4667-AF89-C8EFCF64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3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D30-6FFB-4356-917D-498C0C45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DD660-E5A1-42A9-9DCC-909E990AD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F19CF-C7B2-41AE-ABBB-018FCA22A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60843-A82D-4E82-AF88-54234C425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6EA45-4980-4961-94AD-E2762C15B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24EBA-7757-4CD9-8F0F-3CDBA8CC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EF61-410C-4B70-B988-FBDED703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788DC-1405-44C5-9C9F-518D7441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4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12C1-019E-4452-BCBA-674F162C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4BAF3-9B2B-441F-825B-92676DD5D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CFFD4-9EB1-4253-A310-39D7AAAD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33EFC-B822-48D1-8DC3-4C3A06E6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6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0EC35-92C5-49C4-A67B-75A4C5FE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268B1-8E1D-460D-82CB-49B2EC9E4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6AC4-7687-4CBC-8F73-B8FE8B76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4CB1-B797-4F0E-80E7-2FABE0FA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1B-0F5B-4C24-AD05-C410644D5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106F2-EE1E-43F7-AA43-8C15F700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A316C-35D5-4E7B-AD06-49BDBF01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1FA7-258F-4E5D-8223-6D39877C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4E3E2-7AA3-49BC-82C2-AAC61CBC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4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2866-F1FF-4800-92B9-7A8616AC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65E99-F3A1-4B40-803B-811D42C5F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BFD6A-DAB9-46A7-8F20-FB8F7C2F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9ED06-469E-4725-A748-14E95012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DFEAD-C580-49F6-B31B-C388553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30EF-22E9-44B8-88FA-5124177B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36B9D-1080-41A0-94C4-D2D75C7B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6DAA3-ADE4-45E2-BDF0-B3C89DA4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35C37-7772-48BA-BD0D-657CCE3E0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8533-7D42-4503-B832-E70F7A4BA4FE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AC12A-DC3C-4DE4-BA8B-152D4C725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2480-E6BC-416A-BF5E-CD1C3E5B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1A43B-445D-44E3-B984-63FE4526C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0A3D7A-13B3-424A-A1BA-AB69B04B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Chapter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0B835-8BE7-455D-A990-B96A1F28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in Oblique axes</a:t>
            </a:r>
          </a:p>
          <a:p>
            <a:r>
              <a:rPr lang="en-US" dirty="0"/>
              <a:t>Conditions of Equilibrium</a:t>
            </a:r>
          </a:p>
          <a:p>
            <a:r>
              <a:rPr lang="en-US" dirty="0"/>
              <a:t>Factor of Safety</a:t>
            </a:r>
          </a:p>
        </p:txBody>
      </p:sp>
    </p:spTree>
    <p:extLst>
      <p:ext uri="{BB962C8B-B14F-4D97-AF65-F5344CB8AC3E}">
        <p14:creationId xmlns:p14="http://schemas.microsoft.com/office/powerpoint/2010/main" val="2756732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0E5A17-7A92-4F09-83E5-FB3F7948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79" y="0"/>
            <a:ext cx="4883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46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427795-B502-416D-9935-C4943C67C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63" y="675860"/>
            <a:ext cx="10684631" cy="560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3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1F57EF-3986-4BB8-BE3B-25142A0CA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601" y="0"/>
            <a:ext cx="8550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0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6F41C-14A6-45BE-A4FE-5D724FD19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9626"/>
            <a:ext cx="12189390" cy="455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6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87768-FC58-4372-9EAF-E06F426A2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133" y="0"/>
            <a:ext cx="9973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7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836DB-DBC2-401E-A44D-F5E9D025C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04" y="957116"/>
            <a:ext cx="7407966" cy="578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6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79708C-491A-495A-82D3-52CB6985F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" y="1179443"/>
            <a:ext cx="12026629" cy="449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5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60B47-2DEE-489B-9926-494239FF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924" y="0"/>
            <a:ext cx="9806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899D-D032-4126-BC53-7501A567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" y="1007166"/>
            <a:ext cx="11887580" cy="491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2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1BA01-6643-4B54-90C2-D9E8680EE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655" y="0"/>
            <a:ext cx="4808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9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54B00-33F2-45F7-A8E4-860A67915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2" y="861392"/>
            <a:ext cx="11970675" cy="511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5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D48437-656C-4DBD-8F7D-CCDE86624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788" y="0"/>
            <a:ext cx="7898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6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D8D70E-55B5-4FCB-9C74-295056B15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38" y="159026"/>
            <a:ext cx="11447585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7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Irsa Talib</dc:creator>
  <cp:lastModifiedBy>Irsa Talib</cp:lastModifiedBy>
  <cp:revision>2</cp:revision>
  <dcterms:created xsi:type="dcterms:W3CDTF">2020-10-27T05:19:11Z</dcterms:created>
  <dcterms:modified xsi:type="dcterms:W3CDTF">2020-10-27T05:34:07Z</dcterms:modified>
</cp:coreProperties>
</file>