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DF4A-3F2B-454E-8E0E-54E643A19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8D403-57AA-4AB0-9E59-858A2DFD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535D-B67C-4B85-80B7-18ED6A23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7979-FF20-4CAA-AAB1-FCBC7F0F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8CE7A-6165-4EBA-94E8-BF7B188F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7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F66A-C106-4CF8-BDF4-635E9099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21CF0-19A2-4527-BF4B-9B30CD11C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D053-48BF-4EFF-853A-453CB7F1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8F5B-60D0-4B6C-83BC-5D4E09F4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D2F2-7AA4-4ADA-A8A8-02A42D1F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B2B88-5D9A-4DCB-AC84-AD136BEC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FB8B4-A3AC-46D2-9BD6-D1CA56B2F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986A-773F-4B9D-9C9B-9129418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281F-08ED-415F-88E5-BEB5E7AD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09D6-9580-41FA-8B90-A7C4A10A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FE69-7C00-4FA6-82C4-9E3986B3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C618-128B-44F6-9781-A5053F28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BBFF-6BF4-44F6-8795-6ABB2430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0130-784D-4144-A9A4-CA23CEC4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E399-BA93-41B5-9548-AC6FBA85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9EE8-129B-4630-9A13-11CEDD43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9028-C701-4407-B619-CCA14CAB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9397D-5765-458C-A268-7AB56B14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AA57-891C-4F6A-B8B6-58742279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3D4D-CAF0-4434-8456-24EA23C0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2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691E-3430-4B1E-9448-9FB058E0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BFC2-D6FE-4778-8931-F65390859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3DE5A-B0FB-48EE-9F61-0C2B99EB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E5FA2-3C3B-46E4-A50D-FC07DB58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68046-EC7F-440F-8FF5-C6F1F6AA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909F4-02B1-4AAD-B8FD-D182D370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A1B4-564D-4D15-AFF0-D06604EA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2C46-BBB0-4F5B-88DE-BF80D2E8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EE855-2137-4392-8735-6A0CD904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CF45D-66AB-43AF-9181-0DB90429C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91162-B9F3-4DD2-B60A-4F470FEA3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3EF23-06A8-4907-BD99-1A4F5CC9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E685-BABC-4E7C-921D-303F3967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D6362-F759-4957-9257-D9BDADF0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2C89-6BAA-4D19-8622-E78FCE62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975CB-7C25-47A4-B5F9-2A8D852D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03114-DD87-4BC0-A5E4-852500DC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1001F-777A-4CE0-B23C-A4B746E9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9BCB5-8ACE-40A1-9B85-01C540B9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C95C7-C28E-4643-85BF-E261B66C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F6F4D-5E43-49DD-B357-F9B9E419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3672-B938-439B-B9BA-979CDDC2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8B9A-D242-4098-9929-0EA4743D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90741-A2FF-4BF9-A993-40CA2BDD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F58C0-B4D7-4FC8-8B66-A6A7278E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FC30B-6B4D-4D6F-ACEE-57349560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160BC-FAAC-48D3-BBCD-9BFF63AF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07FC-991E-4A66-8930-BB65D457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C4824-7C10-46B2-909C-0BE435A46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70D55-F606-449B-BB55-A98A6E4B3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B9294-CED7-401A-A657-88466863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27C3E-BAF3-450B-8843-75EEF223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852E5-7DEC-479D-9DC6-4F8593CC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8150A-40FA-4FB7-AAC7-C01C1429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4D0D-B70F-446F-A1C5-4100162B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B01F-B516-489F-B6D2-4563C40BE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7695-7FCB-40E1-A9F3-FD44460A6671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551B-504B-4ECF-B21C-89E21AF2A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7600B-0C0A-493F-9196-30B1A219A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7CBE-4FA1-4097-8B6E-CC2A37BF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6BE063-A5E2-4C24-AD5F-6084DB3F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 : Stress and Strain- Axial 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D7897-6189-4D64-BD5E-4BF6CE26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Strain under axial loading</a:t>
            </a:r>
          </a:p>
          <a:p>
            <a:r>
              <a:rPr lang="en-US" dirty="0"/>
              <a:t>Stress-strain diagram</a:t>
            </a:r>
          </a:p>
          <a:p>
            <a:r>
              <a:rPr lang="en-US" dirty="0"/>
              <a:t>Hook’s Law-Modulus of Elasticity</a:t>
            </a:r>
          </a:p>
          <a:p>
            <a:r>
              <a:rPr lang="en-US" dirty="0"/>
              <a:t>Elastic Versus Plastic behavior of materials</a:t>
            </a:r>
          </a:p>
          <a:p>
            <a:r>
              <a:rPr lang="en-US" dirty="0"/>
              <a:t>Fatigue*</a:t>
            </a:r>
          </a:p>
          <a:p>
            <a:r>
              <a:rPr lang="en-US" dirty="0"/>
              <a:t>Deformation of members under axial loading (Deformation=PL/AE)</a:t>
            </a:r>
          </a:p>
        </p:txBody>
      </p:sp>
    </p:spTree>
    <p:extLst>
      <p:ext uri="{BB962C8B-B14F-4D97-AF65-F5344CB8AC3E}">
        <p14:creationId xmlns:p14="http://schemas.microsoft.com/office/powerpoint/2010/main" val="360200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915B0-3DD1-4B2B-A7A1-AF2C46046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2" y="343286"/>
            <a:ext cx="8539089" cy="64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4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8A1BD-40A7-4682-B41A-AFD32580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13" y="590843"/>
            <a:ext cx="9683296" cy="5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7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CE395-CA35-4698-9219-542081458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65" y="0"/>
            <a:ext cx="4296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4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66453-73BE-40E2-B5EB-B2EF0F2F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" y="1476102"/>
            <a:ext cx="11961500" cy="43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2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CED45-60BC-4826-B383-8598ABBA1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160318"/>
            <a:ext cx="7484012" cy="63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3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A1114-E0BE-4D0E-84C1-4250446F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70" y="-14068"/>
            <a:ext cx="613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6D06-9F30-4402-83B5-F12BABFE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2 (End problems for part 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6AB6-C495-4407-91AD-90069114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Problem no. 2.1-2.20 (5</a:t>
            </a:r>
            <a:r>
              <a:rPr lang="en-US" baseline="30000" dirty="0"/>
              <a:t>th</a:t>
            </a:r>
            <a:r>
              <a:rPr lang="en-US" dirty="0"/>
              <a:t> Ed of text Book, SI units preferably)</a:t>
            </a:r>
          </a:p>
        </p:txBody>
      </p:sp>
    </p:spTree>
    <p:extLst>
      <p:ext uri="{BB962C8B-B14F-4D97-AF65-F5344CB8AC3E}">
        <p14:creationId xmlns:p14="http://schemas.microsoft.com/office/powerpoint/2010/main" val="265258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DA60-EE29-494B-8072-C1F32D5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Repeated Loadings: Fatigue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E2F3-594A-4334-B88C-5E6A26E4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</a:rPr>
              <a:t>I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f the stress in the specimen does not exceed the elastic limit of the material, th</a:t>
            </a:r>
            <a:r>
              <a:rPr lang="en-US" sz="3200" dirty="0">
                <a:latin typeface="Times New Roman" panose="02020603050405020304" pitchFamily="18" charset="0"/>
              </a:rPr>
              <a:t>e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specimen returns to its initial condition when the load is removed.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</a:rPr>
              <a:t>W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hen loadings are repeated thousands of times, rupture will occur at  stress much lower than the static breaking strength.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</a:rPr>
              <a:t>T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his phenomenon is known as </a:t>
            </a:r>
            <a:r>
              <a:rPr lang="en-US" sz="3200" b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fatigue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 fatigue failure is of a brittle nature, even for ductile materials.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841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CE1F-F735-4D1E-9D52-BEE43FE0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Repeated Loadings: Fatigue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49C4E-B4F2-44B5-BF79-0354B9545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22" y="1513427"/>
            <a:ext cx="5950633" cy="5116860"/>
          </a:xfrm>
        </p:spPr>
      </p:pic>
    </p:spTree>
    <p:extLst>
      <p:ext uri="{BB962C8B-B14F-4D97-AF65-F5344CB8AC3E}">
        <p14:creationId xmlns:p14="http://schemas.microsoft.com/office/powerpoint/2010/main" val="133822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95F1A2-4B07-4777-9BEF-6B800EED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5" y="2250832"/>
            <a:ext cx="12087310" cy="23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8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18602-3CE9-47AB-B31C-AB720CF69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0" y="0"/>
            <a:ext cx="11291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CA49B-DFAC-4CF6-B8DB-928A96095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5" y="2574388"/>
            <a:ext cx="10644402" cy="18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4A6D9-AF28-4C4D-B357-E53E29DD7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10" y="0"/>
            <a:ext cx="8129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3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C163B-1A58-4631-81CE-200C68C1F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2179440"/>
            <a:ext cx="11749291" cy="24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0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748BD-89D7-485C-B5E8-9E9B72C05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55" y="0"/>
            <a:ext cx="7779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143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Chapter 2 : Stress and Strain- Axial Loading</vt:lpstr>
      <vt:lpstr>Repeated Loadings: Fatigue</vt:lpstr>
      <vt:lpstr>Repeated Loadings: Fatigue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2 (End problems for part 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: Stress and Strain- Axial Loading</dc:title>
  <dc:creator>Irsa Talib</dc:creator>
  <cp:lastModifiedBy>Irsa Talib</cp:lastModifiedBy>
  <cp:revision>7</cp:revision>
  <dcterms:created xsi:type="dcterms:W3CDTF">2020-10-29T05:18:28Z</dcterms:created>
  <dcterms:modified xsi:type="dcterms:W3CDTF">2020-10-29T09:00:40Z</dcterms:modified>
</cp:coreProperties>
</file>