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D46B-1B0A-4582-9C1D-F2458234C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0C892-7C48-4ED9-83A8-EE0EBF378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BE4A2-85E4-4F5B-B3AD-F22EB6924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B424-B5C6-473D-9B06-3CC34E927DE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93706-9D5C-4983-ADA1-A669B166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5F5B0-81BA-46C0-BA1E-97C00CE1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36A1-CE2F-4DC2-A646-3A3A50D7B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975A-2890-40CA-90F0-6562A93C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54FB6-0D75-4070-8DF6-FE8652E260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7A2FE-19E6-4FE7-BBE7-B7ECEAF06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B424-B5C6-473D-9B06-3CC34E927DE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70DBF-4376-49D9-9FD8-245791C6E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39312-435C-487D-BF8C-E219C00A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36A1-CE2F-4DC2-A646-3A3A50D7B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65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7321ED-C92C-49C9-BDFD-947FCDA82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BC40A-47D4-433C-808C-21ABEF1B5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BA085-FDD2-4A02-9DE6-4536C2D2D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B424-B5C6-473D-9B06-3CC34E927DE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5D589-CAF6-4E81-8355-5AAB17FB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4689C-3848-421A-BC58-5C8D9732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36A1-CE2F-4DC2-A646-3A3A50D7B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2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1DB8-9839-4900-8275-38258D4D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468D-4189-4319-B6B0-AFA686053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C4019-31FE-449B-9C8B-E80FBACA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B424-B5C6-473D-9B06-3CC34E927DE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03976-D17B-4C77-A260-2DB38AF1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508A-993E-4F51-BDAC-46D12D75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36A1-CE2F-4DC2-A646-3A3A50D7B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BAF44-D1B2-4FD8-929C-EAE94F50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FCFBE-82DB-4B58-AB31-C4176AE60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675A1-7266-4D12-B94E-E3952B0D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B424-B5C6-473D-9B06-3CC34E927DE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95B5D-162D-4508-8082-0C467F3D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F199B-A827-46AC-A096-7CBF9743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36A1-CE2F-4DC2-A646-3A3A50D7B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81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E920-7F93-4A3F-BEE6-2E97BF5C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6E9FC-A302-4B60-8538-46111F75A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F3736-BEB4-4075-9590-F3422A6F2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3DD4D-A8BC-45DB-A73E-17F56AE15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B424-B5C6-473D-9B06-3CC34E927DE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7FA06-3EF1-43C8-8BFB-5A9FAB6AA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CCB1D-64A6-443A-BD37-A7AB8E9D1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36A1-CE2F-4DC2-A646-3A3A50D7B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2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E83BE-CD9B-4611-9989-B8D2C82A1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41C1B-F1A7-4F61-9179-9BD62D685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12F30-8C09-4020-B28E-B03FEBD17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E9F11D-A325-4F1E-88DE-B37E80F9A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6EB9E-8860-49BE-B455-EA56360C48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B3104-D78B-4043-8BDD-2F730B57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B424-B5C6-473D-9B06-3CC34E927DE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A279C8-01A0-4265-9918-6511C2EAD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4C134-A056-47C0-89D7-8690C9B9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36A1-CE2F-4DC2-A646-3A3A50D7B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25A31-55C0-4C47-B6F9-6C0C7478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8A4DD2-E747-46EC-B22B-83830C14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B424-B5C6-473D-9B06-3CC34E927DE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BEC643-3D5C-48F2-852E-465ECFF6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D282B-ED32-4E9B-B326-9935449AB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36A1-CE2F-4DC2-A646-3A3A50D7B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0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5CD11-6B82-4F6F-863F-DDD3DFC6A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B424-B5C6-473D-9B06-3CC34E927DE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F7495-3FBC-45CC-976F-A4449846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9A743-2DA3-4D56-B6EA-E5907D67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36A1-CE2F-4DC2-A646-3A3A50D7B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8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0610-E745-40B0-8404-28FF90D0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FDEE7-7A30-4F74-A3DC-3F90DA363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75646-C031-4D98-B1AB-02763DD3E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AA0B0-C612-4A19-A8BE-1EF21476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B424-B5C6-473D-9B06-3CC34E927DE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9CA80-029C-46C4-98AF-2B46B702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1177C-7A6E-4332-B68F-998E7DD8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36A1-CE2F-4DC2-A646-3A3A50D7B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2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A748-CCD5-40D0-8663-505F94FC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69BFF-C411-427B-B876-ADADC086C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C86A6-FB4E-416D-A19D-8FF6B4224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125AB-504A-4B15-8F43-1FB54B74D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EB424-B5C6-473D-9B06-3CC34E927DE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5D259-8850-4DDF-8CFE-81D36909E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2FC5F-7C84-44A6-871C-C9252A7E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536A1-CE2F-4DC2-A646-3A3A50D7B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4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701526-34C7-4894-991D-626E0BD77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D5980-993E-4010-8D5D-0F2426DB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FC0D8-2960-4DC5-B18E-7E691E0BA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EB424-B5C6-473D-9B06-3CC34E927DED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B7239-C195-4BC4-BBF9-AAABB7C87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CB047-ECBA-47DC-A8CD-562382DB5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536A1-CE2F-4DC2-A646-3A3A50D7B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7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85F20-DD42-4948-95F6-76A03E40E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2: Stress and Strain-Axial Loading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FBCA3-79B8-4134-B217-12A70BEC07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End Problems: 2.21-2.23, 2.25-2.28</a:t>
            </a:r>
          </a:p>
        </p:txBody>
      </p:sp>
    </p:spTree>
    <p:extLst>
      <p:ext uri="{BB962C8B-B14F-4D97-AF65-F5344CB8AC3E}">
        <p14:creationId xmlns:p14="http://schemas.microsoft.com/office/powerpoint/2010/main" val="68527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2B625A-2480-416D-8FA1-5CCF5FD06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24" y="1656522"/>
            <a:ext cx="11565097" cy="353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7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BB429F-A40D-4EBC-8F4C-D7DDA1B70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416" y="0"/>
            <a:ext cx="61051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57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F38B-8B9C-4B4A-B7CB-D7E82909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1" i="0" u="none" strike="noStrike" baseline="0" dirty="0">
                <a:solidFill>
                  <a:srgbClr val="FF0000"/>
                </a:solidFill>
                <a:latin typeface="Helvetica-Bold"/>
              </a:rPr>
              <a:t>PROBLEMS INVOLVING TEMPERATURE CHANGES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3EB55-C56B-4316-9835-1C00D41AEA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All structures considered previously were supposed to have no change in temp.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Let us first consider a homogeneous rod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AB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of uniform cross section, which rests freely on a smooth horizontal surface. </a:t>
            </a:r>
          </a:p>
          <a:p>
            <a:pPr algn="l"/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If</a:t>
            </a:r>
            <a:r>
              <a:rPr lang="en-US" sz="2000" dirty="0">
                <a:latin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the temperature of the rod is raised we observe that the rod elongates by an amount which is proportional to both the temperature change and the length </a:t>
            </a:r>
            <a:r>
              <a:rPr lang="en-US" sz="2000" b="0" i="1" u="none" strike="noStrike" baseline="0" dirty="0">
                <a:latin typeface="Times New Roman" panose="02020603050405020304" pitchFamily="18" charset="0"/>
              </a:rPr>
              <a:t>L </a:t>
            </a: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of the rod.</a:t>
            </a:r>
            <a:endParaRPr lang="en-US" sz="2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0AFF64-68AB-450F-A750-8201D9E1C8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235" y="2786687"/>
            <a:ext cx="2905530" cy="2429214"/>
          </a:xfrm>
        </p:spPr>
      </p:pic>
    </p:spTree>
    <p:extLst>
      <p:ext uri="{BB962C8B-B14F-4D97-AF65-F5344CB8AC3E}">
        <p14:creationId xmlns:p14="http://schemas.microsoft.com/office/powerpoint/2010/main" val="360743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48AF-61FE-4B73-B618-2CA68593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PROBLEMS INVOLVING TEMPERATURE CHANGES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2F45F7E-7F2A-4AFE-9F99-B26F4B547D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04" y="1431235"/>
            <a:ext cx="6877878" cy="428856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AC37D-3E7D-42D9-B1DC-BC5514C3D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09182" y="2584173"/>
            <a:ext cx="4144617" cy="3592789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strain is referred to as a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thermal strain,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since it is caused by the change in temperature of the rod.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In the case we are considering here, there is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no stress associated with the strain.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89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0FA5-D41D-4897-B559-A78D96EF7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Let us now assume that the same rod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AB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of length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L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is placed between</a:t>
            </a:r>
            <a:br>
              <a:rPr lang="en-US" sz="1800" b="0" i="0" u="none" strike="noStrike" baseline="0" dirty="0">
                <a:latin typeface="Times New Roman" panose="02020603050405020304" pitchFamily="18" charset="0"/>
              </a:rPr>
            </a:b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two fixed supports at a distance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L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from each other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3E3AB5-305A-4DA9-862A-5E4842754B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734" y="2739055"/>
            <a:ext cx="3086531" cy="252447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2549BE-FC25-45E3-9601-7C972B5700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708" y="2067449"/>
            <a:ext cx="2562583" cy="3867690"/>
          </a:xfrm>
        </p:spPr>
      </p:pic>
    </p:spTree>
    <p:extLst>
      <p:ext uri="{BB962C8B-B14F-4D97-AF65-F5344CB8AC3E}">
        <p14:creationId xmlns:p14="http://schemas.microsoft.com/office/powerpoint/2010/main" val="2788761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0BA1FB-1CE3-4AEF-818A-2A718087C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661" y="183096"/>
            <a:ext cx="7182678" cy="649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4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354FF-2ACD-447A-A678-A994787D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700" b="1" i="0" u="none" strike="noStrike" baseline="0" dirty="0">
                <a:solidFill>
                  <a:srgbClr val="FF0000"/>
                </a:solidFill>
                <a:latin typeface="Helvetica-Bold"/>
              </a:rPr>
            </a:br>
            <a:r>
              <a:rPr lang="en-US" sz="2700" b="1" i="0" u="none" strike="noStrike" baseline="0" dirty="0">
                <a:solidFill>
                  <a:srgbClr val="FF0000"/>
                </a:solidFill>
                <a:latin typeface="Helvetica-Bold"/>
              </a:rPr>
              <a:t>STRESS CONCENTRATIONS</a:t>
            </a:r>
            <a:br>
              <a:rPr lang="en-US" sz="4400" b="1" i="0" u="none" strike="noStrike" baseline="0" dirty="0">
                <a:solidFill>
                  <a:srgbClr val="FF0000"/>
                </a:solidFill>
                <a:latin typeface="Helvetica-Bold"/>
              </a:rPr>
            </a:br>
            <a:br>
              <a:rPr lang="en-US" sz="4400" b="1" i="0" u="none" strike="noStrike" baseline="0" dirty="0">
                <a:solidFill>
                  <a:srgbClr val="E9008B"/>
                </a:solidFill>
                <a:latin typeface="Helvetica-Bold"/>
              </a:rPr>
            </a:b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C36F0D-9A3B-451F-B71E-DBA650972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990900"/>
            <a:ext cx="6172200" cy="286667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24B35-B627-4B0E-8611-B9C55853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</a:rPr>
              <a:t>T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he stresses near the points of application of concentrated loads can reach values much larger than the average value of the stress in the member. 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When a structural member contains a discontinuity, such as a hole or a sudden change in cross section, high localized stresses can also occur near the discontinuity.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92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C7C7-69D5-4BCF-9997-B6C58DB7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09290" cy="1600200"/>
          </a:xfrm>
        </p:spPr>
        <p:txBody>
          <a:bodyPr/>
          <a:lstStyle/>
          <a:p>
            <a:pPr algn="ctr"/>
            <a:r>
              <a:rPr lang="en-US" sz="3200" b="1" i="0" u="none" strike="noStrike" baseline="0" dirty="0">
                <a:solidFill>
                  <a:srgbClr val="FF0000"/>
                </a:solidFill>
                <a:latin typeface="Helvetica-Bold"/>
              </a:rPr>
              <a:t>STRESS CONCENTRATIONS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1803DC-AA91-4115-8321-9518E1BB1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2491531"/>
            <a:ext cx="6172200" cy="1865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F29BF-3082-4A79-B492-5D8029CC5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results were obtained using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photoelastic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method.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Fortunately, if such an analysis is unaffordable, the results are independent of the size and material of the member.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depend on ratios of the geometric parameters involved.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designer is more interested in the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value </a:t>
            </a:r>
            <a:r>
              <a:rPr lang="en-US" sz="1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stress.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9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9C9ABB-9A04-4751-A3FA-3F959CCFA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4" y="1104575"/>
            <a:ext cx="10221751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58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BB0206-86AC-4642-94B0-8BD90ABB2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2" y="424070"/>
            <a:ext cx="11296388" cy="598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4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17E084-F412-4CFA-A204-7F317D38D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614" y="0"/>
            <a:ext cx="76087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65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FE48A8-4309-4F58-8536-1BDEA8028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39" y="0"/>
            <a:ext cx="8258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5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4B571A-5F5F-4431-BACE-CF346C98A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137" y="0"/>
            <a:ext cx="76997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34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8E2C74-77D1-46F2-B2F3-9B3E7F2FD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2403"/>
            <a:ext cx="12192000" cy="439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61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A5331F-9D23-43B4-B65E-36267CE21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46" y="0"/>
            <a:ext cx="7172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499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98D7A2-EA0D-4A3E-B329-1DDC9CCB9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1" y="28654"/>
            <a:ext cx="7620000" cy="674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9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808762-5430-4919-BB48-B78E6A75A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918" y="0"/>
            <a:ext cx="47021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2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273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Helvetica-Bold</vt:lpstr>
      <vt:lpstr>Times New Roman</vt:lpstr>
      <vt:lpstr>Office Theme</vt:lpstr>
      <vt:lpstr>Chapter 2: Stress and Strain-Axial Loading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 INVOLVING TEMPERATURE CHANGES</vt:lpstr>
      <vt:lpstr>PROBLEMS INVOLVING TEMPERATURE CHANGES</vt:lpstr>
      <vt:lpstr>Let us now assume that the same rod AB of length L is placed between two fixed supports at a distance L from each other</vt:lpstr>
      <vt:lpstr>PowerPoint Presentation</vt:lpstr>
      <vt:lpstr> STRESS CONCENTRATIONS  </vt:lpstr>
      <vt:lpstr>STRESS CONCENTRATIONS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Stress and Strain-Axial Loading</dc:title>
  <dc:creator>Irsa Talib</dc:creator>
  <cp:lastModifiedBy>Irsa Talib</cp:lastModifiedBy>
  <cp:revision>16</cp:revision>
  <dcterms:created xsi:type="dcterms:W3CDTF">2020-10-31T09:34:18Z</dcterms:created>
  <dcterms:modified xsi:type="dcterms:W3CDTF">2020-11-02T10:37:32Z</dcterms:modified>
</cp:coreProperties>
</file>