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7" r:id="rId8"/>
    <p:sldId id="260" r:id="rId9"/>
    <p:sldId id="261" r:id="rId10"/>
    <p:sldId id="268" r:id="rId11"/>
    <p:sldId id="262" r:id="rId12"/>
    <p:sldId id="269" r:id="rId13"/>
    <p:sldId id="263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4FE0-C2E7-46BC-9AA2-7C768828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6E567-C115-4427-AF55-F08545D46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6DA2-608A-4FC0-B6B7-8EA24AB5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0F06A-98C3-49B4-83FF-57ACB3B8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C610-0A63-414E-A5EF-49695EED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8E48-D2C1-4D81-8EF8-5C1B5E3A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F84DB-D2E0-4F86-9EBF-EA25790AF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77E43-B4FF-4C64-B4DE-645F3E5E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42BE-2346-4DF3-B332-A2816197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12181-34D7-4957-9875-1B3B8F9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8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C7F2A0-59D7-4253-A838-65AFC11E0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1FE7D-54BE-4B54-87FB-5FE9D3475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A1F20-BEC6-45F3-8A13-41B93916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F9057-98B0-4799-8790-6B7F9F3A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2152F-2B23-4D25-9C3C-DE846A67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15E3-0373-4846-B89D-C3C157A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511D-1F4A-438A-A9F8-BC9D1932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5259-CE73-4D0A-BF24-028DCFF5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3E973-F80C-4224-8103-0C930EC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B476-5F97-4142-A390-14E92C6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3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DE9C-1E92-45DE-8CFA-088ECDFD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4483-176A-4D2E-A848-3F3B082F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765D-CD97-418E-A3CE-DD739B07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2521-EB5A-4F0E-ADD0-4709287F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5C088-2F96-41F4-9CF9-E869C7B8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3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2EAE-6DD7-40CC-B84A-6DD55948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4251D-F3E7-440B-AF1B-B7C674A06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17083-59D7-4756-90BA-841743B8E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444B-F341-4C77-8A41-484AB35A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BAB30-9160-4A9E-B589-84345065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E7908-7459-4133-BEA0-D30291DC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0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45B8-6F98-4532-8D7B-209DF4B3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4215-3E70-4C59-9B2E-BA0AE30C1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DC45B-5695-4C79-9265-1900971E5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B906C-B23F-4E9A-A48C-53D7C2D71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9EB16-E4A6-4471-8867-CFCFD04DE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24A79-7617-4EC6-AE5B-9A2DD557B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27F2D-4259-47F5-A3A6-5682177E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498A8-0A89-4D69-99A7-231C6B14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3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C1E6-6FE5-46B9-9CFD-B6B65A8C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BB73F-4142-4BB1-BF81-A955B1D2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C1459-4905-4A27-96DC-D8CCD979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F8EB-3538-44DF-BB2F-6A0307F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6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FCDA4-C70B-4CB0-BF6A-BBEC63C6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732A1-EB3C-4395-9D02-6A4A2DDD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8A0CC-EBE2-43B1-8EE8-C0C32B55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5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EE4-4590-430C-B935-5A86BA570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7B0A-D709-4F78-A085-28B4E1C27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37287-8362-464A-9FF1-81CFA3A48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B6863-B402-4812-8A5C-5DFAF0B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7989-8A91-4289-A7F7-2DA696C6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CD0C6-FBE8-472F-8D64-DBE415E8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E2B8-4743-41A8-BD04-17A6CEDF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6FDED-AF40-420E-A1B2-5F7785613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C2F81-5559-43CD-9CA1-907D57613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82D3-7526-4FB3-BEDE-DC0099BA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D7A9-46B1-43A1-B2D2-A557235E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0A26-147F-46A0-BAC9-A7067DF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0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E015B-DCB3-4152-A81D-CD1B4A35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C98F-33C1-470A-A088-69BB1758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8AB9C-6CA5-4705-B0C8-1CBCF5F97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0DEA-7A59-45BD-9376-F2804805447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C5D7-A305-4FFA-93EE-2B20D9E72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DC2B-25D7-4872-85AD-BADE55161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D7D1-EBFC-49B8-9FAD-64FD3ADB42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1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A827-76CE-421F-B6EA-D156913F6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Stress and Strain-Axial 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94816-B67F-4207-A628-967733E67D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No: 2.33-2.38, 2.47-2.51, 2.61-2.64, 2.75-2.82</a:t>
            </a:r>
          </a:p>
        </p:txBody>
      </p:sp>
    </p:spTree>
    <p:extLst>
      <p:ext uri="{BB962C8B-B14F-4D97-AF65-F5344CB8AC3E}">
        <p14:creationId xmlns:p14="http://schemas.microsoft.com/office/powerpoint/2010/main" val="415769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71512A-D5F2-4AE1-B625-606AD15F9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9" y="1219201"/>
            <a:ext cx="11788923" cy="45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17AD18-26A2-4EBB-86E9-80D075869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764" y="0"/>
            <a:ext cx="826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0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7BD32D-262B-4F38-B02F-61D7B1808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19" y="0"/>
            <a:ext cx="10933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5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B9E8D3-32D2-4A67-B7AC-E911B4484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0" y="0"/>
            <a:ext cx="75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62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49599-6EC6-4975-88CA-3793CEFF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0" y="940905"/>
            <a:ext cx="11246913" cy="496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5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654059-BB8B-4C02-AA6E-3E91F554F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0"/>
            <a:ext cx="783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54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C40B-0BEE-4FC7-954B-207E3B2D0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9C19B-4FC8-4852-AE5E-0DDED4EB3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&amp;quot"/>
              </a:rPr>
              <a:t>1.1-1.9, 1.13, 1.15, 1.28, 1.29-1.39, 1.42-1.46</a:t>
            </a:r>
          </a:p>
          <a:p>
            <a:pPr algn="just"/>
            <a:r>
              <a:rPr lang="en-US" b="0" i="0" u="none" strike="noStrike" dirty="0">
                <a:solidFill>
                  <a:srgbClr val="000000"/>
                </a:solidFill>
                <a:effectLst/>
                <a:latin typeface="&amp;quot"/>
              </a:rPr>
              <a:t>2.1-2.20, 2.21-2.23, 2.25-2.28, 2.33-2.38, 2.47-2.51, 2.61-2.64, 2.75-2.82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0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3A7C-F89B-4A38-A03A-D257BC3F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BD1B-D13B-40B0-ADC3-D0441BAE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indeterminate problems</a:t>
            </a:r>
          </a:p>
          <a:p>
            <a:r>
              <a:rPr lang="en-US" dirty="0"/>
              <a:t>Composite structures</a:t>
            </a:r>
          </a:p>
          <a:p>
            <a:r>
              <a:rPr lang="en-US" dirty="0"/>
              <a:t>Thermal stresses</a:t>
            </a:r>
          </a:p>
          <a:p>
            <a:r>
              <a:rPr lang="en-US" dirty="0"/>
              <a:t>Poisson’s Ratio</a:t>
            </a:r>
          </a:p>
          <a:p>
            <a:r>
              <a:rPr lang="en-US" dirty="0"/>
              <a:t>Shearing Strain</a:t>
            </a:r>
          </a:p>
        </p:txBody>
      </p:sp>
    </p:spTree>
    <p:extLst>
      <p:ext uri="{BB962C8B-B14F-4D97-AF65-F5344CB8AC3E}">
        <p14:creationId xmlns:p14="http://schemas.microsoft.com/office/powerpoint/2010/main" val="320444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CF148-770E-43D8-95C1-5C21DCDAB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596348"/>
            <a:ext cx="8413625" cy="58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5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D06A9-1DD3-4E26-8154-E7F74BC3F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56" y="0"/>
            <a:ext cx="49724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1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D335CF-F04A-497E-8C66-9FA20F0F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85" y="0"/>
            <a:ext cx="1057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AAC2F1-597C-4BF1-BBBD-ABB1D0EDF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585" y="0"/>
            <a:ext cx="4486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664A7F-541B-499A-93BA-B53D98DF3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52" y="1497496"/>
            <a:ext cx="11622954" cy="384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88D0A-0C70-403E-BB93-220DD205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381" y="0"/>
            <a:ext cx="5999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92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517DE-514B-421C-A57F-D2E6AD76B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452" y="0"/>
            <a:ext cx="5751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0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58</Words>
  <Application>Microsoft Office PowerPoint</Application>
  <PresentationFormat>Widescreen</PresentationFormat>
  <Paragraphs>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&amp;quot</vt:lpstr>
      <vt:lpstr>Arial</vt:lpstr>
      <vt:lpstr>Calibri</vt:lpstr>
      <vt:lpstr>Calibri Light</vt:lpstr>
      <vt:lpstr>Office Theme</vt:lpstr>
      <vt:lpstr>Chapter 2: Stress and Strain-Axial Loading</vt:lpstr>
      <vt:lpstr>List of topics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Stress and Strain-Axial Loading</dc:title>
  <dc:creator>Irsa Talib</dc:creator>
  <cp:lastModifiedBy>Irsa Talib</cp:lastModifiedBy>
  <cp:revision>10</cp:revision>
  <dcterms:created xsi:type="dcterms:W3CDTF">2020-11-04T09:23:11Z</dcterms:created>
  <dcterms:modified xsi:type="dcterms:W3CDTF">2020-11-05T10:09:28Z</dcterms:modified>
</cp:coreProperties>
</file>