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9" r:id="rId12"/>
    <p:sldId id="270" r:id="rId13"/>
    <p:sldId id="262" r:id="rId14"/>
    <p:sldId id="271" r:id="rId15"/>
    <p:sldId id="263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943-E287-40BD-8BF4-5B1A725CF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9D2EC-ECB1-469D-9427-01DD51216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819E-A276-43BE-8C3F-9FEC8FD5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3D93-66D6-4845-B9DF-7BD2BF2E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2819-0257-4E25-BA41-FC530E0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408E-232D-4EF2-B52C-7F944A2C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A1C50-0A76-43C7-8D07-2068E91B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6922-87B4-4138-B9D8-6FC1C9EA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C76E-CB20-44F6-A738-950DFA69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CC26-D2C5-4F21-90C0-E5733A41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79391-2120-4700-9FE9-1A742FA7C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570E6-D288-4AB6-BEF8-9EB1FCF24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3B45-E112-407A-8ACF-D7534FC0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285F-19EC-49C8-8319-C463F4B8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285C-99CB-447A-ADF2-170361E1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3BAB-E677-4033-9823-D22F8A7B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6BDA-4039-4F86-B7A0-69F92824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6879-28E9-4E30-8F62-27CB8BDA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FE56-CABA-489A-952B-5A26BD27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7900-AAE5-4EDD-9F86-7EE1882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27E-FD3D-49CE-8FDC-7D796E92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171BB-FEEE-447E-8465-E1232A78C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1A3D3-F9F4-4DBD-B104-CDC57D63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D26C-F4CA-4FD7-8BC8-FE3174FB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EF5A-5C44-4AE5-913D-5D1F5C6B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B164-5110-4951-80DD-1FE0AC9C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A44-B9A3-4022-A09F-44EE01B20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648B6-5CCD-4B38-B15F-A8A20DC74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74962-D35C-49FF-808D-F10112EF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C6D6C-EB6A-4806-83E8-CB7DD677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CCE2-76E6-4DED-A02D-74A28408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D273-0D4B-4263-8096-B075C110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6E04-8775-4E34-A6F9-4AC0CDD0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A95E-1AED-48CA-BF36-287867E6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E2FD0-DEED-4062-9F79-D9D1DF497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F4DCF-0CBE-4F55-81AE-A1F1CA0EA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91526-8F58-4540-A196-78D22064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3B2EF-BDB7-49D5-850B-ADD0EA4E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173C6-327D-47A2-AFB0-26DE889F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4D70-9D2A-4E71-8A15-435E5123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34824-F5B6-4011-A28C-88004407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1E218-45A2-4997-8BE2-C530E855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38226-CC95-4F5A-A661-3057E9C4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81978-797B-4E8F-83A0-B4509AB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7BB83-95EE-43C9-B60B-C81EAC83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EB0AC-37E4-4A78-BBDD-99BD3768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8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4F18-6859-4F39-8769-0F6E6215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353E-C0D3-48B0-ACD4-A2C77409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3731E-5877-400F-9730-D33B788F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585BD-2CA4-4158-B670-575B5751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65DA-572C-498C-8E71-C772DC4B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5B34A-00A9-4F60-AFCA-745113FE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575B-5E97-4CFD-ABB2-C6B8DBF7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68119-386B-48D5-A68D-092D8CDCB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680E6-FB5F-4609-9F73-0705F94C4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5B6B8-AE64-4D70-BFAF-97F4A3CF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5D07-5C2A-41B5-A8C5-54488354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8D25-FD29-48A1-A9C0-51941732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65C31-45E9-4B01-932B-7541DF2A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C65C-9F4E-4572-9004-B3C7EF9E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5AC6-4E31-4E62-B9D5-B0E5ACF1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6A37-A39C-4FFC-932B-177986F1E94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8D30-1705-4BF1-845D-CCE462538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433D-6F12-4561-98D2-4711D634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DF5A-5ECF-404D-A04B-4B4E20EB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EEFE-6689-473D-9545-52FBFCF9F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 Walled Pressure Vessels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B1405-904C-4383-A3B9-D5DB40C8F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  <a:p>
            <a:r>
              <a:rPr lang="en-US" dirty="0"/>
              <a:t>Text book</a:t>
            </a:r>
          </a:p>
          <a:p>
            <a:r>
              <a:rPr lang="en-US" dirty="0"/>
              <a:t>End </a:t>
            </a:r>
            <a:r>
              <a:rPr lang="en-US"/>
              <a:t>Chapter problems: 7.98-7.108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8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D4DDD-CAA9-497A-A202-D62F2358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058"/>
            <a:ext cx="12192000" cy="41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6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5572E-A8A0-4AE0-8D91-037C628DD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2" y="322515"/>
            <a:ext cx="2955235" cy="63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0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AFF30-1F4F-4B0B-8F8C-A54FE6F9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8" y="2676939"/>
            <a:ext cx="11323346" cy="14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96921-1E02-40A0-8979-92942D506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0" y="0"/>
            <a:ext cx="10099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9AA4B-E780-492B-B756-E1D122C0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8" y="2464904"/>
            <a:ext cx="11816971" cy="1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4A4EB-B15F-402D-867B-3851932B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09" y="0"/>
            <a:ext cx="8608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0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5DA78E-98E9-4F56-B307-153FC31B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892"/>
            <a:ext cx="12192000" cy="47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0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5B16E-6E34-41B7-B33A-3E3B1269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2" y="0"/>
            <a:ext cx="11286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8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9DA47-104A-44B1-8925-DB03E1F13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50" y="0"/>
            <a:ext cx="100023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82A5F-BFC2-4C19-9D5B-40109BEA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50" y="0"/>
            <a:ext cx="10002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7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686F6-13DA-4194-A12E-1DAB941F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08" y="584130"/>
            <a:ext cx="3028950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1BE08-86DD-4D80-A97E-AD054B2A9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68" y="2887723"/>
            <a:ext cx="8611802" cy="310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45BA1-C465-43A2-A939-7AB609D4E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335"/>
            <a:ext cx="338184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E6592-AE29-4780-8957-90E24821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46" y="0"/>
            <a:ext cx="961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0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1607E-1328-46AC-B6A4-D1BFADC36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19" y="2028629"/>
            <a:ext cx="295316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9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7AE956-0840-4C19-B3A1-46157D14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08" y="0"/>
            <a:ext cx="8933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BAA64-896B-40CE-BE0C-9414E626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1" y="2185814"/>
            <a:ext cx="324847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3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45D7D-483D-4B43-A73A-592874BFB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243"/>
            <a:ext cx="12192000" cy="58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3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9355D-9FA4-4448-8B8B-FA30FD31B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71" y="1747603"/>
            <a:ext cx="327705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4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Thin Walled Pressure Vessels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 Walled Pressure Vessels</dc:title>
  <dc:creator>Irsa Talib</dc:creator>
  <cp:lastModifiedBy>Irsa Talib</cp:lastModifiedBy>
  <cp:revision>8</cp:revision>
  <dcterms:created xsi:type="dcterms:W3CDTF">2020-11-09T07:00:03Z</dcterms:created>
  <dcterms:modified xsi:type="dcterms:W3CDTF">2020-11-09T08:30:08Z</dcterms:modified>
</cp:coreProperties>
</file>